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0.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1.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12.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13.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1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15.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16.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17.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18.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19.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theme/theme20.xml" ContentType="application/vnd.openxmlformats-officedocument.theme+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theme/theme21.xml" ContentType="application/vnd.openxmlformats-officedocument.theme+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theme/theme22.xml" ContentType="application/vnd.openxmlformats-officedocument.theme+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23.xml" ContentType="application/vnd.openxmlformats-officedocument.theme+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theme/theme24.xml" ContentType="application/vnd.openxmlformats-officedocument.theme+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theme/theme25.xml" ContentType="application/vnd.openxmlformats-officedocument.theme+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heme/themeOverride1.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9.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0.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690" r:id="rId4"/>
    <p:sldMasterId id="2147483707" r:id="rId5"/>
    <p:sldMasterId id="2147483724" r:id="rId6"/>
    <p:sldMasterId id="2147483741" r:id="rId7"/>
    <p:sldMasterId id="2147483752" r:id="rId8"/>
    <p:sldMasterId id="2147483767" r:id="rId9"/>
    <p:sldMasterId id="2147483779" r:id="rId10"/>
    <p:sldMasterId id="2147483791" r:id="rId11"/>
    <p:sldMasterId id="2147483829" r:id="rId12"/>
    <p:sldMasterId id="2147483988" r:id="rId13"/>
    <p:sldMasterId id="2147483991" r:id="rId14"/>
    <p:sldMasterId id="2147484028" r:id="rId15"/>
    <p:sldMasterId id="2147484033" r:id="rId16"/>
    <p:sldMasterId id="2147484070" r:id="rId17"/>
    <p:sldMasterId id="2147484194" r:id="rId18"/>
    <p:sldMasterId id="2147484251" r:id="rId19"/>
    <p:sldMasterId id="2147484289" r:id="rId20"/>
    <p:sldMasterId id="2147484323" r:id="rId21"/>
    <p:sldMasterId id="2147484335" r:id="rId22"/>
    <p:sldMasterId id="2147484370" r:id="rId23"/>
    <p:sldMasterId id="2147484406" r:id="rId24"/>
    <p:sldMasterId id="2147484563" r:id="rId25"/>
    <p:sldMasterId id="2147484721" r:id="rId26"/>
  </p:sldMasterIdLst>
  <p:notesMasterIdLst>
    <p:notesMasterId r:id="rId133"/>
  </p:notesMasterIdLst>
  <p:sldIdLst>
    <p:sldId id="256" r:id="rId27"/>
    <p:sldId id="257" r:id="rId28"/>
    <p:sldId id="258" r:id="rId29"/>
    <p:sldId id="259" r:id="rId30"/>
    <p:sldId id="260" r:id="rId31"/>
    <p:sldId id="684" r:id="rId32"/>
    <p:sldId id="374" r:id="rId33"/>
    <p:sldId id="628" r:id="rId34"/>
    <p:sldId id="669" r:id="rId35"/>
    <p:sldId id="668" r:id="rId36"/>
    <p:sldId id="411" r:id="rId37"/>
    <p:sldId id="351" r:id="rId38"/>
    <p:sldId id="686" r:id="rId39"/>
    <p:sldId id="1189" r:id="rId40"/>
    <p:sldId id="683" r:id="rId41"/>
    <p:sldId id="685" r:id="rId42"/>
    <p:sldId id="617" r:id="rId43"/>
    <p:sldId id="261" r:id="rId44"/>
    <p:sldId id="788" r:id="rId45"/>
    <p:sldId id="3144" r:id="rId46"/>
    <p:sldId id="3145" r:id="rId47"/>
    <p:sldId id="3176" r:id="rId48"/>
    <p:sldId id="3177" r:id="rId49"/>
    <p:sldId id="3178" r:id="rId50"/>
    <p:sldId id="3179" r:id="rId51"/>
    <p:sldId id="3180" r:id="rId52"/>
    <p:sldId id="3119" r:id="rId53"/>
    <p:sldId id="3167" r:id="rId54"/>
    <p:sldId id="3168" r:id="rId55"/>
    <p:sldId id="3169" r:id="rId56"/>
    <p:sldId id="3170" r:id="rId57"/>
    <p:sldId id="3123" r:id="rId58"/>
    <p:sldId id="717" r:id="rId59"/>
    <p:sldId id="3128" r:id="rId60"/>
    <p:sldId id="3171" r:id="rId61"/>
    <p:sldId id="3172" r:id="rId62"/>
    <p:sldId id="3173" r:id="rId63"/>
    <p:sldId id="3129" r:id="rId64"/>
    <p:sldId id="3181" r:id="rId65"/>
    <p:sldId id="3131" r:id="rId66"/>
    <p:sldId id="3132" r:id="rId67"/>
    <p:sldId id="3133" r:id="rId68"/>
    <p:sldId id="3134" r:id="rId69"/>
    <p:sldId id="3124" r:id="rId70"/>
    <p:sldId id="3174" r:id="rId71"/>
    <p:sldId id="3175" r:id="rId72"/>
    <p:sldId id="3139" r:id="rId73"/>
    <p:sldId id="3140" r:id="rId74"/>
    <p:sldId id="3166" r:id="rId75"/>
    <p:sldId id="793" r:id="rId76"/>
    <p:sldId id="262" r:id="rId77"/>
    <p:sldId id="263" r:id="rId78"/>
    <p:sldId id="3182" r:id="rId79"/>
    <p:sldId id="3183" r:id="rId80"/>
    <p:sldId id="447" r:id="rId81"/>
    <p:sldId id="451" r:id="rId82"/>
    <p:sldId id="449" r:id="rId83"/>
    <p:sldId id="460" r:id="rId84"/>
    <p:sldId id="453" r:id="rId85"/>
    <p:sldId id="445" r:id="rId86"/>
    <p:sldId id="461" r:id="rId87"/>
    <p:sldId id="462" r:id="rId88"/>
    <p:sldId id="465" r:id="rId89"/>
    <p:sldId id="463" r:id="rId90"/>
    <p:sldId id="464" r:id="rId91"/>
    <p:sldId id="466" r:id="rId92"/>
    <p:sldId id="467" r:id="rId93"/>
    <p:sldId id="468" r:id="rId94"/>
    <p:sldId id="452" r:id="rId95"/>
    <p:sldId id="264" r:id="rId96"/>
    <p:sldId id="306" r:id="rId97"/>
    <p:sldId id="1035" r:id="rId98"/>
    <p:sldId id="419" r:id="rId99"/>
    <p:sldId id="1036" r:id="rId100"/>
    <p:sldId id="982" r:id="rId101"/>
    <p:sldId id="272" r:id="rId102"/>
    <p:sldId id="951" r:id="rId103"/>
    <p:sldId id="1037" r:id="rId104"/>
    <p:sldId id="1039" r:id="rId105"/>
    <p:sldId id="1040" r:id="rId106"/>
    <p:sldId id="1041" r:id="rId107"/>
    <p:sldId id="265" r:id="rId108"/>
    <p:sldId id="1190" r:id="rId109"/>
    <p:sldId id="294" r:id="rId110"/>
    <p:sldId id="291" r:id="rId111"/>
    <p:sldId id="1191" r:id="rId112"/>
    <p:sldId id="290" r:id="rId113"/>
    <p:sldId id="1192" r:id="rId114"/>
    <p:sldId id="270" r:id="rId115"/>
    <p:sldId id="277" r:id="rId116"/>
    <p:sldId id="278" r:id="rId117"/>
    <p:sldId id="279" r:id="rId118"/>
    <p:sldId id="280" r:id="rId119"/>
    <p:sldId id="276" r:id="rId120"/>
    <p:sldId id="292" r:id="rId121"/>
    <p:sldId id="282" r:id="rId122"/>
    <p:sldId id="283" r:id="rId123"/>
    <p:sldId id="284" r:id="rId124"/>
    <p:sldId id="285" r:id="rId125"/>
    <p:sldId id="286" r:id="rId126"/>
    <p:sldId id="288" r:id="rId127"/>
    <p:sldId id="1193" r:id="rId128"/>
    <p:sldId id="293" r:id="rId129"/>
    <p:sldId id="266" r:id="rId130"/>
    <p:sldId id="267" r:id="rId131"/>
    <p:sldId id="268" r:id="rId1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12" Type="http://schemas.openxmlformats.org/officeDocument/2006/relationships/slide" Target="slides/slide86.xml"/><Relationship Id="rId133"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slide" Target="slides/slide97.xml"/><Relationship Id="rId128" Type="http://schemas.openxmlformats.org/officeDocument/2006/relationships/slide" Target="slides/slide102.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13" Type="http://schemas.openxmlformats.org/officeDocument/2006/relationships/slide" Target="slides/slide87.xml"/><Relationship Id="rId118" Type="http://schemas.openxmlformats.org/officeDocument/2006/relationships/slide" Target="slides/slide92.xml"/><Relationship Id="rId126" Type="http://schemas.openxmlformats.org/officeDocument/2006/relationships/slide" Target="slides/slide100.xml"/><Relationship Id="rId13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slide" Target="slides/slide59.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103" Type="http://schemas.openxmlformats.org/officeDocument/2006/relationships/slide" Target="slides/slide77.xml"/><Relationship Id="rId108" Type="http://schemas.openxmlformats.org/officeDocument/2006/relationships/slide" Target="slides/slide82.xml"/><Relationship Id="rId116" Type="http://schemas.openxmlformats.org/officeDocument/2006/relationships/slide" Target="slides/slide90.xml"/><Relationship Id="rId124" Type="http://schemas.openxmlformats.org/officeDocument/2006/relationships/slide" Target="slides/slide98.xml"/><Relationship Id="rId129" Type="http://schemas.openxmlformats.org/officeDocument/2006/relationships/slide" Target="slides/slide103.xml"/><Relationship Id="rId13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slide" Target="slides/slide70.xml"/><Relationship Id="rId111" Type="http://schemas.openxmlformats.org/officeDocument/2006/relationships/slide" Target="slides/slide85.xml"/><Relationship Id="rId132"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slide" Target="slides/slide80.xml"/><Relationship Id="rId114" Type="http://schemas.openxmlformats.org/officeDocument/2006/relationships/slide" Target="slides/slide88.xml"/><Relationship Id="rId119" Type="http://schemas.openxmlformats.org/officeDocument/2006/relationships/slide" Target="slides/slide93.xml"/><Relationship Id="rId127" Type="http://schemas.openxmlformats.org/officeDocument/2006/relationships/slide" Target="slides/slide10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slide" Target="slides/slide96.xml"/><Relationship Id="rId130" Type="http://schemas.openxmlformats.org/officeDocument/2006/relationships/slide" Target="slides/slide104.xml"/><Relationship Id="rId13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slide" Target="slides/slide94.xml"/><Relationship Id="rId125" Type="http://schemas.openxmlformats.org/officeDocument/2006/relationships/slide" Target="slides/slide99.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131" Type="http://schemas.openxmlformats.org/officeDocument/2006/relationships/slide" Target="slides/slide105.xml"/><Relationship Id="rId136" Type="http://schemas.openxmlformats.org/officeDocument/2006/relationships/theme" Target="theme/theme1.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s>
</file>

<file path=ppt/charts/_rels/chart1.xml.rels><?xml version="1.0" encoding="UTF-8" standalone="yes"?>
<Relationships xmlns="http://schemas.openxmlformats.org/package/2006/relationships"><Relationship Id="rId3" Type="http://schemas.openxmlformats.org/officeDocument/2006/relationships/oleObject" Target="https://jetroict-my.sharepoint.com/personal/jetrochicago4_jetro_go_jp/Documents/OFFICE%20September/&#12464;&#12521;&#12501;&#29992;-&#9679;200804%20&#26085;&#26412;&#20225;&#26989;&#12395;&#12424;&#12427;&#31859;&#22269;&#32076;&#28168;&#12408;&#12398;&#36002;&#29486;&#12510;&#12473;&#12479;&#12540;&#12487;&#12540;&#12479;.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https://jetroict-my.sharepoint.com/personal/jetrochicago4_jetro_go_jp/Documents/2021&#24180;&#24230;&#65288;4&#26376;~&#65289;/&#26085;&#26412;&#20225;&#26989;&#12395;&#12424;&#12427;&#36002;&#29486;&#12473;&#12521;&#12452;&#12489;/Copy%20of%20Copy%20(09242021)%20of%20Copy%20of%202021-02-11-being%20updated-&#12464;&#12521;&#12501;&#29992;-&#9679;200804%20&#26085;&#26412;&#20225;&#26989;&#12395;&#12424;&#12427;&#31859;&#22269;&#32076;&#28168;&#12408;&#12398;&#36002;&#29486;&#12510;&#12473;&#12479;&#12540;&#12487;&#12540;&#12479;.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jetroict-my.sharepoint.com/personal/jetrochicago4_jetro_go_jp/Documents/2021&#24180;&#24230;&#65288;4&#26376;~&#65289;/&#26085;&#26412;&#20225;&#26989;&#12395;&#12424;&#12427;&#36002;&#29486;&#12473;&#12521;&#12452;&#12489;/Copy%20of%20Copy%20(09242021)%20of%20Copy%20of%202021-02-11-being%20updated-&#12464;&#12521;&#12501;&#29992;-&#9679;200804%20&#26085;&#26412;&#20225;&#26989;&#12395;&#12424;&#12427;&#31859;&#22269;&#32076;&#28168;&#12408;&#12398;&#36002;&#29486;&#12510;&#12473;&#12479;&#12540;&#12487;&#12540;&#1247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945250592472595E-2"/>
          <c:y val="0.12909960608036269"/>
          <c:w val="0.88759227648619377"/>
          <c:h val="0.78488858645755699"/>
        </c:manualLayout>
      </c:layout>
      <c:lineChart>
        <c:grouping val="standard"/>
        <c:varyColors val="0"/>
        <c:ser>
          <c:idx val="0"/>
          <c:order val="0"/>
          <c:tx>
            <c:strRef>
              <c:f>'[グラフ用-●200804 日本企業による米国経済への貢献マスターデータ.xlsx]対米投資残高'!$B$9</c:f>
              <c:strCache>
                <c:ptCount val="1"/>
                <c:pt idx="0">
                  <c:v>Japan</c:v>
                </c:pt>
              </c:strCache>
            </c:strRef>
          </c:tx>
          <c:spPr>
            <a:ln w="38100" cap="rnd">
              <a:solidFill>
                <a:srgbClr val="FF0000"/>
              </a:solidFill>
              <a:round/>
            </a:ln>
            <a:effectLst>
              <a:outerShdw blurRad="40000" dist="23000" dir="5400000" rotWithShape="0">
                <a:srgbClr val="000000">
                  <a:alpha val="35000"/>
                </a:srgbClr>
              </a:outerShdw>
            </a:effectLst>
          </c:spPr>
          <c:marker>
            <c:symbol val="none"/>
          </c:marker>
          <c:cat>
            <c:numRef>
              <c:f>'[グラフ用-●200804 日本企業による米国経済への貢献マスターデータ.xlsx]対米投資残高'!$C$8:$AG$8</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'[グラフ用-●200804 日本企業による米国経済への貢献マスターデータ.xlsx]対米投資残高'!$C$9:$AG$9</c:f>
              <c:numCache>
                <c:formatCode>#,##0;"△ "#,##0</c:formatCode>
                <c:ptCount val="31"/>
                <c:pt idx="0">
                  <c:v>84430</c:v>
                </c:pt>
                <c:pt idx="1">
                  <c:v>97554</c:v>
                </c:pt>
                <c:pt idx="2">
                  <c:v>100903</c:v>
                </c:pt>
                <c:pt idx="3">
                  <c:v>104969</c:v>
                </c:pt>
                <c:pt idx="4">
                  <c:v>99421</c:v>
                </c:pt>
                <c:pt idx="5">
                  <c:v>105606</c:v>
                </c:pt>
                <c:pt idx="6">
                  <c:v>118430</c:v>
                </c:pt>
                <c:pt idx="7">
                  <c:v>126632</c:v>
                </c:pt>
                <c:pt idx="8">
                  <c:v>135958</c:v>
                </c:pt>
                <c:pt idx="9">
                  <c:v>155735</c:v>
                </c:pt>
                <c:pt idx="10">
                  <c:v>161855</c:v>
                </c:pt>
                <c:pt idx="11">
                  <c:v>151738</c:v>
                </c:pt>
                <c:pt idx="12">
                  <c:v>151646</c:v>
                </c:pt>
                <c:pt idx="13">
                  <c:v>162429</c:v>
                </c:pt>
                <c:pt idx="14">
                  <c:v>177522</c:v>
                </c:pt>
                <c:pt idx="15">
                  <c:v>194503</c:v>
                </c:pt>
                <c:pt idx="16">
                  <c:v>211287</c:v>
                </c:pt>
                <c:pt idx="17">
                  <c:v>226458</c:v>
                </c:pt>
                <c:pt idx="18">
                  <c:v>237769</c:v>
                </c:pt>
                <c:pt idx="19">
                  <c:v>240141</c:v>
                </c:pt>
                <c:pt idx="20">
                  <c:v>259079</c:v>
                </c:pt>
                <c:pt idx="21">
                  <c:v>277396</c:v>
                </c:pt>
                <c:pt idx="22" formatCode="#,##0">
                  <c:v>302628</c:v>
                </c:pt>
                <c:pt idx="23" formatCode="#,##0">
                  <c:v>352907</c:v>
                </c:pt>
                <c:pt idx="24" formatCode="#,##0">
                  <c:v>373120</c:v>
                </c:pt>
                <c:pt idx="25" formatCode="#,##0">
                  <c:v>404081</c:v>
                </c:pt>
                <c:pt idx="26" formatCode="#,##0">
                  <c:v>431555</c:v>
                </c:pt>
                <c:pt idx="27" formatCode="#,##0">
                  <c:v>498893</c:v>
                </c:pt>
                <c:pt idx="28" formatCode="#,##0">
                  <c:v>522315</c:v>
                </c:pt>
                <c:pt idx="29" formatCode="#,##0">
                  <c:v>663400</c:v>
                </c:pt>
                <c:pt idx="30" formatCode="#,##0">
                  <c:v>679000</c:v>
                </c:pt>
              </c:numCache>
            </c:numRef>
          </c:val>
          <c:smooth val="0"/>
          <c:extLst>
            <c:ext xmlns:c16="http://schemas.microsoft.com/office/drawing/2014/chart" uri="{C3380CC4-5D6E-409C-BE32-E72D297353CC}">
              <c16:uniqueId val="{00000000-496D-4387-8F42-AAA8E166156A}"/>
            </c:ext>
          </c:extLst>
        </c:ser>
        <c:ser>
          <c:idx val="1"/>
          <c:order val="1"/>
          <c:tx>
            <c:strRef>
              <c:f>'[グラフ用-●200804 日本企業による米国経済への貢献マスターデータ.xlsx]対米投資残高'!$B$10</c:f>
              <c:strCache>
                <c:ptCount val="1"/>
                <c:pt idx="0">
                  <c:v>UK</c:v>
                </c:pt>
              </c:strCache>
            </c:strRef>
          </c:tx>
          <c:spPr>
            <a:ln w="38100" cap="rnd">
              <a:solidFill>
                <a:srgbClr val="00B0F0"/>
              </a:solidFill>
              <a:round/>
            </a:ln>
            <a:effectLst/>
          </c:spPr>
          <c:marker>
            <c:symbol val="none"/>
          </c:marker>
          <c:cat>
            <c:numRef>
              <c:f>'[グラフ用-●200804 日本企業による米国経済への貢献マスターデータ.xlsx]対米投資残高'!$C$8:$AG$8</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'[グラフ用-●200804 日本企業による米国経済への貢献マスターデータ.xlsx]対米投資残高'!$C$10:$AG$10</c:f>
              <c:numCache>
                <c:formatCode>#,##0;"△ "#,##0</c:formatCode>
                <c:ptCount val="31"/>
                <c:pt idx="0">
                  <c:v>98945</c:v>
                </c:pt>
                <c:pt idx="1">
                  <c:v>91946</c:v>
                </c:pt>
                <c:pt idx="2">
                  <c:v>85145</c:v>
                </c:pt>
                <c:pt idx="3">
                  <c:v>93066</c:v>
                </c:pt>
                <c:pt idx="4">
                  <c:v>100864</c:v>
                </c:pt>
                <c:pt idx="5">
                  <c:v>115934</c:v>
                </c:pt>
                <c:pt idx="6">
                  <c:v>120229</c:v>
                </c:pt>
                <c:pt idx="7">
                  <c:v>127077</c:v>
                </c:pt>
                <c:pt idx="8">
                  <c:v>144666</c:v>
                </c:pt>
                <c:pt idx="9">
                  <c:v>176304</c:v>
                </c:pt>
                <c:pt idx="10">
                  <c:v>326038</c:v>
                </c:pt>
                <c:pt idx="11">
                  <c:v>331248</c:v>
                </c:pt>
                <c:pt idx="12">
                  <c:v>344462</c:v>
                </c:pt>
                <c:pt idx="13">
                  <c:v>356393</c:v>
                </c:pt>
                <c:pt idx="14">
                  <c:v>372905</c:v>
                </c:pt>
                <c:pt idx="15">
                  <c:v>408607</c:v>
                </c:pt>
                <c:pt idx="16">
                  <c:v>423485</c:v>
                </c:pt>
                <c:pt idx="17">
                  <c:v>512082</c:v>
                </c:pt>
                <c:pt idx="18">
                  <c:v>496494</c:v>
                </c:pt>
                <c:pt idx="19">
                  <c:v>472512</c:v>
                </c:pt>
                <c:pt idx="20">
                  <c:v>491584</c:v>
                </c:pt>
                <c:pt idx="21">
                  <c:v>513506</c:v>
                </c:pt>
                <c:pt idx="22" formatCode="#,##0">
                  <c:v>581023</c:v>
                </c:pt>
                <c:pt idx="23" formatCode="#,##0">
                  <c:v>583820</c:v>
                </c:pt>
                <c:pt idx="24" formatCode="#,##0">
                  <c:v>520463</c:v>
                </c:pt>
                <c:pt idx="25" formatCode="#,##0">
                  <c:v>558931</c:v>
                </c:pt>
                <c:pt idx="26" formatCode="#,##0">
                  <c:v>587407</c:v>
                </c:pt>
                <c:pt idx="27" formatCode="#,##0">
                  <c:v>608289</c:v>
                </c:pt>
                <c:pt idx="28" formatCode="#,##0">
                  <c:v>586094</c:v>
                </c:pt>
                <c:pt idx="29" formatCode="#,##0">
                  <c:v>504189</c:v>
                </c:pt>
                <c:pt idx="30" formatCode="#,##0">
                  <c:v>480787</c:v>
                </c:pt>
              </c:numCache>
            </c:numRef>
          </c:val>
          <c:smooth val="0"/>
          <c:extLst>
            <c:ext xmlns:c16="http://schemas.microsoft.com/office/drawing/2014/chart" uri="{C3380CC4-5D6E-409C-BE32-E72D297353CC}">
              <c16:uniqueId val="{00000001-496D-4387-8F42-AAA8E166156A}"/>
            </c:ext>
          </c:extLst>
        </c:ser>
        <c:ser>
          <c:idx val="2"/>
          <c:order val="2"/>
          <c:tx>
            <c:strRef>
              <c:f>'[グラフ用-●200804 日本企業による米国経済への貢献マスターデータ.xlsx]対米投資残高'!$B$11</c:f>
              <c:strCache>
                <c:ptCount val="1"/>
                <c:pt idx="0">
                  <c:v>Canada</c:v>
                </c:pt>
              </c:strCache>
            </c:strRef>
          </c:tx>
          <c:spPr>
            <a:ln w="38100" cap="rnd">
              <a:solidFill>
                <a:srgbClr val="0206AE"/>
              </a:solidFill>
              <a:round/>
            </a:ln>
            <a:effectLst/>
          </c:spPr>
          <c:marker>
            <c:symbol val="none"/>
          </c:marker>
          <c:cat>
            <c:numRef>
              <c:f>'[グラフ用-●200804 日本企業による米国経済への貢献マスターデータ.xlsx]対米投資残高'!$C$8:$AG$8</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'[グラフ用-●200804 日本企業による米国経済への貢献マスターデータ.xlsx]対米投資残高'!$C$11:$AG$11</c:f>
              <c:numCache>
                <c:formatCode>#,##0;"△ "#,##0</c:formatCode>
                <c:ptCount val="31"/>
                <c:pt idx="0">
                  <c:v>40580</c:v>
                </c:pt>
                <c:pt idx="1">
                  <c:v>44287</c:v>
                </c:pt>
                <c:pt idx="2">
                  <c:v>47040</c:v>
                </c:pt>
                <c:pt idx="3">
                  <c:v>51702</c:v>
                </c:pt>
                <c:pt idx="4">
                  <c:v>46883</c:v>
                </c:pt>
                <c:pt idx="5">
                  <c:v>53041</c:v>
                </c:pt>
                <c:pt idx="6">
                  <c:v>63209</c:v>
                </c:pt>
                <c:pt idx="7">
                  <c:v>78635</c:v>
                </c:pt>
                <c:pt idx="8">
                  <c:v>82623</c:v>
                </c:pt>
                <c:pt idx="9">
                  <c:v>101096</c:v>
                </c:pt>
                <c:pt idx="10">
                  <c:v>127941</c:v>
                </c:pt>
                <c:pt idx="11">
                  <c:v>110395</c:v>
                </c:pt>
                <c:pt idx="12">
                  <c:v>110055</c:v>
                </c:pt>
                <c:pt idx="13">
                  <c:v>99610</c:v>
                </c:pt>
                <c:pt idx="14">
                  <c:v>132036</c:v>
                </c:pt>
                <c:pt idx="15">
                  <c:v>160484</c:v>
                </c:pt>
                <c:pt idx="16">
                  <c:v>172342</c:v>
                </c:pt>
                <c:pt idx="17">
                  <c:v>206015</c:v>
                </c:pt>
                <c:pt idx="18">
                  <c:v>194346</c:v>
                </c:pt>
                <c:pt idx="19">
                  <c:v>210879</c:v>
                </c:pt>
                <c:pt idx="20">
                  <c:v>226128</c:v>
                </c:pt>
                <c:pt idx="21">
                  <c:v>247219</c:v>
                </c:pt>
                <c:pt idx="22" formatCode="#,##0">
                  <c:v>246159</c:v>
                </c:pt>
                <c:pt idx="23" formatCode="#,##0">
                  <c:v>266715</c:v>
                </c:pt>
                <c:pt idx="24" formatCode="#,##0">
                  <c:v>328089</c:v>
                </c:pt>
                <c:pt idx="25" formatCode="#,##0">
                  <c:v>394814</c:v>
                </c:pt>
                <c:pt idx="26" formatCode="#,##0">
                  <c:v>422956</c:v>
                </c:pt>
                <c:pt idx="27" formatCode="#,##0">
                  <c:v>493193</c:v>
                </c:pt>
                <c:pt idx="28" formatCode="#,##0">
                  <c:v>534800</c:v>
                </c:pt>
                <c:pt idx="29" formatCode="#,##0">
                  <c:v>563611</c:v>
                </c:pt>
                <c:pt idx="30" formatCode="#,##0">
                  <c:v>569788</c:v>
                </c:pt>
              </c:numCache>
            </c:numRef>
          </c:val>
          <c:smooth val="0"/>
          <c:extLst>
            <c:ext xmlns:c16="http://schemas.microsoft.com/office/drawing/2014/chart" uri="{C3380CC4-5D6E-409C-BE32-E72D297353CC}">
              <c16:uniqueId val="{00000002-496D-4387-8F42-AAA8E166156A}"/>
            </c:ext>
          </c:extLst>
        </c:ser>
        <c:ser>
          <c:idx val="3"/>
          <c:order val="3"/>
          <c:tx>
            <c:strRef>
              <c:f>'[グラフ用-●200804 日本企業による米国経済への貢献マスターデータ.xlsx]対米投資残高'!$B$12</c:f>
              <c:strCache>
                <c:ptCount val="1"/>
                <c:pt idx="0">
                  <c:v>Germany</c:v>
                </c:pt>
              </c:strCache>
            </c:strRef>
          </c:tx>
          <c:spPr>
            <a:ln w="38100" cap="rnd">
              <a:solidFill>
                <a:srgbClr val="FFC000"/>
              </a:solidFill>
              <a:round/>
            </a:ln>
            <a:effectLst/>
          </c:spPr>
          <c:marker>
            <c:symbol val="none"/>
          </c:marker>
          <c:cat>
            <c:numRef>
              <c:f>'[グラフ用-●200804 日本企業による米国経済への貢献マスターデータ.xlsx]対米投資残高'!$C$8:$AG$8</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'[グラフ用-●200804 日本企業による米国経済への貢献マスターデータ.xlsx]対米投資残高'!$C$12:$AG$12</c:f>
              <c:numCache>
                <c:formatCode>#,##0;"△ "#,##0</c:formatCode>
                <c:ptCount val="31"/>
                <c:pt idx="0">
                  <c:v>32269</c:v>
                </c:pt>
                <c:pt idx="1">
                  <c:v>34943</c:v>
                </c:pt>
                <c:pt idx="2">
                  <c:v>34181</c:v>
                </c:pt>
                <c:pt idx="3">
                  <c:v>41242</c:v>
                </c:pt>
                <c:pt idx="4">
                  <c:v>43770</c:v>
                </c:pt>
                <c:pt idx="5">
                  <c:v>50496</c:v>
                </c:pt>
                <c:pt idx="6">
                  <c:v>65060</c:v>
                </c:pt>
                <c:pt idx="7">
                  <c:v>72807</c:v>
                </c:pt>
                <c:pt idx="8">
                  <c:v>97251</c:v>
                </c:pt>
                <c:pt idx="9">
                  <c:v>120018</c:v>
                </c:pt>
                <c:pt idx="10">
                  <c:v>131936</c:v>
                </c:pt>
                <c:pt idx="11">
                  <c:v>176889</c:v>
                </c:pt>
                <c:pt idx="12">
                  <c:v>149387</c:v>
                </c:pt>
                <c:pt idx="13">
                  <c:v>162155</c:v>
                </c:pt>
                <c:pt idx="14">
                  <c:v>179381</c:v>
                </c:pt>
                <c:pt idx="15">
                  <c:v>188937</c:v>
                </c:pt>
                <c:pt idx="16">
                  <c:v>222058</c:v>
                </c:pt>
                <c:pt idx="17">
                  <c:v>232442</c:v>
                </c:pt>
                <c:pt idx="18">
                  <c:v>207494</c:v>
                </c:pt>
                <c:pt idx="19">
                  <c:v>223737</c:v>
                </c:pt>
                <c:pt idx="20">
                  <c:v>247721</c:v>
                </c:pt>
                <c:pt idx="21">
                  <c:v>251183</c:v>
                </c:pt>
                <c:pt idx="22" formatCode="#,##0">
                  <c:v>273098</c:v>
                </c:pt>
                <c:pt idx="23" formatCode="#,##0">
                  <c:v>284818</c:v>
                </c:pt>
                <c:pt idx="24" formatCode="#,##0">
                  <c:v>327995</c:v>
                </c:pt>
                <c:pt idx="25" formatCode="#,##0">
                  <c:v>356982</c:v>
                </c:pt>
                <c:pt idx="26" formatCode="#,##0">
                  <c:v>347963</c:v>
                </c:pt>
                <c:pt idx="27" formatCode="#,##0">
                  <c:v>394396</c:v>
                </c:pt>
                <c:pt idx="28" formatCode="#,##0">
                  <c:v>470806</c:v>
                </c:pt>
                <c:pt idx="29" formatCode="#,##0">
                  <c:v>496984</c:v>
                </c:pt>
                <c:pt idx="30" formatCode="#,##0">
                  <c:v>564294</c:v>
                </c:pt>
              </c:numCache>
            </c:numRef>
          </c:val>
          <c:smooth val="0"/>
          <c:extLst>
            <c:ext xmlns:c16="http://schemas.microsoft.com/office/drawing/2014/chart" uri="{C3380CC4-5D6E-409C-BE32-E72D297353CC}">
              <c16:uniqueId val="{00000003-496D-4387-8F42-AAA8E166156A}"/>
            </c:ext>
          </c:extLst>
        </c:ser>
        <c:ser>
          <c:idx val="5"/>
          <c:order val="5"/>
          <c:tx>
            <c:strRef>
              <c:f>'[グラフ用-●200804 日本企業による米国経済への貢献マスターデータ.xlsx]対米投資残高'!$B$14</c:f>
              <c:strCache>
                <c:ptCount val="1"/>
                <c:pt idx="0">
                  <c:v>China</c:v>
                </c:pt>
              </c:strCache>
            </c:strRef>
          </c:tx>
          <c:spPr>
            <a:ln w="31750" cap="rnd">
              <a:solidFill>
                <a:schemeClr val="accent6"/>
              </a:solidFill>
              <a:round/>
            </a:ln>
            <a:effectLst/>
          </c:spPr>
          <c:marker>
            <c:symbol val="none"/>
          </c:marker>
          <c:cat>
            <c:numRef>
              <c:f>'[グラフ用-●200804 日本企業による米国経済への貢献マスターデータ.xlsx]対米投資残高'!$C$8:$AG$8</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'[グラフ用-●200804 日本企業による米国経済への貢献マスターデータ.xlsx]対米投資残高'!$C$14:$AG$14</c:f>
              <c:numCache>
                <c:formatCode>#,##0;"△ "#,##0</c:formatCode>
                <c:ptCount val="31"/>
                <c:pt idx="0">
                  <c:v>0</c:v>
                </c:pt>
                <c:pt idx="1">
                  <c:v>0</c:v>
                </c:pt>
                <c:pt idx="2">
                  <c:v>0</c:v>
                </c:pt>
                <c:pt idx="3">
                  <c:v>0</c:v>
                </c:pt>
                <c:pt idx="4">
                  <c:v>0</c:v>
                </c:pt>
                <c:pt idx="5">
                  <c:v>0</c:v>
                </c:pt>
                <c:pt idx="6">
                  <c:v>0</c:v>
                </c:pt>
                <c:pt idx="7">
                  <c:v>0</c:v>
                </c:pt>
                <c:pt idx="8">
                  <c:v>0</c:v>
                </c:pt>
                <c:pt idx="9">
                  <c:v>0</c:v>
                </c:pt>
                <c:pt idx="10">
                  <c:v>0</c:v>
                </c:pt>
                <c:pt idx="11">
                  <c:v>0</c:v>
                </c:pt>
                <c:pt idx="12">
                  <c:v>635</c:v>
                </c:pt>
                <c:pt idx="13">
                  <c:v>448</c:v>
                </c:pt>
                <c:pt idx="14">
                  <c:v>618</c:v>
                </c:pt>
                <c:pt idx="15">
                  <c:v>700</c:v>
                </c:pt>
                <c:pt idx="16">
                  <c:v>644</c:v>
                </c:pt>
                <c:pt idx="17">
                  <c:v>455</c:v>
                </c:pt>
                <c:pt idx="18">
                  <c:v>1229</c:v>
                </c:pt>
                <c:pt idx="19">
                  <c:v>1999</c:v>
                </c:pt>
                <c:pt idx="20">
                  <c:v>5415</c:v>
                </c:pt>
                <c:pt idx="21">
                  <c:v>9172</c:v>
                </c:pt>
                <c:pt idx="22" formatCode="#,##0">
                  <c:v>14043</c:v>
                </c:pt>
                <c:pt idx="23" formatCode="#,##0">
                  <c:v>13312</c:v>
                </c:pt>
                <c:pt idx="24" formatCode="#,##0">
                  <c:v>29049</c:v>
                </c:pt>
                <c:pt idx="25" formatCode="#,##0">
                  <c:v>33050</c:v>
                </c:pt>
                <c:pt idx="26" formatCode="#,##0">
                  <c:v>54393</c:v>
                </c:pt>
                <c:pt idx="27" formatCode="#,##0">
                  <c:v>63220</c:v>
                </c:pt>
                <c:pt idx="28" formatCode="#,##0">
                  <c:v>51599</c:v>
                </c:pt>
                <c:pt idx="29" formatCode="#,##0">
                  <c:v>53708</c:v>
                </c:pt>
                <c:pt idx="30" formatCode="#,##0">
                  <c:v>54868</c:v>
                </c:pt>
              </c:numCache>
            </c:numRef>
          </c:val>
          <c:smooth val="0"/>
          <c:extLst>
            <c:ext xmlns:c16="http://schemas.microsoft.com/office/drawing/2014/chart" uri="{C3380CC4-5D6E-409C-BE32-E72D297353CC}">
              <c16:uniqueId val="{00000004-496D-4387-8F42-AAA8E166156A}"/>
            </c:ext>
          </c:extLst>
        </c:ser>
        <c:dLbls>
          <c:showLegendKey val="0"/>
          <c:showVal val="0"/>
          <c:showCatName val="0"/>
          <c:showSerName val="0"/>
          <c:showPercent val="0"/>
          <c:showBubbleSize val="0"/>
        </c:dLbls>
        <c:smooth val="0"/>
        <c:axId val="1471350784"/>
        <c:axId val="753725952"/>
        <c:extLst>
          <c:ext xmlns:c15="http://schemas.microsoft.com/office/drawing/2012/chart" uri="{02D57815-91ED-43cb-92C2-25804820EDAC}">
            <c15:filteredLineSeries>
              <c15:ser>
                <c:idx val="4"/>
                <c:order val="4"/>
                <c:tx>
                  <c:strRef>
                    <c:extLst>
                      <c:ext uri="{02D57815-91ED-43cb-92C2-25804820EDAC}">
                        <c15:formulaRef>
                          <c15:sqref>'[グラフ用-●200804 日本企業による米国経済への貢献マスターデータ.xlsx]対米投資残高'!$B$13</c15:sqref>
                        </c15:formulaRef>
                      </c:ext>
                    </c:extLst>
                    <c:strCache>
                      <c:ptCount val="1"/>
                      <c:pt idx="0">
                        <c:v>Ilrand</c:v>
                      </c:pt>
                    </c:strCache>
                  </c:strRef>
                </c:tx>
                <c:spPr>
                  <a:ln w="31750" cap="rnd">
                    <a:solidFill>
                      <a:schemeClr val="accent5"/>
                    </a:solidFill>
                    <a:round/>
                  </a:ln>
                  <a:effectLst>
                    <a:outerShdw blurRad="40000" dist="23000" dir="5400000" rotWithShape="0">
                      <a:srgbClr val="000000">
                        <a:alpha val="35000"/>
                      </a:srgbClr>
                    </a:outerShdw>
                  </a:effectLst>
                </c:spPr>
                <c:marker>
                  <c:symbol val="circle"/>
                  <c:size val="6"/>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cat>
                  <c:numRef>
                    <c:extLst>
                      <c:ext uri="{02D57815-91ED-43cb-92C2-25804820EDAC}">
                        <c15:formulaRef>
                          <c15:sqref>'[グラフ用-●200804 日本企業による米国経済への貢献マスターデータ.xlsx]対米投資残高'!$C$8:$AG$8</c15:sqref>
                        </c15:formulaRef>
                      </c:ext>
                    </c:extLst>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extLst>
                      <c:ext uri="{02D57815-91ED-43cb-92C2-25804820EDAC}">
                        <c15:formulaRef>
                          <c15:sqref>'[グラフ用-●200804 日本企業による米国経済への貢献マスターデータ.xlsx]対米投資残高'!$C$13:$AF$13</c15:sqref>
                        </c15:formulaRef>
                      </c:ext>
                    </c:extLst>
                    <c:numCache>
                      <c:formatCode>General</c:formatCode>
                      <c:ptCount val="30"/>
                      <c:pt idx="7" formatCode="#,##0_);[Red]\(#,##0\)">
                        <c:v>2897</c:v>
                      </c:pt>
                      <c:pt idx="8" formatCode="#,##0_);[Red]\(#,##0\)">
                        <c:v>5529</c:v>
                      </c:pt>
                      <c:pt idx="9" formatCode="#,##0_);[Red]\(#,##0\)">
                        <c:v>5486</c:v>
                      </c:pt>
                      <c:pt idx="10" formatCode="#,##0_);[Red]\(#,##0\)">
                        <c:v>6378</c:v>
                      </c:pt>
                      <c:pt idx="11" formatCode="#,##0_);[Red]\(#,##0\)">
                        <c:v>6423</c:v>
                      </c:pt>
                      <c:pt idx="12" formatCode="#,##0_);[Red]\(#,##0\)">
                        <c:v>6983</c:v>
                      </c:pt>
                      <c:pt idx="13" formatCode="#,##0_);[Red]\(#,##0\)">
                        <c:v>7872</c:v>
                      </c:pt>
                      <c:pt idx="14" formatCode="#,##0_);[Red]\(#,##0\)">
                        <c:v>11984</c:v>
                      </c:pt>
                      <c:pt idx="15" formatCode="#,##0_);[Red]\(#,##0\)">
                        <c:v>12271</c:v>
                      </c:pt>
                      <c:pt idx="16" formatCode="#,##0_);[Red]\(#,##0\)">
                        <c:v>19203</c:v>
                      </c:pt>
                      <c:pt idx="17" formatCode="#,##0_);[Red]\(#,##0\)">
                        <c:v>18870</c:v>
                      </c:pt>
                      <c:pt idx="18" formatCode="#,##0_);[Red]\(#,##0\)">
                        <c:v>51057</c:v>
                      </c:pt>
                      <c:pt idx="19" formatCode="#,##0_);[Red]\(#,##0\)">
                        <c:v>93630</c:v>
                      </c:pt>
                      <c:pt idx="20" formatCode="#,##0_);[Red]\(#,##0\)">
                        <c:v>109879</c:v>
                      </c:pt>
                      <c:pt idx="21" formatCode="#,##0_);[Red]\(#,##0\)">
                        <c:v>81197</c:v>
                      </c:pt>
                      <c:pt idx="22" formatCode="#,##0_);[Red]\(#,##0\)">
                        <c:v>89901</c:v>
                      </c:pt>
                      <c:pt idx="23" formatCode="#,##0_);[Red]\(#,##0\)">
                        <c:v>88465</c:v>
                      </c:pt>
                      <c:pt idx="24" formatCode="#,##0_);[Red]\(#,##0\)">
                        <c:v>136291</c:v>
                      </c:pt>
                      <c:pt idx="25" formatCode="#,##0_);[Red]\(#,##0\)">
                        <c:v>260047</c:v>
                      </c:pt>
                      <c:pt idx="26" formatCode="#,##0_);[Red]\(#,##0\)">
                        <c:v>234899</c:v>
                      </c:pt>
                      <c:pt idx="27" formatCode="#,##0">
                        <c:v>275664</c:v>
                      </c:pt>
                      <c:pt idx="28" formatCode="#,##0">
                        <c:v>351891</c:v>
                      </c:pt>
                      <c:pt idx="29" formatCode="#,##0">
                        <c:v>379474</c:v>
                      </c:pt>
                    </c:numCache>
                  </c:numRef>
                </c:val>
                <c:smooth val="0"/>
                <c:extLst>
                  <c:ext xmlns:c16="http://schemas.microsoft.com/office/drawing/2014/chart" uri="{C3380CC4-5D6E-409C-BE32-E72D297353CC}">
                    <c16:uniqueId val="{00000005-496D-4387-8F42-AAA8E166156A}"/>
                  </c:ext>
                </c:extLst>
              </c15:ser>
            </c15:filteredLineSeries>
          </c:ext>
        </c:extLst>
      </c:lineChart>
      <c:catAx>
        <c:axId val="1471350784"/>
        <c:scaling>
          <c:orientation val="minMax"/>
        </c:scaling>
        <c:delete val="0"/>
        <c:axPos val="b"/>
        <c:numFmt formatCode="General"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lang="ja-JP" sz="800" b="0" i="0" u="none" strike="noStrike" kern="1200" baseline="0">
                <a:solidFill>
                  <a:schemeClr val="tx1"/>
                </a:solidFill>
                <a:latin typeface="+mn-lt"/>
                <a:ea typeface="+mn-ea"/>
                <a:cs typeface="+mn-cs"/>
              </a:defRPr>
            </a:pPr>
            <a:endParaRPr lang="en-US"/>
          </a:p>
        </c:txPr>
        <c:crossAx val="753725952"/>
        <c:crosses val="autoZero"/>
        <c:auto val="1"/>
        <c:lblAlgn val="ctr"/>
        <c:lblOffset val="100"/>
        <c:noMultiLvlLbl val="0"/>
      </c:catAx>
      <c:valAx>
        <c:axId val="753725952"/>
        <c:scaling>
          <c:orientation val="minMax"/>
          <c:max val="700000"/>
        </c:scaling>
        <c:delete val="0"/>
        <c:axPos val="l"/>
        <c:numFmt formatCode="#,##0;&quot;△ &quot;#,##0" sourceLinked="1"/>
        <c:majorTickMark val="none"/>
        <c:minorTickMark val="none"/>
        <c:tickLblPos val="nextTo"/>
        <c:spPr>
          <a:noFill/>
          <a:ln>
            <a:solidFill>
              <a:schemeClr val="tx2">
                <a:lumMod val="60000"/>
                <a:lumOff val="40000"/>
              </a:schemeClr>
            </a:solidFill>
          </a:ln>
          <a:effectLst/>
        </c:spPr>
        <c:txPr>
          <a:bodyPr rot="-6000000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en-US"/>
          </a:p>
        </c:txPr>
        <c:crossAx val="1471350784"/>
        <c:crosses val="autoZero"/>
        <c:crossBetween val="between"/>
        <c:dispUnits>
          <c:builtInUnit val="thousands"/>
        </c:dispUnits>
      </c:valAx>
      <c:spPr>
        <a:noFill/>
        <a:ln>
          <a:noFill/>
        </a:ln>
        <a:effectLst/>
      </c:spPr>
    </c:plotArea>
    <c:legend>
      <c:legendPos val="b"/>
      <c:layout>
        <c:manualLayout>
          <c:xMode val="edge"/>
          <c:yMode val="edge"/>
          <c:x val="0.1724306950704062"/>
          <c:y val="2.4192139600188532E-2"/>
          <c:w val="0.62473362673873445"/>
          <c:h val="7.4071536170547528E-2"/>
        </c:manualLayout>
      </c:layout>
      <c:overlay val="0"/>
      <c:spPr>
        <a:noFill/>
        <a:ln>
          <a:noFill/>
        </a:ln>
        <a:effectLst/>
      </c:spPr>
      <c:txPr>
        <a:bodyPr rot="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2019</c:v>
                </c:pt>
              </c:strCache>
            </c:strRef>
          </c:tx>
          <c:spPr>
            <a:ln w="76200" cap="rnd">
              <a:solidFill>
                <a:schemeClr val="accent1"/>
              </a:solidFill>
              <a:round/>
            </a:ln>
            <a:effectLst/>
          </c:spPr>
          <c:marker>
            <c:symbol val="diamond"/>
            <c:size val="6"/>
            <c:spPr>
              <a:solidFill>
                <a:schemeClr val="accent1"/>
              </a:solidFill>
              <a:ln w="76200">
                <a:solidFill>
                  <a:schemeClr val="accent1"/>
                </a:solidFill>
                <a:round/>
              </a:ln>
              <a:effectLst/>
            </c:spPr>
          </c:marke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General</c:formatCode>
                <c:ptCount val="12"/>
                <c:pt idx="0">
                  <c:v>87.305475631498126</c:v>
                </c:pt>
                <c:pt idx="1">
                  <c:v>77.81386603206515</c:v>
                </c:pt>
                <c:pt idx="2">
                  <c:v>68.726422110973971</c:v>
                </c:pt>
                <c:pt idx="3">
                  <c:v>75.973315497416237</c:v>
                </c:pt>
                <c:pt idx="4">
                  <c:v>63.943600941754994</c:v>
                </c:pt>
                <c:pt idx="5">
                  <c:v>67.221424856994275</c:v>
                </c:pt>
                <c:pt idx="6">
                  <c:v>66.267437187441587</c:v>
                </c:pt>
                <c:pt idx="7">
                  <c:v>61.110318729476688</c:v>
                </c:pt>
                <c:pt idx="8">
                  <c:v>65.948626174582444</c:v>
                </c:pt>
                <c:pt idx="9">
                  <c:v>73.37249205472142</c:v>
                </c:pt>
                <c:pt idx="10">
                  <c:v>67.079790964607668</c:v>
                </c:pt>
                <c:pt idx="11">
                  <c:v>57.107507595688482</c:v>
                </c:pt>
              </c:numCache>
            </c:numRef>
          </c:val>
          <c:smooth val="0"/>
          <c:extLst>
            <c:ext xmlns:c16="http://schemas.microsoft.com/office/drawing/2014/chart" uri="{C3380CC4-5D6E-409C-BE32-E72D297353CC}">
              <c16:uniqueId val="{00000000-AA3B-4AA6-88C1-AD001338A323}"/>
            </c:ext>
          </c:extLst>
        </c:ser>
        <c:ser>
          <c:idx val="1"/>
          <c:order val="1"/>
          <c:tx>
            <c:strRef>
              <c:f>Sheet1!$C$1</c:f>
              <c:strCache>
                <c:ptCount val="1"/>
                <c:pt idx="0">
                  <c:v>2020</c:v>
                </c:pt>
              </c:strCache>
            </c:strRef>
          </c:tx>
          <c:spPr>
            <a:ln w="57150" cap="rnd">
              <a:solidFill>
                <a:schemeClr val="accent2"/>
              </a:solidFill>
              <a:round/>
            </a:ln>
            <a:effectLst/>
          </c:spPr>
          <c:marker>
            <c:symbol val="square"/>
            <c:size val="6"/>
            <c:spPr>
              <a:solidFill>
                <a:schemeClr val="accent2"/>
              </a:solidFill>
              <a:ln w="57150">
                <a:solidFill>
                  <a:schemeClr val="accent2"/>
                </a:solidFill>
                <a:round/>
              </a:ln>
              <a:effectLst/>
            </c:spPr>
          </c:marke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General</c:formatCode>
                <c:ptCount val="12"/>
                <c:pt idx="0">
                  <c:v>76.448822313522356</c:v>
                </c:pt>
                <c:pt idx="1">
                  <c:v>69.475452445128994</c:v>
                </c:pt>
                <c:pt idx="2">
                  <c:v>94.564804496929256</c:v>
                </c:pt>
                <c:pt idx="3">
                  <c:v>118.70319907946597</c:v>
                </c:pt>
                <c:pt idx="4">
                  <c:v>60.5435219913334</c:v>
                </c:pt>
                <c:pt idx="5">
                  <c:v>58.503556008150341</c:v>
                </c:pt>
                <c:pt idx="6">
                  <c:v>53.940982662605798</c:v>
                </c:pt>
                <c:pt idx="7">
                  <c:v>50.796701812531097</c:v>
                </c:pt>
                <c:pt idx="8">
                  <c:v>50.32761365712517</c:v>
                </c:pt>
                <c:pt idx="9">
                  <c:v>58.211944342844788</c:v>
                </c:pt>
                <c:pt idx="10">
                  <c:v>55.177092325104063</c:v>
                </c:pt>
                <c:pt idx="11">
                  <c:v>47.913007998913628</c:v>
                </c:pt>
              </c:numCache>
            </c:numRef>
          </c:val>
          <c:smooth val="0"/>
          <c:extLst>
            <c:ext xmlns:c16="http://schemas.microsoft.com/office/drawing/2014/chart" uri="{C3380CC4-5D6E-409C-BE32-E72D297353CC}">
              <c16:uniqueId val="{00000001-AA3B-4AA6-88C1-AD001338A323}"/>
            </c:ext>
          </c:extLst>
        </c:ser>
        <c:ser>
          <c:idx val="2"/>
          <c:order val="2"/>
          <c:tx>
            <c:strRef>
              <c:f>Sheet1!$D$1</c:f>
              <c:strCache>
                <c:ptCount val="1"/>
                <c:pt idx="0">
                  <c:v>2021</c:v>
                </c:pt>
              </c:strCache>
            </c:strRef>
          </c:tx>
          <c:spPr>
            <a:ln w="57150" cap="rnd">
              <a:solidFill>
                <a:srgbClr val="FFC000"/>
              </a:solidFill>
              <a:round/>
            </a:ln>
            <a:effectLst/>
          </c:spPr>
          <c:marker>
            <c:symbol val="triangle"/>
            <c:size val="6"/>
            <c:spPr>
              <a:solidFill>
                <a:srgbClr val="FFC000"/>
              </a:solidFill>
              <a:ln w="57150">
                <a:solidFill>
                  <a:srgbClr val="FFC000"/>
                </a:solidFill>
                <a:round/>
              </a:ln>
              <a:effectLst/>
            </c:spPr>
          </c:marke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Sheet1!$D$2:$D$13</c:f>
              <c:numCache>
                <c:formatCode>General</c:formatCode>
                <c:ptCount val="12"/>
                <c:pt idx="0">
                  <c:v>60.197854532765099</c:v>
                </c:pt>
                <c:pt idx="1">
                  <c:v>53.590278033758104</c:v>
                </c:pt>
                <c:pt idx="2">
                  <c:v>39.103486709826598</c:v>
                </c:pt>
                <c:pt idx="3">
                  <c:v>33.778822360929198</c:v>
                </c:pt>
                <c:pt idx="4">
                  <c:v>24.972827976752299</c:v>
                </c:pt>
                <c:pt idx="5">
                  <c:v>26.760447370320801</c:v>
                </c:pt>
                <c:pt idx="6">
                  <c:v>23.691688022075301</c:v>
                </c:pt>
                <c:pt idx="7">
                  <c:v>24.4121429290572</c:v>
                </c:pt>
                <c:pt idx="8">
                  <c:v>23.937196498305401</c:v>
                </c:pt>
                <c:pt idx="9">
                  <c:v>26.1388843955826</c:v>
                </c:pt>
                <c:pt idx="10">
                  <c:v>24.785362737210701</c:v>
                </c:pt>
                <c:pt idx="11">
                  <c:v>25.2133070293843</c:v>
                </c:pt>
              </c:numCache>
            </c:numRef>
          </c:val>
          <c:smooth val="0"/>
          <c:extLst>
            <c:ext xmlns:c16="http://schemas.microsoft.com/office/drawing/2014/chart" uri="{C3380CC4-5D6E-409C-BE32-E72D297353CC}">
              <c16:uniqueId val="{00000002-AA3B-4AA6-88C1-AD001338A323}"/>
            </c:ext>
          </c:extLst>
        </c:ser>
        <c:ser>
          <c:idx val="3"/>
          <c:order val="3"/>
          <c:tx>
            <c:strRef>
              <c:f>Sheet1!$E$1</c:f>
              <c:strCache>
                <c:ptCount val="1"/>
                <c:pt idx="0">
                  <c:v>2022</c:v>
                </c:pt>
              </c:strCache>
            </c:strRef>
          </c:tx>
          <c:spPr>
            <a:ln w="76200" cap="rnd">
              <a:solidFill>
                <a:srgbClr val="C00000"/>
              </a:solidFill>
              <a:round/>
            </a:ln>
            <a:effectLst/>
          </c:spPr>
          <c:marker>
            <c:symbol val="x"/>
            <c:size val="6"/>
            <c:spPr>
              <a:solidFill>
                <a:srgbClr val="C00000"/>
              </a:solidFill>
              <a:ln w="76200">
                <a:solidFill>
                  <a:srgbClr val="C00000"/>
                </a:solidFill>
                <a:round/>
              </a:ln>
              <a:effectLst/>
            </c:spPr>
          </c:marke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Sheet1!$E$2:$E$13</c:f>
              <c:numCache>
                <c:formatCode>General</c:formatCode>
                <c:ptCount val="12"/>
                <c:pt idx="0">
                  <c:v>26</c:v>
                </c:pt>
                <c:pt idx="1">
                  <c:v>24</c:v>
                </c:pt>
                <c:pt idx="2">
                  <c:v>27</c:v>
                </c:pt>
                <c:pt idx="3">
                  <c:v>26</c:v>
                </c:pt>
              </c:numCache>
            </c:numRef>
          </c:val>
          <c:smooth val="0"/>
          <c:extLst>
            <c:ext xmlns:c16="http://schemas.microsoft.com/office/drawing/2014/chart" uri="{C3380CC4-5D6E-409C-BE32-E72D297353CC}">
              <c16:uniqueId val="{00000003-AA3B-4AA6-88C1-AD001338A323}"/>
            </c:ext>
          </c:extLst>
        </c:ser>
        <c:dLbls>
          <c:showLegendKey val="0"/>
          <c:showVal val="0"/>
          <c:showCatName val="0"/>
          <c:showSerName val="0"/>
          <c:showPercent val="0"/>
          <c:showBubbleSize val="0"/>
        </c:dLbls>
        <c:marker val="1"/>
        <c:smooth val="0"/>
        <c:axId val="238235391"/>
        <c:axId val="2034796719"/>
      </c:lineChart>
      <c:catAx>
        <c:axId val="23823539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2034796719"/>
        <c:crosses val="autoZero"/>
        <c:auto val="1"/>
        <c:lblAlgn val="ctr"/>
        <c:lblOffset val="100"/>
        <c:noMultiLvlLbl val="0"/>
      </c:catAx>
      <c:valAx>
        <c:axId val="2034796719"/>
        <c:scaling>
          <c:orientation val="minMax"/>
        </c:scaling>
        <c:delete val="0"/>
        <c:axPos val="l"/>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823539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2128" b="1" i="0" u="none" strike="noStrike" kern="1200" baseline="0">
                <a:solidFill>
                  <a:schemeClr val="tx1"/>
                </a:solidFill>
                <a:latin typeface="+mn-lt"/>
                <a:ea typeface="+mn-ea"/>
                <a:cs typeface="+mn-cs"/>
              </a:defRPr>
            </a:pPr>
            <a:r>
              <a:rPr lang="en-US" sz="1400" b="1" i="0" u="none" strike="noStrike" baseline="0" dirty="0">
                <a:solidFill>
                  <a:srgbClr val="002060"/>
                </a:solidFill>
                <a:effectLst/>
              </a:rPr>
              <a:t>Market Share: Segment Breakdown</a:t>
            </a:r>
            <a:br>
              <a:rPr lang="en-US" sz="1800" b="1" i="0" u="none" strike="noStrike" baseline="0" dirty="0">
                <a:effectLst/>
              </a:rPr>
            </a:br>
            <a:r>
              <a:rPr lang="en-US" sz="1100" b="0" i="0" u="none" strike="noStrike" baseline="0" dirty="0">
                <a:solidFill>
                  <a:srgbClr val="00B0F0"/>
                </a:solidFill>
                <a:effectLst/>
              </a:rPr>
              <a:t>U.S. Light Vehicle Sales 2022 YTD Through June</a:t>
            </a:r>
            <a:endParaRPr lang="en-US" sz="1800" b="0" dirty="0">
              <a:solidFill>
                <a:srgbClr val="00B0F0"/>
              </a:solidFill>
            </a:endParaRPr>
          </a:p>
        </c:rich>
      </c:tx>
      <c:layout>
        <c:manualLayout>
          <c:xMode val="edge"/>
          <c:yMode val="edge"/>
          <c:x val="8.3932443227205291E-4"/>
          <c:y val="0"/>
        </c:manualLayout>
      </c:layout>
      <c:overlay val="0"/>
      <c:spPr>
        <a:noFill/>
        <a:ln>
          <a:noFill/>
        </a:ln>
        <a:effectLst/>
      </c:spPr>
      <c:txPr>
        <a:bodyPr rot="0" spcFirstLastPara="1" vertOverflow="ellipsis" vert="horz" wrap="square" anchor="ctr" anchorCtr="1"/>
        <a:lstStyle/>
        <a:p>
          <a:pPr algn="l">
            <a:defRPr sz="2128"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7.6812259880558398E-2"/>
          <c:y val="0.12777777777777777"/>
          <c:w val="0.90194957967210621"/>
          <c:h val="0.77679068241469806"/>
        </c:manualLayout>
      </c:layout>
      <c:barChart>
        <c:barDir val="bar"/>
        <c:grouping val="clustered"/>
        <c:varyColors val="0"/>
        <c:ser>
          <c:idx val="0"/>
          <c:order val="0"/>
          <c:tx>
            <c:strRef>
              <c:f>Sheet1!$B$2</c:f>
              <c:strCache>
                <c:ptCount val="1"/>
                <c:pt idx="0">
                  <c:v>2022 MS</c:v>
                </c:pt>
              </c:strCache>
            </c:strRef>
          </c:tx>
          <c:spPr>
            <a:solidFill>
              <a:schemeClr val="tx2"/>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1-99DA-4405-A6F5-C079D8C35942}"/>
              </c:ext>
            </c:extLst>
          </c:dPt>
          <c:dPt>
            <c:idx val="2"/>
            <c:invertIfNegative val="0"/>
            <c:bubble3D val="0"/>
            <c:spPr>
              <a:solidFill>
                <a:schemeClr val="tx2"/>
              </a:solidFill>
              <a:ln>
                <a:noFill/>
              </a:ln>
              <a:effectLst/>
            </c:spPr>
            <c:extLst>
              <c:ext xmlns:c16="http://schemas.microsoft.com/office/drawing/2014/chart" uri="{C3380CC4-5D6E-409C-BE32-E72D297353CC}">
                <c16:uniqueId val="{00000002-8B8F-4419-BE8B-66F8123A42A4}"/>
              </c:ext>
            </c:extLst>
          </c:dPt>
          <c:dPt>
            <c:idx val="3"/>
            <c:invertIfNegative val="0"/>
            <c:bubble3D val="0"/>
            <c:spPr>
              <a:solidFill>
                <a:schemeClr val="tx2"/>
              </a:solidFill>
              <a:ln>
                <a:noFill/>
              </a:ln>
              <a:effectLst/>
            </c:spPr>
            <c:extLst>
              <c:ext xmlns:c16="http://schemas.microsoft.com/office/drawing/2014/chart" uri="{C3380CC4-5D6E-409C-BE32-E72D297353CC}">
                <c16:uniqueId val="{00000004-CEDA-4E84-93DA-A38C31E068C4}"/>
              </c:ext>
            </c:extLst>
          </c:dPt>
          <c:dPt>
            <c:idx val="4"/>
            <c:invertIfNegative val="0"/>
            <c:bubble3D val="0"/>
            <c:spPr>
              <a:solidFill>
                <a:srgbClr val="002060"/>
              </a:solidFill>
              <a:ln>
                <a:noFill/>
              </a:ln>
              <a:effectLst/>
            </c:spPr>
            <c:extLst>
              <c:ext xmlns:c16="http://schemas.microsoft.com/office/drawing/2014/chart" uri="{C3380CC4-5D6E-409C-BE32-E72D297353CC}">
                <c16:uniqueId val="{00000006-8A02-44DC-BA01-F5E1746E1A29}"/>
              </c:ext>
            </c:extLst>
          </c:dPt>
          <c:dPt>
            <c:idx val="5"/>
            <c:invertIfNegative val="0"/>
            <c:bubble3D val="0"/>
            <c:spPr>
              <a:solidFill>
                <a:schemeClr val="tx2"/>
              </a:solidFill>
              <a:ln>
                <a:noFill/>
              </a:ln>
              <a:effectLst/>
            </c:spPr>
            <c:extLst>
              <c:ext xmlns:c16="http://schemas.microsoft.com/office/drawing/2014/chart" uri="{C3380CC4-5D6E-409C-BE32-E72D297353CC}">
                <c16:uniqueId val="{00000008-415E-45C6-879B-D85F0B313C32}"/>
              </c:ext>
            </c:extLst>
          </c:dPt>
          <c:dPt>
            <c:idx val="6"/>
            <c:invertIfNegative val="0"/>
            <c:bubble3D val="0"/>
            <c:spPr>
              <a:solidFill>
                <a:srgbClr val="92D050"/>
              </a:solidFill>
              <a:ln>
                <a:noFill/>
              </a:ln>
              <a:effectLst/>
            </c:spPr>
            <c:extLst>
              <c:ext xmlns:c16="http://schemas.microsoft.com/office/drawing/2014/chart" uri="{C3380CC4-5D6E-409C-BE32-E72D297353CC}">
                <c16:uniqueId val="{0000000B-B571-4CAD-9A70-DC6E1EF0ABED}"/>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Sheet1!$A$3:$A$11</c:f>
              <c:strCache>
                <c:ptCount val="9"/>
                <c:pt idx="0">
                  <c:v>Large Car</c:v>
                </c:pt>
                <c:pt idx="1">
                  <c:v>Luxury Car</c:v>
                </c:pt>
                <c:pt idx="2">
                  <c:v>Van</c:v>
                </c:pt>
                <c:pt idx="3">
                  <c:v>Small Car</c:v>
                </c:pt>
                <c:pt idx="4">
                  <c:v>Middle Car</c:v>
                </c:pt>
                <c:pt idx="5">
                  <c:v>SUV</c:v>
                </c:pt>
                <c:pt idx="6">
                  <c:v>Electrified</c:v>
                </c:pt>
                <c:pt idx="7">
                  <c:v>Pickup</c:v>
                </c:pt>
                <c:pt idx="8">
                  <c:v>CUV</c:v>
                </c:pt>
              </c:strCache>
            </c:strRef>
          </c:cat>
          <c:val>
            <c:numRef>
              <c:f>Sheet1!$B$3:$B$11</c:f>
              <c:numCache>
                <c:formatCode>0.0%</c:formatCode>
                <c:ptCount val="9"/>
                <c:pt idx="0">
                  <c:v>6.805369046188758E-3</c:v>
                </c:pt>
                <c:pt idx="1">
                  <c:v>3.257107466192237E-2</c:v>
                </c:pt>
                <c:pt idx="2">
                  <c:v>3.3655476695774691E-2</c:v>
                </c:pt>
                <c:pt idx="3">
                  <c:v>6.6393393807440762E-2</c:v>
                </c:pt>
                <c:pt idx="4">
                  <c:v>6.8319840375074825E-2</c:v>
                </c:pt>
                <c:pt idx="5">
                  <c:v>9.9620163730224767E-2</c:v>
                </c:pt>
                <c:pt idx="6">
                  <c:v>0.12154494630673031</c:v>
                </c:pt>
                <c:pt idx="7">
                  <c:v>0.18618080490176911</c:v>
                </c:pt>
                <c:pt idx="8">
                  <c:v>0.3849089304748744</c:v>
                </c:pt>
              </c:numCache>
            </c:numRef>
          </c:val>
          <c:extLst>
            <c:ext xmlns:c16="http://schemas.microsoft.com/office/drawing/2014/chart" uri="{C3380CC4-5D6E-409C-BE32-E72D297353CC}">
              <c16:uniqueId val="{00000002-99DA-4405-A6F5-C079D8C35942}"/>
            </c:ext>
          </c:extLst>
        </c:ser>
        <c:dLbls>
          <c:showLegendKey val="0"/>
          <c:showVal val="0"/>
          <c:showCatName val="0"/>
          <c:showSerName val="0"/>
          <c:showPercent val="0"/>
          <c:showBubbleSize val="0"/>
        </c:dLbls>
        <c:gapWidth val="100"/>
        <c:axId val="49616384"/>
        <c:axId val="197333504"/>
      </c:barChart>
      <c:catAx>
        <c:axId val="49616384"/>
        <c:scaling>
          <c:orientation val="minMax"/>
        </c:scaling>
        <c:delete val="0"/>
        <c:axPos val="l"/>
        <c:numFmt formatCode="General" sourceLinked="1"/>
        <c:majorTickMark val="none"/>
        <c:minorTickMark val="none"/>
        <c:tickLblPos val="low"/>
        <c:spPr>
          <a:noFill/>
          <a:ln w="9525" cap="flat" cmpd="sng" algn="ctr">
            <a:solidFill>
              <a:schemeClr val="bg1">
                <a:lumMod val="75000"/>
              </a:schemeClr>
            </a:solidFill>
            <a:round/>
          </a:ln>
          <a:effectLst/>
        </c:spPr>
        <c:txPr>
          <a:bodyPr rot="0" spcFirstLastPara="1" vertOverflow="ellipsis" wrap="square" anchor="ctr" anchorCtr="1"/>
          <a:lstStyle/>
          <a:p>
            <a:pPr>
              <a:defRPr sz="1200" b="0" i="0" u="none" strike="noStrike" kern="1200" baseline="0">
                <a:solidFill>
                  <a:schemeClr val="bg1">
                    <a:lumMod val="50000"/>
                  </a:schemeClr>
                </a:solidFill>
                <a:latin typeface="+mn-lt"/>
                <a:ea typeface="+mn-ea"/>
                <a:cs typeface="+mn-cs"/>
              </a:defRPr>
            </a:pPr>
            <a:endParaRPr lang="en-US"/>
          </a:p>
        </c:txPr>
        <c:crossAx val="197333504"/>
        <c:crosses val="autoZero"/>
        <c:auto val="1"/>
        <c:lblAlgn val="ctr"/>
        <c:lblOffset val="0"/>
        <c:tickLblSkip val="1"/>
        <c:tickMarkSkip val="1"/>
        <c:noMultiLvlLbl val="0"/>
      </c:catAx>
      <c:valAx>
        <c:axId val="197333504"/>
        <c:scaling>
          <c:orientation val="minMax"/>
        </c:scaling>
        <c:delete val="0"/>
        <c:axPos val="b"/>
        <c:majorGridlines>
          <c:spPr>
            <a:ln w="9525" cap="flat" cmpd="sng" algn="ctr">
              <a:solidFill>
                <a:schemeClr val="bg1">
                  <a:lumMod val="7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crossAx val="49616384"/>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2128" b="1" i="0" u="none" strike="noStrike" kern="1200" baseline="0">
                <a:solidFill>
                  <a:schemeClr val="tx2"/>
                </a:solidFill>
                <a:latin typeface="+mn-lt"/>
                <a:ea typeface="+mn-ea"/>
                <a:cs typeface="+mn-cs"/>
              </a:defRPr>
            </a:pPr>
            <a:r>
              <a:rPr lang="en-US" sz="1600" b="1" i="0" u="none" strike="noStrike" baseline="0" dirty="0">
                <a:solidFill>
                  <a:srgbClr val="002060"/>
                </a:solidFill>
                <a:effectLst/>
              </a:rPr>
              <a:t>Segment Breakdown: U.S. Light Vehicles Sales Percent Change</a:t>
            </a:r>
            <a:br>
              <a:rPr lang="en-US" sz="2000" b="1" i="0" u="none" strike="noStrike" baseline="0" dirty="0">
                <a:effectLst/>
              </a:rPr>
            </a:br>
            <a:r>
              <a:rPr lang="en-US" sz="1200" b="0" i="0" u="none" strike="noStrike" baseline="0" dirty="0">
                <a:solidFill>
                  <a:srgbClr val="00B0F0"/>
                </a:solidFill>
                <a:effectLst/>
              </a:rPr>
              <a:t>2022 YTD vs. 2021 YTD Through June</a:t>
            </a:r>
            <a:endParaRPr lang="en-US" sz="2000" b="0" dirty="0">
              <a:solidFill>
                <a:srgbClr val="00B0F0"/>
              </a:solidFill>
            </a:endParaRPr>
          </a:p>
        </c:rich>
      </c:tx>
      <c:layout>
        <c:manualLayout>
          <c:xMode val="edge"/>
          <c:yMode val="edge"/>
          <c:x val="3.6231884057971015E-3"/>
          <c:y val="0"/>
        </c:manualLayout>
      </c:layout>
      <c:overlay val="0"/>
      <c:spPr>
        <a:noFill/>
        <a:ln>
          <a:noFill/>
        </a:ln>
        <a:effectLst/>
      </c:spPr>
      <c:txPr>
        <a:bodyPr rot="0" spcFirstLastPara="1" vertOverflow="ellipsis" vert="horz" wrap="square" anchor="ctr" anchorCtr="1"/>
        <a:lstStyle/>
        <a:p>
          <a:pPr algn="l">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7.8659230096237973E-2"/>
          <c:y val="0.17222222222222222"/>
          <c:w val="0.88876355129521856"/>
          <c:h val="0.74525896762904642"/>
        </c:manualLayout>
      </c:layout>
      <c:barChart>
        <c:barDir val="bar"/>
        <c:grouping val="clustered"/>
        <c:varyColors val="0"/>
        <c:ser>
          <c:idx val="0"/>
          <c:order val="0"/>
          <c:spPr>
            <a:solidFill>
              <a:srgbClr val="002060"/>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0-4C53-435F-B082-3D7A98506D9B}"/>
              </c:ext>
            </c:extLst>
          </c:dPt>
          <c:dPt>
            <c:idx val="1"/>
            <c:invertIfNegative val="0"/>
            <c:bubble3D val="0"/>
            <c:spPr>
              <a:solidFill>
                <a:schemeClr val="tx2"/>
              </a:solidFill>
              <a:ln>
                <a:noFill/>
              </a:ln>
              <a:effectLst/>
            </c:spPr>
            <c:extLst>
              <c:ext xmlns:c16="http://schemas.microsoft.com/office/drawing/2014/chart" uri="{C3380CC4-5D6E-409C-BE32-E72D297353CC}">
                <c16:uniqueId val="{00000002-4C53-435F-B082-3D7A98506D9B}"/>
              </c:ext>
            </c:extLst>
          </c:dPt>
          <c:dPt>
            <c:idx val="2"/>
            <c:invertIfNegative val="0"/>
            <c:bubble3D val="0"/>
            <c:spPr>
              <a:solidFill>
                <a:srgbClr val="92D050"/>
              </a:solidFill>
              <a:ln>
                <a:noFill/>
              </a:ln>
              <a:effectLst/>
            </c:spPr>
            <c:extLst>
              <c:ext xmlns:c16="http://schemas.microsoft.com/office/drawing/2014/chart" uri="{C3380CC4-5D6E-409C-BE32-E72D297353CC}">
                <c16:uniqueId val="{00000004-4C53-435F-B082-3D7A98506D9B}"/>
              </c:ext>
            </c:extLst>
          </c:dPt>
          <c:dPt>
            <c:idx val="3"/>
            <c:invertIfNegative val="0"/>
            <c:bubble3D val="0"/>
            <c:spPr>
              <a:solidFill>
                <a:srgbClr val="92D050"/>
              </a:solidFill>
              <a:ln>
                <a:noFill/>
              </a:ln>
              <a:effectLst/>
            </c:spPr>
            <c:extLst>
              <c:ext xmlns:c16="http://schemas.microsoft.com/office/drawing/2014/chart" uri="{C3380CC4-5D6E-409C-BE32-E72D297353CC}">
                <c16:uniqueId val="{00000006-4C53-435F-B082-3D7A98506D9B}"/>
              </c:ext>
            </c:extLst>
          </c:dPt>
          <c:dPt>
            <c:idx val="4"/>
            <c:invertIfNegative val="0"/>
            <c:bubble3D val="0"/>
            <c:spPr>
              <a:solidFill>
                <a:srgbClr val="92D050"/>
              </a:solidFill>
              <a:ln>
                <a:noFill/>
              </a:ln>
              <a:effectLst/>
            </c:spPr>
            <c:extLst>
              <c:ext xmlns:c16="http://schemas.microsoft.com/office/drawing/2014/chart" uri="{C3380CC4-5D6E-409C-BE32-E72D297353CC}">
                <c16:uniqueId val="{00000008-4C53-435F-B082-3D7A98506D9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Sheet1!$A$12:$A$18</c:f>
              <c:strCache>
                <c:ptCount val="7"/>
                <c:pt idx="0">
                  <c:v>ICE</c:v>
                </c:pt>
                <c:pt idx="1">
                  <c:v>Fuel Cell</c:v>
                </c:pt>
                <c:pt idx="2">
                  <c:v>Hybrid</c:v>
                </c:pt>
                <c:pt idx="3">
                  <c:v>PHEV</c:v>
                </c:pt>
                <c:pt idx="4">
                  <c:v>BEV</c:v>
                </c:pt>
                <c:pt idx="6">
                  <c:v>Total Light Vehicles</c:v>
                </c:pt>
              </c:strCache>
            </c:strRef>
          </c:cat>
          <c:val>
            <c:numRef>
              <c:f>Sheet1!$B$12:$B$18</c:f>
              <c:numCache>
                <c:formatCode>0.0%</c:formatCode>
                <c:ptCount val="7"/>
                <c:pt idx="0">
                  <c:v>-0.22921063089234817</c:v>
                </c:pt>
                <c:pt idx="1">
                  <c:v>-0.11355735805330243</c:v>
                </c:pt>
                <c:pt idx="2">
                  <c:v>1.6341194191507431E-2</c:v>
                </c:pt>
                <c:pt idx="3">
                  <c:v>0.11152667165339318</c:v>
                </c:pt>
                <c:pt idx="4">
                  <c:v>0.73315488752766766</c:v>
                </c:pt>
                <c:pt idx="6">
                  <c:v>-0.18345487033719998</c:v>
                </c:pt>
              </c:numCache>
            </c:numRef>
          </c:val>
          <c:extLst>
            <c:ext xmlns:c16="http://schemas.microsoft.com/office/drawing/2014/chart" uri="{C3380CC4-5D6E-409C-BE32-E72D297353CC}">
              <c16:uniqueId val="{0000000B-4C53-435F-B082-3D7A98506D9B}"/>
            </c:ext>
          </c:extLst>
        </c:ser>
        <c:dLbls>
          <c:dLblPos val="outEnd"/>
          <c:showLegendKey val="0"/>
          <c:showVal val="1"/>
          <c:showCatName val="0"/>
          <c:showSerName val="0"/>
          <c:showPercent val="0"/>
          <c:showBubbleSize val="0"/>
        </c:dLbls>
        <c:gapWidth val="100"/>
        <c:axId val="49676288"/>
        <c:axId val="197331776"/>
      </c:barChart>
      <c:catAx>
        <c:axId val="49676288"/>
        <c:scaling>
          <c:orientation val="minMax"/>
        </c:scaling>
        <c:delete val="0"/>
        <c:axPos val="l"/>
        <c:numFmt formatCode="General" sourceLinked="1"/>
        <c:majorTickMark val="none"/>
        <c:minorTickMark val="none"/>
        <c:tickLblPos val="low"/>
        <c:spPr>
          <a:noFill/>
          <a:ln w="9525" cap="flat" cmpd="sng" algn="ctr">
            <a:solidFill>
              <a:schemeClr val="bg1">
                <a:lumMod val="75000"/>
              </a:schemeClr>
            </a:solidFill>
            <a:round/>
          </a:ln>
          <a:effectLst/>
        </c:spPr>
        <c:txPr>
          <a:bodyPr rot="0" spcFirstLastPara="1" vertOverflow="ellipsis" wrap="square" anchor="ctr" anchorCtr="1"/>
          <a:lstStyle/>
          <a:p>
            <a:pPr>
              <a:defRPr sz="1200" b="0" i="0" u="none" strike="noStrike" kern="1200" baseline="0">
                <a:solidFill>
                  <a:schemeClr val="bg1">
                    <a:lumMod val="50000"/>
                  </a:schemeClr>
                </a:solidFill>
                <a:latin typeface="+mn-lt"/>
                <a:ea typeface="+mn-ea"/>
                <a:cs typeface="+mn-cs"/>
              </a:defRPr>
            </a:pPr>
            <a:endParaRPr lang="en-US"/>
          </a:p>
        </c:txPr>
        <c:crossAx val="197331776"/>
        <c:crosses val="autoZero"/>
        <c:auto val="1"/>
        <c:lblAlgn val="ctr"/>
        <c:lblOffset val="0"/>
        <c:tickLblSkip val="1"/>
        <c:tickMarkSkip val="1"/>
        <c:noMultiLvlLbl val="0"/>
      </c:catAx>
      <c:valAx>
        <c:axId val="197331776"/>
        <c:scaling>
          <c:orientation val="minMax"/>
        </c:scaling>
        <c:delete val="0"/>
        <c:axPos val="b"/>
        <c:majorGridlines>
          <c:spPr>
            <a:ln w="9525" cap="flat" cmpd="sng" algn="ctr">
              <a:solidFill>
                <a:schemeClr val="bg1">
                  <a:lumMod val="7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crossAx val="49676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n-lt"/>
                <a:ea typeface="+mn-ea"/>
                <a:cs typeface="+mn-cs"/>
              </a:defRPr>
            </a:pPr>
            <a:r>
              <a:rPr lang="en-US" sz="1600" b="1" i="0" u="none" strike="noStrike" baseline="0" dirty="0">
                <a:solidFill>
                  <a:srgbClr val="002060"/>
                </a:solidFill>
                <a:effectLst/>
              </a:rPr>
              <a:t>U.S. Electrified Light Vehicle Sales by Propulsion Technologies</a:t>
            </a:r>
            <a:br>
              <a:rPr lang="en-US" sz="1800" b="0" i="0" u="none" strike="noStrike" baseline="0" dirty="0">
                <a:effectLst/>
              </a:rPr>
            </a:br>
            <a:r>
              <a:rPr lang="en-US" sz="1200" b="0" i="0" u="none" strike="noStrike" baseline="0" dirty="0">
                <a:solidFill>
                  <a:srgbClr val="00B0F0"/>
                </a:solidFill>
                <a:effectLst/>
              </a:rPr>
              <a:t>1999 – 2022 YTD Through June</a:t>
            </a:r>
            <a:endParaRPr lang="en-US" sz="1800" dirty="0">
              <a:solidFill>
                <a:srgbClr val="00B0F0"/>
              </a:solidFill>
            </a:endParaRP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4446346380615467E-2"/>
          <c:y val="0.14010629921259843"/>
          <c:w val="0.92424521663052983"/>
          <c:h val="0.7531802274715661"/>
        </c:manualLayout>
      </c:layout>
      <c:barChart>
        <c:barDir val="col"/>
        <c:grouping val="stacked"/>
        <c:varyColors val="0"/>
        <c:ser>
          <c:idx val="4"/>
          <c:order val="0"/>
          <c:tx>
            <c:strRef>
              <c:f>Sheet1!$F$1</c:f>
              <c:strCache>
                <c:ptCount val="1"/>
                <c:pt idx="0">
                  <c:v>Hybrid</c:v>
                </c:pt>
              </c:strCache>
            </c:strRef>
          </c:tx>
          <c:spPr>
            <a:solidFill>
              <a:srgbClr val="002060"/>
            </a:solidFill>
            <a:ln>
              <a:noFill/>
            </a:ln>
            <a:effectLst/>
          </c:spPr>
          <c:invertIfNegative val="0"/>
          <c:dLbls>
            <c:dLbl>
              <c:idx val="1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F86-4E5E-8CCC-1AB4DFEB1CEA}"/>
                </c:ext>
              </c:extLst>
            </c:dLbl>
            <c:dLbl>
              <c:idx val="2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573-4F30-BD19-DD6A3E5F7C8C}"/>
                </c:ext>
              </c:extLst>
            </c:dLbl>
            <c:dLbl>
              <c:idx val="2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9A0-46CA-BCB8-3DED0B9517C4}"/>
                </c:ext>
              </c:extLst>
            </c:dLbl>
            <c:dLbl>
              <c:idx val="2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66E-460D-957E-64DD5A926C63}"/>
                </c:ext>
              </c:extLst>
            </c:dLbl>
            <c:dLbl>
              <c:idx val="2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887-4C23-8196-A9198FB7B532}"/>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 YTD</c:v>
                </c:pt>
              </c:strCache>
            </c:strRef>
          </c:cat>
          <c:val>
            <c:numRef>
              <c:f>Sheet1!$F$2:$F$25</c:f>
              <c:numCache>
                <c:formatCode>0.0%</c:formatCode>
                <c:ptCount val="24"/>
                <c:pt idx="0">
                  <c:v>1.0059600767583043E-6</c:v>
                </c:pt>
                <c:pt idx="1">
                  <c:v>5.3852448667961119E-4</c:v>
                </c:pt>
                <c:pt idx="2">
                  <c:v>1.1825433006927982E-3</c:v>
                </c:pt>
                <c:pt idx="3">
                  <c:v>2.1405683653043421E-3</c:v>
                </c:pt>
                <c:pt idx="4">
                  <c:v>2.8594091019076583E-3</c:v>
                </c:pt>
                <c:pt idx="5">
                  <c:v>4.9904827045418381E-3</c:v>
                </c:pt>
                <c:pt idx="6">
                  <c:v>1.2369695164056791E-2</c:v>
                </c:pt>
                <c:pt idx="7">
                  <c:v>1.5299564387907508E-2</c:v>
                </c:pt>
                <c:pt idx="8">
                  <c:v>2.1860255804348E-2</c:v>
                </c:pt>
                <c:pt idx="9">
                  <c:v>2.3744236389432603E-2</c:v>
                </c:pt>
                <c:pt idx="10">
                  <c:v>2.7881405643710347E-2</c:v>
                </c:pt>
                <c:pt idx="11">
                  <c:v>2.3731928930311071E-2</c:v>
                </c:pt>
                <c:pt idx="12">
                  <c:v>2.1755399330755321E-2</c:v>
                </c:pt>
                <c:pt idx="13">
                  <c:v>2.9618099675865484E-2</c:v>
                </c:pt>
                <c:pt idx="14">
                  <c:v>3.1510772644353847E-2</c:v>
                </c:pt>
                <c:pt idx="15">
                  <c:v>2.7532651394079788E-2</c:v>
                </c:pt>
                <c:pt idx="16">
                  <c:v>2.1764338893582549E-2</c:v>
                </c:pt>
                <c:pt idx="17">
                  <c:v>1.9402611620255802E-2</c:v>
                </c:pt>
                <c:pt idx="18">
                  <c:v>2.1216613063069031E-2</c:v>
                </c:pt>
                <c:pt idx="19">
                  <c:v>1.9650625970566535E-2</c:v>
                </c:pt>
                <c:pt idx="20">
                  <c:v>2.3643199759843862E-2</c:v>
                </c:pt>
                <c:pt idx="21">
                  <c:v>3.1455785699715459E-2</c:v>
                </c:pt>
                <c:pt idx="22">
                  <c:v>5.369823794345429E-2</c:v>
                </c:pt>
                <c:pt idx="23">
                  <c:v>5.9359558483746459E-2</c:v>
                </c:pt>
              </c:numCache>
            </c:numRef>
          </c:val>
          <c:extLst>
            <c:ext xmlns:c16="http://schemas.microsoft.com/office/drawing/2014/chart" uri="{C3380CC4-5D6E-409C-BE32-E72D297353CC}">
              <c16:uniqueId val="{00000000-70BA-46D1-B5F4-BB02166613E3}"/>
            </c:ext>
          </c:extLst>
        </c:ser>
        <c:ser>
          <c:idx val="5"/>
          <c:order val="1"/>
          <c:tx>
            <c:strRef>
              <c:f>Sheet1!$G$1</c:f>
              <c:strCache>
                <c:ptCount val="1"/>
                <c:pt idx="0">
                  <c:v>Plug-In Hybrid</c:v>
                </c:pt>
              </c:strCache>
            </c:strRef>
          </c:tx>
          <c:spPr>
            <a:solidFill>
              <a:srgbClr val="00B0F0"/>
            </a:solidFill>
            <a:ln>
              <a:noFill/>
            </a:ln>
            <a:effectLst/>
          </c:spPr>
          <c:invertIfNegative val="0"/>
          <c:dLbls>
            <c:dLbl>
              <c:idx val="1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F86-4E5E-8CCC-1AB4DFEB1CEA}"/>
                </c:ext>
              </c:extLst>
            </c:dLbl>
            <c:dLbl>
              <c:idx val="2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73-4F30-BD19-DD6A3E5F7C8C}"/>
                </c:ext>
              </c:extLst>
            </c:dLbl>
            <c:dLbl>
              <c:idx val="2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A0-46CA-BCB8-3DED0B9517C4}"/>
                </c:ext>
              </c:extLst>
            </c:dLbl>
            <c:dLbl>
              <c:idx val="2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66E-460D-957E-64DD5A926C63}"/>
                </c:ext>
              </c:extLst>
            </c:dLbl>
            <c:dLbl>
              <c:idx val="2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887-4C23-8196-A9198FB7B532}"/>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 YTD</c:v>
                </c:pt>
              </c:strCache>
            </c:strRef>
          </c:cat>
          <c:val>
            <c:numRef>
              <c:f>Sheet1!$G$2:$G$25</c:f>
              <c:numCache>
                <c:formatCode>0.0%</c:formatCode>
                <c:ptCount val="24"/>
                <c:pt idx="0">
                  <c:v>0</c:v>
                </c:pt>
                <c:pt idx="1">
                  <c:v>0</c:v>
                </c:pt>
                <c:pt idx="2">
                  <c:v>0</c:v>
                </c:pt>
                <c:pt idx="3">
                  <c:v>0</c:v>
                </c:pt>
                <c:pt idx="4">
                  <c:v>0</c:v>
                </c:pt>
                <c:pt idx="5">
                  <c:v>0</c:v>
                </c:pt>
                <c:pt idx="6">
                  <c:v>0</c:v>
                </c:pt>
                <c:pt idx="7">
                  <c:v>0</c:v>
                </c:pt>
                <c:pt idx="8">
                  <c:v>0</c:v>
                </c:pt>
                <c:pt idx="9">
                  <c:v>0</c:v>
                </c:pt>
                <c:pt idx="10">
                  <c:v>0</c:v>
                </c:pt>
                <c:pt idx="11">
                  <c:v>2.8214071759635494E-5</c:v>
                </c:pt>
                <c:pt idx="12">
                  <c:v>6.0238617484857497E-4</c:v>
                </c:pt>
                <c:pt idx="13">
                  <c:v>2.6721498891526989E-3</c:v>
                </c:pt>
                <c:pt idx="14">
                  <c:v>3.152088106261238E-3</c:v>
                </c:pt>
                <c:pt idx="15">
                  <c:v>3.3732908572445897E-3</c:v>
                </c:pt>
                <c:pt idx="16">
                  <c:v>2.4995497900045733E-3</c:v>
                </c:pt>
                <c:pt idx="17">
                  <c:v>4.0470036679030432E-3</c:v>
                </c:pt>
                <c:pt idx="18">
                  <c:v>5.3014540699291898E-3</c:v>
                </c:pt>
                <c:pt idx="19">
                  <c:v>7.1607307276941607E-3</c:v>
                </c:pt>
                <c:pt idx="20">
                  <c:v>5.0430666882517921E-3</c:v>
                </c:pt>
                <c:pt idx="21">
                  <c:v>4.2911225664588803E-3</c:v>
                </c:pt>
                <c:pt idx="22">
                  <c:v>1.1646933767305046E-2</c:v>
                </c:pt>
                <c:pt idx="23">
                  <c:v>1.3619900388111892E-2</c:v>
                </c:pt>
              </c:numCache>
            </c:numRef>
          </c:val>
          <c:extLst>
            <c:ext xmlns:c16="http://schemas.microsoft.com/office/drawing/2014/chart" uri="{C3380CC4-5D6E-409C-BE32-E72D297353CC}">
              <c16:uniqueId val="{00000001-70BA-46D1-B5F4-BB02166613E3}"/>
            </c:ext>
          </c:extLst>
        </c:ser>
        <c:ser>
          <c:idx val="6"/>
          <c:order val="2"/>
          <c:tx>
            <c:strRef>
              <c:f>Sheet1!$H$1</c:f>
              <c:strCache>
                <c:ptCount val="1"/>
                <c:pt idx="0">
                  <c:v>BEV</c:v>
                </c:pt>
              </c:strCache>
            </c:strRef>
          </c:tx>
          <c:spPr>
            <a:solidFill>
              <a:srgbClr val="92D050"/>
            </a:solidFill>
            <a:ln>
              <a:noFill/>
            </a:ln>
            <a:effectLst/>
          </c:spPr>
          <c:invertIfNegative val="0"/>
          <c:dLbls>
            <c:dLbl>
              <c:idx val="1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F86-4E5E-8CCC-1AB4DFEB1CEA}"/>
                </c:ext>
              </c:extLst>
            </c:dLbl>
            <c:dLbl>
              <c:idx val="2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573-4F30-BD19-DD6A3E5F7C8C}"/>
                </c:ext>
              </c:extLst>
            </c:dLbl>
            <c:dLbl>
              <c:idx val="2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9A0-46CA-BCB8-3DED0B9517C4}"/>
                </c:ext>
              </c:extLst>
            </c:dLbl>
            <c:dLbl>
              <c:idx val="2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66E-460D-957E-64DD5A926C63}"/>
                </c:ext>
              </c:extLst>
            </c:dLbl>
            <c:dLbl>
              <c:idx val="2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887-4C23-8196-A9198FB7B532}"/>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 YTD</c:v>
                </c:pt>
              </c:strCache>
            </c:strRef>
          </c:cat>
          <c:val>
            <c:numRef>
              <c:f>Sheet1!$H$2:$H$25</c:f>
              <c:numCache>
                <c:formatCode>0.0%</c:formatCode>
                <c:ptCount val="24"/>
                <c:pt idx="0">
                  <c:v>0</c:v>
                </c:pt>
                <c:pt idx="1">
                  <c:v>0</c:v>
                </c:pt>
                <c:pt idx="2">
                  <c:v>0</c:v>
                </c:pt>
                <c:pt idx="3">
                  <c:v>0</c:v>
                </c:pt>
                <c:pt idx="4">
                  <c:v>0</c:v>
                </c:pt>
                <c:pt idx="5">
                  <c:v>0</c:v>
                </c:pt>
                <c:pt idx="6">
                  <c:v>0</c:v>
                </c:pt>
                <c:pt idx="7">
                  <c:v>0</c:v>
                </c:pt>
                <c:pt idx="8">
                  <c:v>0</c:v>
                </c:pt>
                <c:pt idx="9">
                  <c:v>0</c:v>
                </c:pt>
                <c:pt idx="10">
                  <c:v>0</c:v>
                </c:pt>
                <c:pt idx="11">
                  <c:v>1.6443784154388785E-6</c:v>
                </c:pt>
                <c:pt idx="12">
                  <c:v>7.899889087441878E-4</c:v>
                </c:pt>
                <c:pt idx="13">
                  <c:v>8.4246995986892793E-4</c:v>
                </c:pt>
                <c:pt idx="14">
                  <c:v>3.06439596824772E-3</c:v>
                </c:pt>
                <c:pt idx="15">
                  <c:v>3.9410327267806597E-3</c:v>
                </c:pt>
                <c:pt idx="16">
                  <c:v>4.0734873850037708E-3</c:v>
                </c:pt>
                <c:pt idx="17">
                  <c:v>4.582817540432247E-3</c:v>
                </c:pt>
                <c:pt idx="18">
                  <c:v>5.7860253789773089E-3</c:v>
                </c:pt>
                <c:pt idx="19">
                  <c:v>1.2118620043875549E-2</c:v>
                </c:pt>
                <c:pt idx="20">
                  <c:v>1.4397636452325033E-2</c:v>
                </c:pt>
                <c:pt idx="21">
                  <c:v>1.6373863828875082E-2</c:v>
                </c:pt>
                <c:pt idx="22">
                  <c:v>2.9128756724505964E-2</c:v>
                </c:pt>
                <c:pt idx="23">
                  <c:v>4.8294460815890609E-2</c:v>
                </c:pt>
              </c:numCache>
            </c:numRef>
          </c:val>
          <c:extLst>
            <c:ext xmlns:c16="http://schemas.microsoft.com/office/drawing/2014/chart" uri="{C3380CC4-5D6E-409C-BE32-E72D297353CC}">
              <c16:uniqueId val="{00000002-70BA-46D1-B5F4-BB02166613E3}"/>
            </c:ext>
          </c:extLst>
        </c:ser>
        <c:dLbls>
          <c:showLegendKey val="0"/>
          <c:showVal val="0"/>
          <c:showCatName val="0"/>
          <c:showSerName val="0"/>
          <c:showPercent val="0"/>
          <c:showBubbleSize val="0"/>
        </c:dLbls>
        <c:gapWidth val="150"/>
        <c:overlap val="100"/>
        <c:axId val="1285809151"/>
        <c:axId val="1285819551"/>
      </c:barChart>
      <c:catAx>
        <c:axId val="1285809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crossAx val="1285819551"/>
        <c:crosses val="autoZero"/>
        <c:auto val="1"/>
        <c:lblAlgn val="ctr"/>
        <c:lblOffset val="100"/>
        <c:noMultiLvlLbl val="0"/>
      </c:catAx>
      <c:valAx>
        <c:axId val="12858195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bg1">
                        <a:lumMod val="50000"/>
                      </a:schemeClr>
                    </a:solidFill>
                    <a:latin typeface="+mn-lt"/>
                    <a:ea typeface="+mn-ea"/>
                    <a:cs typeface="+mn-cs"/>
                  </a:defRPr>
                </a:pPr>
                <a:r>
                  <a:rPr lang="en-US" sz="1100" dirty="0">
                    <a:solidFill>
                      <a:schemeClr val="bg1">
                        <a:lumMod val="50000"/>
                      </a:schemeClr>
                    </a:solidFill>
                  </a:rPr>
                  <a:t>Market Share</a:t>
                </a:r>
              </a:p>
            </c:rich>
          </c:tx>
          <c:layout>
            <c:manualLayout>
              <c:xMode val="edge"/>
              <c:yMode val="edge"/>
              <c:x val="2.4154589371980675E-3"/>
              <c:y val="0.36312685914260723"/>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bg1">
                      <a:lumMod val="50000"/>
                    </a:schemeClr>
                  </a:solidFill>
                  <a:latin typeface="+mn-lt"/>
                  <a:ea typeface="+mn-ea"/>
                  <a:cs typeface="+mn-cs"/>
                </a:defRPr>
              </a:pPr>
              <a:endParaRPr lang="en-US"/>
            </a:p>
          </c:txPr>
        </c:title>
        <c:numFmt formatCode="0.0%" sourceLinked="0"/>
        <c:majorTickMark val="none"/>
        <c:minorTickMark val="none"/>
        <c:tickLblPos val="high"/>
        <c:spPr>
          <a:noFill/>
          <a:ln>
            <a:noFill/>
          </a:ln>
          <a:effectLst/>
        </c:spPr>
        <c:txPr>
          <a:bodyPr rot="-6000000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crossAx val="1285809151"/>
        <c:crosses val="autoZero"/>
        <c:crossBetween val="between"/>
      </c:valAx>
      <c:spPr>
        <a:noFill/>
        <a:ln>
          <a:noFill/>
        </a:ln>
        <a:effectLst/>
      </c:spPr>
    </c:plotArea>
    <c:legend>
      <c:legendPos val="t"/>
      <c:layout>
        <c:manualLayout>
          <c:xMode val="edge"/>
          <c:yMode val="edge"/>
          <c:x val="2.2736125375632396E-2"/>
          <c:y val="0.15"/>
          <c:w val="0.23230543192970443"/>
          <c:h val="5.695428696412948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09359658722417"/>
          <c:y val="4.2451540192924568E-2"/>
          <c:w val="0.86879608685637622"/>
          <c:h val="0.78127532267086586"/>
        </c:manualLayout>
      </c:layout>
      <c:barChart>
        <c:barDir val="col"/>
        <c:grouping val="stacked"/>
        <c:varyColors val="0"/>
        <c:ser>
          <c:idx val="3"/>
          <c:order val="0"/>
          <c:tx>
            <c:strRef>
              <c:f>Sheet1!$B$1</c:f>
              <c:strCache>
                <c:ptCount val="1"/>
                <c:pt idx="0">
                  <c:v>USA</c:v>
                </c:pt>
              </c:strCache>
            </c:strRef>
          </c:tx>
          <c:spPr>
            <a:solidFill>
              <a:srgbClr val="002060"/>
            </a:solidFill>
            <a:ln>
              <a:noFill/>
            </a:ln>
            <a:effectLst/>
          </c:spPr>
          <c:invertIfNegative val="0"/>
          <c:cat>
            <c:strRef>
              <c:f>Sheet1!$A$2:$A$9</c:f>
              <c:strCache>
                <c:ptCount val="8"/>
                <c:pt idx="0">
                  <c:v>2015</c:v>
                </c:pt>
                <c:pt idx="1">
                  <c:v>2016</c:v>
                </c:pt>
                <c:pt idx="2">
                  <c:v>2017</c:v>
                </c:pt>
                <c:pt idx="3">
                  <c:v>2018</c:v>
                </c:pt>
                <c:pt idx="4">
                  <c:v>2019</c:v>
                </c:pt>
                <c:pt idx="5">
                  <c:v>2020</c:v>
                </c:pt>
                <c:pt idx="6">
                  <c:v>2021</c:v>
                </c:pt>
                <c:pt idx="7">
                  <c:v>2022 YTD</c:v>
                </c:pt>
              </c:strCache>
            </c:strRef>
          </c:cat>
          <c:val>
            <c:numRef>
              <c:f>Sheet1!$B$2:$B$9</c:f>
              <c:numCache>
                <c:formatCode>_("$"* #,##0_);_("$"* \(#,##0\);_("$"* "-"??_);_(@_)</c:formatCode>
                <c:ptCount val="8"/>
                <c:pt idx="0">
                  <c:v>450000000</c:v>
                </c:pt>
                <c:pt idx="1">
                  <c:v>825000000</c:v>
                </c:pt>
                <c:pt idx="2">
                  <c:v>3875800000</c:v>
                </c:pt>
                <c:pt idx="3">
                  <c:v>946000000</c:v>
                </c:pt>
                <c:pt idx="4">
                  <c:v>14177200000</c:v>
                </c:pt>
                <c:pt idx="5">
                  <c:v>3265950000</c:v>
                </c:pt>
                <c:pt idx="6">
                  <c:v>34313200000</c:v>
                </c:pt>
                <c:pt idx="7">
                  <c:v>27114000000</c:v>
                </c:pt>
              </c:numCache>
            </c:numRef>
          </c:val>
          <c:extLst>
            <c:ext xmlns:c16="http://schemas.microsoft.com/office/drawing/2014/chart" uri="{C3380CC4-5D6E-409C-BE32-E72D297353CC}">
              <c16:uniqueId val="{00000000-9348-4E5D-AC82-74F7C7A946A4}"/>
            </c:ext>
          </c:extLst>
        </c:ser>
        <c:ser>
          <c:idx val="4"/>
          <c:order val="1"/>
          <c:tx>
            <c:strRef>
              <c:f>Sheet1!$C$1</c:f>
              <c:strCache>
                <c:ptCount val="1"/>
                <c:pt idx="0">
                  <c:v>MEXICO</c:v>
                </c:pt>
              </c:strCache>
            </c:strRef>
          </c:tx>
          <c:spPr>
            <a:solidFill>
              <a:srgbClr val="00B0F0"/>
            </a:solidFill>
            <a:ln>
              <a:noFill/>
            </a:ln>
            <a:effectLst/>
          </c:spPr>
          <c:invertIfNegative val="0"/>
          <c:cat>
            <c:strRef>
              <c:f>Sheet1!$A$2:$A$9</c:f>
              <c:strCache>
                <c:ptCount val="8"/>
                <c:pt idx="0">
                  <c:v>2015</c:v>
                </c:pt>
                <c:pt idx="1">
                  <c:v>2016</c:v>
                </c:pt>
                <c:pt idx="2">
                  <c:v>2017</c:v>
                </c:pt>
                <c:pt idx="3">
                  <c:v>2018</c:v>
                </c:pt>
                <c:pt idx="4">
                  <c:v>2019</c:v>
                </c:pt>
                <c:pt idx="5">
                  <c:v>2020</c:v>
                </c:pt>
                <c:pt idx="6">
                  <c:v>2021</c:v>
                </c:pt>
                <c:pt idx="7">
                  <c:v>2022 YTD</c:v>
                </c:pt>
              </c:strCache>
            </c:strRef>
          </c:cat>
          <c:val>
            <c:numRef>
              <c:f>Sheet1!$C$2:$C$9</c:f>
              <c:numCache>
                <c:formatCode>General</c:formatCode>
                <c:ptCount val="8"/>
                <c:pt idx="2" formatCode="_(&quot;$&quot;* #,##0_);_(&quot;$&quot;* \(#,##0\);_(&quot;$&quot;* &quot;-&quot;??_);_(@_)">
                  <c:v>28000000</c:v>
                </c:pt>
                <c:pt idx="3" formatCode="_(&quot;$&quot;* #,##0_);_(&quot;$&quot;* \(#,##0\);_(&quot;$&quot;* &quot;-&quot;??_);_(@_)">
                  <c:v>420000000</c:v>
                </c:pt>
                <c:pt idx="4" formatCode="_(&quot;$&quot;* #,##0_);_(&quot;$&quot;* \(#,##0\);_(&quot;$&quot;* &quot;-&quot;??_);_(@_)">
                  <c:v>0</c:v>
                </c:pt>
                <c:pt idx="5" formatCode="_(&quot;$&quot;* #,##0_);_(&quot;$&quot;* \(#,##0\);_(&quot;$&quot;* &quot;-&quot;??_);_(@_)">
                  <c:v>0</c:v>
                </c:pt>
                <c:pt idx="6" formatCode="_(&quot;$&quot;* #,##0_);_(&quot;$&quot;* \(#,##0\);_(&quot;$&quot;* &quot;-&quot;??_);_(@_)">
                  <c:v>1000000000</c:v>
                </c:pt>
                <c:pt idx="7" formatCode="_(&quot;$&quot;* #,##0_);_(&quot;$&quot;* \(#,##0\);_(&quot;$&quot;* &quot;-&quot;??_);_(@_)">
                  <c:v>265000000</c:v>
                </c:pt>
              </c:numCache>
            </c:numRef>
          </c:val>
          <c:extLst>
            <c:ext xmlns:c16="http://schemas.microsoft.com/office/drawing/2014/chart" uri="{C3380CC4-5D6E-409C-BE32-E72D297353CC}">
              <c16:uniqueId val="{00000001-9348-4E5D-AC82-74F7C7A946A4}"/>
            </c:ext>
          </c:extLst>
        </c:ser>
        <c:ser>
          <c:idx val="0"/>
          <c:order val="2"/>
          <c:tx>
            <c:strRef>
              <c:f>Sheet1!$D$1</c:f>
              <c:strCache>
                <c:ptCount val="1"/>
                <c:pt idx="0">
                  <c:v>CANADA</c:v>
                </c:pt>
              </c:strCache>
            </c:strRef>
          </c:tx>
          <c:spPr>
            <a:solidFill>
              <a:srgbClr val="92D050"/>
            </a:solidFill>
            <a:ln>
              <a:noFill/>
            </a:ln>
            <a:effectLst/>
          </c:spPr>
          <c:invertIfNegative val="0"/>
          <c:cat>
            <c:strRef>
              <c:f>Sheet1!$A$2:$A$9</c:f>
              <c:strCache>
                <c:ptCount val="8"/>
                <c:pt idx="0">
                  <c:v>2015</c:v>
                </c:pt>
                <c:pt idx="1">
                  <c:v>2016</c:v>
                </c:pt>
                <c:pt idx="2">
                  <c:v>2017</c:v>
                </c:pt>
                <c:pt idx="3">
                  <c:v>2018</c:v>
                </c:pt>
                <c:pt idx="4">
                  <c:v>2019</c:v>
                </c:pt>
                <c:pt idx="5">
                  <c:v>2020</c:v>
                </c:pt>
                <c:pt idx="6">
                  <c:v>2021</c:v>
                </c:pt>
                <c:pt idx="7">
                  <c:v>2022 YTD</c:v>
                </c:pt>
              </c:strCache>
            </c:strRef>
          </c:cat>
          <c:val>
            <c:numRef>
              <c:f>Sheet1!$D$2:$D$9</c:f>
              <c:numCache>
                <c:formatCode>General</c:formatCode>
                <c:ptCount val="8"/>
                <c:pt idx="2" formatCode="_(&quot;$&quot;* #,##0_);_(&quot;$&quot;* \(#,##0\);_(&quot;$&quot;* &quot;-&quot;??_);_(@_)">
                  <c:v>0</c:v>
                </c:pt>
                <c:pt idx="3" formatCode="_(&quot;$&quot;* #,##0_);_(&quot;$&quot;* \(#,##0\);_(&quot;$&quot;* &quot;-&quot;??_);_(@_)">
                  <c:v>1076658500</c:v>
                </c:pt>
                <c:pt idx="4" formatCode="_(&quot;$&quot;* #,##0_);_(&quot;$&quot;* \(#,##0\);_(&quot;$&quot;* &quot;-&quot;??_);_(@_)">
                  <c:v>126000000</c:v>
                </c:pt>
                <c:pt idx="5" formatCode="_(&quot;$&quot;* #,##0_);_(&quot;$&quot;* \(#,##0\);_(&quot;$&quot;* &quot;-&quot;??_);_(@_)">
                  <c:v>2605000000</c:v>
                </c:pt>
                <c:pt idx="6" formatCode="_(&quot;$&quot;* #,##0_);_(&quot;$&quot;* \(#,##0\);_(&quot;$&quot;* &quot;-&quot;??_);_(@_)">
                  <c:v>866650000</c:v>
                </c:pt>
                <c:pt idx="7" formatCode="_(&quot;$&quot;* #,##0_);_(&quot;$&quot;* \(#,##0\);_(&quot;$&quot;* &quot;-&quot;??_);_(@_)">
                  <c:v>8680000000</c:v>
                </c:pt>
              </c:numCache>
            </c:numRef>
          </c:val>
          <c:extLst>
            <c:ext xmlns:c16="http://schemas.microsoft.com/office/drawing/2014/chart" uri="{C3380CC4-5D6E-409C-BE32-E72D297353CC}">
              <c16:uniqueId val="{00000002-9348-4E5D-AC82-74F7C7A946A4}"/>
            </c:ext>
          </c:extLst>
        </c:ser>
        <c:dLbls>
          <c:showLegendKey val="0"/>
          <c:showVal val="0"/>
          <c:showCatName val="0"/>
          <c:showSerName val="0"/>
          <c:showPercent val="0"/>
          <c:showBubbleSize val="0"/>
        </c:dLbls>
        <c:gapWidth val="75"/>
        <c:overlap val="100"/>
        <c:axId val="870903679"/>
        <c:axId val="870924895"/>
      </c:barChart>
      <c:catAx>
        <c:axId val="870903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70924895"/>
        <c:crosses val="autoZero"/>
        <c:auto val="1"/>
        <c:lblAlgn val="ctr"/>
        <c:lblOffset val="100"/>
        <c:noMultiLvlLbl val="0"/>
      </c:catAx>
      <c:valAx>
        <c:axId val="870924895"/>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70903679"/>
        <c:crosses val="autoZero"/>
        <c:crossBetween val="between"/>
        <c:dispUnits>
          <c:builtInUnit val="billions"/>
          <c:dispUnitsLbl>
            <c:layout>
              <c:manualLayout>
                <c:xMode val="edge"/>
                <c:yMode val="edge"/>
                <c:x val="1.3480422075199526E-2"/>
                <c:y val="0.45374365310164366"/>
              </c:manualLayout>
            </c:layout>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Actual</c:v>
                </c:pt>
              </c:strCache>
            </c:strRef>
          </c:tx>
          <c:spPr>
            <a:ln w="38100" cap="rnd">
              <a:solidFill>
                <a:srgbClr val="002060"/>
              </a:solidFill>
              <a:round/>
            </a:ln>
            <a:effectLst/>
          </c:spPr>
          <c:marker>
            <c:symbol val="none"/>
          </c:marker>
          <c:cat>
            <c:numRef>
              <c:f>Sheet1!$A$2:$A$22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Sheet1!$B$2:$B$22</c:f>
              <c:numCache>
                <c:formatCode>0.0</c:formatCode>
                <c:ptCount val="21"/>
                <c:pt idx="0">
                  <c:v>2.9858450175074373E-3</c:v>
                </c:pt>
                <c:pt idx="1">
                  <c:v>0.13923750835927629</c:v>
                </c:pt>
                <c:pt idx="2">
                  <c:v>0.35146198490216268</c:v>
                </c:pt>
                <c:pt idx="3">
                  <c:v>0.62164840745089578</c:v>
                </c:pt>
                <c:pt idx="4">
                  <c:v>0.73143235840252496</c:v>
                </c:pt>
                <c:pt idx="5">
                  <c:v>0.65730371750083438</c:v>
                </c:pt>
                <c:pt idx="6">
                  <c:v>0.86298212083352888</c:v>
                </c:pt>
                <c:pt idx="7">
                  <c:v>1.1087479448906499</c:v>
                </c:pt>
                <c:pt idx="8">
                  <c:v>1.9279350771569712</c:v>
                </c:pt>
                <c:pt idx="9">
                  <c:v>1.9440703140576825</c:v>
                </c:pt>
                <c:pt idx="10">
                  <c:v>2.0664986395333962</c:v>
                </c:pt>
                <c:pt idx="11">
                  <c:v>3.3</c:v>
                </c:pt>
              </c:numCache>
            </c:numRef>
          </c:val>
          <c:smooth val="0"/>
          <c:extLst>
            <c:ext xmlns:c16="http://schemas.microsoft.com/office/drawing/2014/chart" uri="{C3380CC4-5D6E-409C-BE32-E72D297353CC}">
              <c16:uniqueId val="{00000000-E1E8-46FD-829E-8D07899F1938}"/>
            </c:ext>
          </c:extLst>
        </c:ser>
        <c:ser>
          <c:idx val="1"/>
          <c:order val="1"/>
          <c:tx>
            <c:strRef>
              <c:f>Sheet1!$C$1</c:f>
              <c:strCache>
                <c:ptCount val="1"/>
                <c:pt idx="0">
                  <c:v>20% by 2030</c:v>
                </c:pt>
              </c:strCache>
            </c:strRef>
          </c:tx>
          <c:spPr>
            <a:ln w="38100" cap="rnd">
              <a:solidFill>
                <a:schemeClr val="accent2"/>
              </a:solidFill>
              <a:prstDash val="dash"/>
              <a:round/>
            </a:ln>
            <a:effectLst/>
          </c:spPr>
          <c:marker>
            <c:symbol val="none"/>
          </c:marker>
          <c:cat>
            <c:numRef>
              <c:f>Sheet1!$A$2:$A$22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Sheet1!$C$2:$C$22</c:f>
              <c:numCache>
                <c:formatCode>General</c:formatCode>
                <c:ptCount val="21"/>
                <c:pt idx="11" formatCode="0.0">
                  <c:v>3.3</c:v>
                </c:pt>
                <c:pt idx="12" formatCode="0.0">
                  <c:v>3.7039632613764466</c:v>
                </c:pt>
                <c:pt idx="13" formatCode="0.0">
                  <c:v>4.5731146138754806</c:v>
                </c:pt>
                <c:pt idx="14" formatCode="0.0">
                  <c:v>5.6462161732861711</c:v>
                </c:pt>
                <c:pt idx="15" formatCode="0.0">
                  <c:v>6.9711257572138283</c:v>
                </c:pt>
                <c:pt idx="16" formatCode="0.0">
                  <c:v>8.6069312317183595</c:v>
                </c:pt>
                <c:pt idx="17" formatCode="0.0">
                  <c:v>10.62658569182611</c:v>
                </c:pt>
                <c:pt idx="18" formatCode="0.0">
                  <c:v>13.120160998797505</c:v>
                </c:pt>
                <c:pt idx="19" formatCode="0.0">
                  <c:v>16.198864774296688</c:v>
                </c:pt>
                <c:pt idx="20" formatCode="0.0">
                  <c:v>19.999999999999996</c:v>
                </c:pt>
              </c:numCache>
            </c:numRef>
          </c:val>
          <c:smooth val="0"/>
          <c:extLst>
            <c:ext xmlns:c16="http://schemas.microsoft.com/office/drawing/2014/chart" uri="{C3380CC4-5D6E-409C-BE32-E72D297353CC}">
              <c16:uniqueId val="{00000003-E1E8-46FD-829E-8D07899F1938}"/>
            </c:ext>
          </c:extLst>
        </c:ser>
        <c:ser>
          <c:idx val="2"/>
          <c:order val="2"/>
          <c:tx>
            <c:strRef>
              <c:f>Sheet1!$D$1</c:f>
              <c:strCache>
                <c:ptCount val="1"/>
                <c:pt idx="0">
                  <c:v>50% by 2030</c:v>
                </c:pt>
              </c:strCache>
            </c:strRef>
          </c:tx>
          <c:spPr>
            <a:ln w="38100" cap="rnd">
              <a:solidFill>
                <a:srgbClr val="92D050"/>
              </a:solidFill>
              <a:prstDash val="dash"/>
              <a:round/>
            </a:ln>
            <a:effectLst/>
          </c:spPr>
          <c:marker>
            <c:symbol val="none"/>
          </c:marker>
          <c:cat>
            <c:numRef>
              <c:f>Sheet1!$A$2:$A$22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Sheet1!$D$2:$D$22</c:f>
              <c:numCache>
                <c:formatCode>General</c:formatCode>
                <c:ptCount val="21"/>
                <c:pt idx="11" formatCode="0.0">
                  <c:v>3.3</c:v>
                </c:pt>
                <c:pt idx="12" formatCode="0.0">
                  <c:v>4.0005015929577743</c:v>
                </c:pt>
                <c:pt idx="13" formatCode="0.0">
                  <c:v>5.3346709984192291</c:v>
                </c:pt>
                <c:pt idx="14" formatCode="0.0">
                  <c:v>7.1137866090272546</c:v>
                </c:pt>
                <c:pt idx="15" formatCode="0.0">
                  <c:v>10.5</c:v>
                </c:pt>
                <c:pt idx="16" formatCode="0.0">
                  <c:v>14.5</c:v>
                </c:pt>
                <c:pt idx="17" formatCode="0.0">
                  <c:v>20</c:v>
                </c:pt>
                <c:pt idx="18" formatCode="0.0">
                  <c:v>28</c:v>
                </c:pt>
                <c:pt idx="19" formatCode="0.0">
                  <c:v>38</c:v>
                </c:pt>
                <c:pt idx="20" formatCode="0.0">
                  <c:v>50</c:v>
                </c:pt>
              </c:numCache>
            </c:numRef>
          </c:val>
          <c:smooth val="0"/>
          <c:extLst>
            <c:ext xmlns:c16="http://schemas.microsoft.com/office/drawing/2014/chart" uri="{C3380CC4-5D6E-409C-BE32-E72D297353CC}">
              <c16:uniqueId val="{00000004-E1E8-46FD-829E-8D07899F1938}"/>
            </c:ext>
          </c:extLst>
        </c:ser>
        <c:dLbls>
          <c:showLegendKey val="0"/>
          <c:showVal val="0"/>
          <c:showCatName val="0"/>
          <c:showSerName val="0"/>
          <c:showPercent val="0"/>
          <c:showBubbleSize val="0"/>
        </c:dLbls>
        <c:smooth val="0"/>
        <c:axId val="1745398751"/>
        <c:axId val="1745403743"/>
      </c:lineChart>
      <c:catAx>
        <c:axId val="17453987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45403743"/>
        <c:crosses val="autoZero"/>
        <c:auto val="1"/>
        <c:lblAlgn val="ctr"/>
        <c:lblOffset val="100"/>
        <c:noMultiLvlLbl val="0"/>
      </c:catAx>
      <c:valAx>
        <c:axId val="1745403743"/>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BEV/PHEV Share of u.s. sales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45398751"/>
        <c:crosses val="autoZero"/>
        <c:crossBetween val="between"/>
        <c:dispUnits>
          <c:builtInUnit val="hundreds"/>
        </c:dispUnits>
      </c:valAx>
      <c:spPr>
        <a:noFill/>
        <a:ln>
          <a:noFill/>
        </a:ln>
        <a:effectLst/>
      </c:spPr>
    </c:plotArea>
    <c:legend>
      <c:legendPos val="t"/>
      <c:layout>
        <c:manualLayout>
          <c:xMode val="edge"/>
          <c:yMode val="edge"/>
          <c:x val="7.1089999619612793E-2"/>
          <c:y val="5.8372849914210295E-2"/>
          <c:w val="0.48342386549507399"/>
          <c:h val="5.9726916180724184E-2"/>
        </c:manualLayout>
      </c:layout>
      <c:overlay val="1"/>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baseline="0">
                <a:solidFill>
                  <a:schemeClr val="dk1">
                    <a:lumMod val="65000"/>
                    <a:lumOff val="35000"/>
                  </a:schemeClr>
                </a:solidFill>
                <a:effectLst/>
                <a:latin typeface="+mn-lt"/>
                <a:ea typeface="+mn-ea"/>
                <a:cs typeface="+mn-cs"/>
              </a:defRPr>
            </a:pPr>
            <a:r>
              <a:rPr lang="en-US" sz="1600" dirty="0"/>
              <a:t>U.S. Light Vehicle</a:t>
            </a:r>
            <a:r>
              <a:rPr lang="en-US" sz="1600" baseline="0" dirty="0"/>
              <a:t> </a:t>
            </a:r>
            <a:r>
              <a:rPr lang="en-US" sz="1600" dirty="0"/>
              <a:t>Sales</a:t>
            </a:r>
          </a:p>
        </c:rich>
      </c:tx>
      <c:layout>
        <c:manualLayout>
          <c:xMode val="edge"/>
          <c:yMode val="edge"/>
          <c:x val="0.33831956190661355"/>
          <c:y val="2.258421606094026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manualLayout>
          <c:layoutTarget val="inner"/>
          <c:xMode val="edge"/>
          <c:yMode val="edge"/>
          <c:x val="3.9559114074962091E-2"/>
          <c:y val="0.11934743171339392"/>
          <c:w val="0.94708083389026521"/>
          <c:h val="0.8056469393489144"/>
        </c:manualLayout>
      </c:layout>
      <c:barChart>
        <c:barDir val="col"/>
        <c:grouping val="clustered"/>
        <c:varyColors val="0"/>
        <c:ser>
          <c:idx val="0"/>
          <c:order val="0"/>
          <c:tx>
            <c:strRef>
              <c:f>Sheet1!$B$1</c:f>
              <c:strCache>
                <c:ptCount val="1"/>
                <c:pt idx="0">
                  <c:v>U.S. Sales</c:v>
                </c:pt>
              </c:strCache>
            </c:strRef>
          </c:tx>
          <c:spPr>
            <a:solidFill>
              <a:schemeClr val="tx2">
                <a:alpha val="50000"/>
              </a:schemeClr>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237B-4D42-881B-7FD8C418CF0E}"/>
              </c:ext>
            </c:extLst>
          </c:dPt>
          <c:dPt>
            <c:idx val="1"/>
            <c:invertIfNegative val="0"/>
            <c:bubble3D val="0"/>
            <c:spPr>
              <a:solidFill>
                <a:schemeClr val="tx2">
                  <a:alpha val="50000"/>
                </a:schemeClr>
              </a:solidFill>
              <a:ln>
                <a:noFill/>
              </a:ln>
              <a:effectLst/>
            </c:spPr>
            <c:extLst>
              <c:ext xmlns:c16="http://schemas.microsoft.com/office/drawing/2014/chart" uri="{C3380CC4-5D6E-409C-BE32-E72D297353CC}">
                <c16:uniqueId val="{00000003-237B-4D42-881B-7FD8C418CF0E}"/>
              </c:ext>
            </c:extLst>
          </c:dPt>
          <c:dPt>
            <c:idx val="2"/>
            <c:invertIfNegative val="0"/>
            <c:bubble3D val="0"/>
            <c:spPr>
              <a:solidFill>
                <a:schemeClr val="tx2">
                  <a:alpha val="50000"/>
                </a:schemeClr>
              </a:solidFill>
              <a:ln>
                <a:noFill/>
              </a:ln>
              <a:effectLst/>
            </c:spPr>
            <c:extLst>
              <c:ext xmlns:c16="http://schemas.microsoft.com/office/drawing/2014/chart" uri="{C3380CC4-5D6E-409C-BE32-E72D297353CC}">
                <c16:uniqueId val="{00000005-237B-4D42-881B-7FD8C418CF0E}"/>
              </c:ext>
            </c:extLst>
          </c:dPt>
          <c:dPt>
            <c:idx val="3"/>
            <c:invertIfNegative val="0"/>
            <c:bubble3D val="0"/>
            <c:spPr>
              <a:solidFill>
                <a:schemeClr val="tx2">
                  <a:alpha val="50000"/>
                </a:schemeClr>
              </a:solidFill>
              <a:ln>
                <a:noFill/>
              </a:ln>
              <a:effectLst/>
            </c:spPr>
            <c:extLst>
              <c:ext xmlns:c16="http://schemas.microsoft.com/office/drawing/2014/chart" uri="{C3380CC4-5D6E-409C-BE32-E72D297353CC}">
                <c16:uniqueId val="{00000007-237B-4D42-881B-7FD8C418CF0E}"/>
              </c:ext>
            </c:extLst>
          </c:dPt>
          <c:dPt>
            <c:idx val="4"/>
            <c:invertIfNegative val="0"/>
            <c:bubble3D val="0"/>
            <c:spPr>
              <a:solidFill>
                <a:schemeClr val="tx2">
                  <a:alpha val="50000"/>
                </a:schemeClr>
              </a:solidFill>
              <a:ln>
                <a:noFill/>
              </a:ln>
              <a:effectLst/>
            </c:spPr>
            <c:extLst>
              <c:ext xmlns:c16="http://schemas.microsoft.com/office/drawing/2014/chart" uri="{C3380CC4-5D6E-409C-BE32-E72D297353CC}">
                <c16:uniqueId val="{00000009-237B-4D42-881B-7FD8C418CF0E}"/>
              </c:ext>
            </c:extLst>
          </c:dPt>
          <c:dPt>
            <c:idx val="5"/>
            <c:invertIfNegative val="0"/>
            <c:bubble3D val="0"/>
            <c:spPr>
              <a:solidFill>
                <a:schemeClr val="tx2">
                  <a:alpha val="50000"/>
                </a:schemeClr>
              </a:solidFill>
              <a:ln>
                <a:noFill/>
              </a:ln>
              <a:effectLst/>
            </c:spPr>
            <c:extLst>
              <c:ext xmlns:c16="http://schemas.microsoft.com/office/drawing/2014/chart" uri="{C3380CC4-5D6E-409C-BE32-E72D297353CC}">
                <c16:uniqueId val="{0000000B-237B-4D42-881B-7FD8C418CF0E}"/>
              </c:ext>
            </c:extLst>
          </c:dPt>
          <c:dPt>
            <c:idx val="6"/>
            <c:invertIfNegative val="0"/>
            <c:bubble3D val="0"/>
            <c:spPr>
              <a:solidFill>
                <a:schemeClr val="tx2">
                  <a:alpha val="50000"/>
                </a:schemeClr>
              </a:solidFill>
              <a:ln>
                <a:noFill/>
              </a:ln>
              <a:effectLst/>
            </c:spPr>
            <c:extLst>
              <c:ext xmlns:c16="http://schemas.microsoft.com/office/drawing/2014/chart" uri="{C3380CC4-5D6E-409C-BE32-E72D297353CC}">
                <c16:uniqueId val="{0000000D-237B-4D42-881B-7FD8C418CF0E}"/>
              </c:ext>
            </c:extLst>
          </c:dPt>
          <c:dPt>
            <c:idx val="7"/>
            <c:invertIfNegative val="0"/>
            <c:bubble3D val="0"/>
            <c:spPr>
              <a:solidFill>
                <a:schemeClr val="tx2">
                  <a:alpha val="50000"/>
                </a:schemeClr>
              </a:solidFill>
              <a:ln>
                <a:noFill/>
              </a:ln>
              <a:effectLst/>
            </c:spPr>
            <c:extLst>
              <c:ext xmlns:c16="http://schemas.microsoft.com/office/drawing/2014/chart" uri="{C3380CC4-5D6E-409C-BE32-E72D297353CC}">
                <c16:uniqueId val="{0000000F-237B-4D42-881B-7FD8C418CF0E}"/>
              </c:ext>
            </c:extLst>
          </c:dPt>
          <c:dPt>
            <c:idx val="8"/>
            <c:invertIfNegative val="0"/>
            <c:bubble3D val="0"/>
            <c:spPr>
              <a:solidFill>
                <a:schemeClr val="tx2">
                  <a:alpha val="50000"/>
                </a:schemeClr>
              </a:solidFill>
              <a:ln>
                <a:noFill/>
              </a:ln>
              <a:effectLst/>
            </c:spPr>
            <c:extLst>
              <c:ext xmlns:c16="http://schemas.microsoft.com/office/drawing/2014/chart" uri="{C3380CC4-5D6E-409C-BE32-E72D297353CC}">
                <c16:uniqueId val="{00000011-237B-4D42-881B-7FD8C418CF0E}"/>
              </c:ext>
            </c:extLst>
          </c:dPt>
          <c:dPt>
            <c:idx val="9"/>
            <c:invertIfNegative val="0"/>
            <c:bubble3D val="0"/>
            <c:spPr>
              <a:solidFill>
                <a:schemeClr val="tx2">
                  <a:alpha val="50000"/>
                </a:schemeClr>
              </a:solidFill>
              <a:ln>
                <a:noFill/>
              </a:ln>
              <a:effectLst/>
            </c:spPr>
            <c:extLst>
              <c:ext xmlns:c16="http://schemas.microsoft.com/office/drawing/2014/chart" uri="{C3380CC4-5D6E-409C-BE32-E72D297353CC}">
                <c16:uniqueId val="{00000013-237B-4D42-881B-7FD8C418CF0E}"/>
              </c:ext>
            </c:extLst>
          </c:dPt>
          <c:dPt>
            <c:idx val="13"/>
            <c:invertIfNegative val="0"/>
            <c:bubble3D val="0"/>
            <c:extLst>
              <c:ext xmlns:c16="http://schemas.microsoft.com/office/drawing/2014/chart" uri="{C3380CC4-5D6E-409C-BE32-E72D297353CC}">
                <c16:uniqueId val="{00000014-237B-4D42-881B-7FD8C418CF0E}"/>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Sheet1!$A$2:$A$25</c:f>
              <c:numCache>
                <c:formatCode>General</c:formatCode>
                <c:ptCount val="10"/>
                <c:pt idx="0">
                  <c:v>2021</c:v>
                </c:pt>
                <c:pt idx="1">
                  <c:v>2022</c:v>
                </c:pt>
                <c:pt idx="2">
                  <c:v>2023</c:v>
                </c:pt>
                <c:pt idx="3">
                  <c:v>2024</c:v>
                </c:pt>
                <c:pt idx="4">
                  <c:v>2025</c:v>
                </c:pt>
                <c:pt idx="5">
                  <c:v>2026</c:v>
                </c:pt>
                <c:pt idx="6">
                  <c:v>2027</c:v>
                </c:pt>
                <c:pt idx="7">
                  <c:v>2028</c:v>
                </c:pt>
                <c:pt idx="8">
                  <c:v>2029</c:v>
                </c:pt>
                <c:pt idx="9">
                  <c:v>2030</c:v>
                </c:pt>
              </c:numCache>
            </c:numRef>
          </c:cat>
          <c:val>
            <c:numRef>
              <c:f>Sheet1!$B$2:$B$25</c:f>
              <c:numCache>
                <c:formatCode>0.00</c:formatCode>
                <c:ptCount val="10"/>
                <c:pt idx="0">
                  <c:v>14.95</c:v>
                </c:pt>
                <c:pt idx="1">
                  <c:v>14.355376947305601</c:v>
                </c:pt>
                <c:pt idx="2">
                  <c:v>16.269375422238411</c:v>
                </c:pt>
                <c:pt idx="3">
                  <c:v>17.021713666790173</c:v>
                </c:pt>
                <c:pt idx="4">
                  <c:v>17.324526999592187</c:v>
                </c:pt>
                <c:pt idx="5">
                  <c:v>17.142686044644776</c:v>
                </c:pt>
                <c:pt idx="6">
                  <c:v>17.003717391759508</c:v>
                </c:pt>
                <c:pt idx="7">
                  <c:v>17.22038522179875</c:v>
                </c:pt>
                <c:pt idx="8">
                  <c:v>17.271498785042418</c:v>
                </c:pt>
                <c:pt idx="9">
                  <c:v>17.327235573845179</c:v>
                </c:pt>
              </c:numCache>
            </c:numRef>
          </c:val>
          <c:extLst>
            <c:ext xmlns:c16="http://schemas.microsoft.com/office/drawing/2014/chart" uri="{C3380CC4-5D6E-409C-BE32-E72D297353CC}">
              <c16:uniqueId val="{00000015-237B-4D42-881B-7FD8C418CF0E}"/>
            </c:ext>
          </c:extLst>
        </c:ser>
        <c:dLbls>
          <c:dLblPos val="inEnd"/>
          <c:showLegendKey val="0"/>
          <c:showVal val="1"/>
          <c:showCatName val="0"/>
          <c:showSerName val="0"/>
          <c:showPercent val="0"/>
          <c:showBubbleSize val="0"/>
        </c:dLbls>
        <c:gapWidth val="41"/>
        <c:axId val="166371328"/>
        <c:axId val="34773184"/>
      </c:barChart>
      <c:catAx>
        <c:axId val="1663713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lumMod val="65000"/>
                    <a:lumOff val="35000"/>
                  </a:schemeClr>
                </a:solidFill>
                <a:effectLst/>
                <a:latin typeface="+mn-lt"/>
                <a:ea typeface="+mn-ea"/>
                <a:cs typeface="+mn-cs"/>
              </a:defRPr>
            </a:pPr>
            <a:endParaRPr lang="en-US"/>
          </a:p>
        </c:txPr>
        <c:crossAx val="34773184"/>
        <c:crosses val="autoZero"/>
        <c:auto val="1"/>
        <c:lblAlgn val="ctr"/>
        <c:lblOffset val="100"/>
        <c:noMultiLvlLbl val="0"/>
      </c:catAx>
      <c:valAx>
        <c:axId val="34773184"/>
        <c:scaling>
          <c:orientation val="minMax"/>
          <c:max val="19"/>
          <c:min val="0"/>
        </c:scaling>
        <c:delete val="1"/>
        <c:axPos val="l"/>
        <c:majorGridlines>
          <c:spPr>
            <a:ln w="9525" cap="flat" cmpd="sng" algn="ctr">
              <a:noFill/>
              <a:round/>
            </a:ln>
            <a:effectLst/>
          </c:spPr>
        </c:majorGridlines>
        <c:title>
          <c:tx>
            <c:rich>
              <a:bodyPr rot="-5400000" spcFirstLastPara="1" vertOverflow="ellipsis" vert="horz" wrap="square" anchor="ctr" anchorCtr="1"/>
              <a:lstStyle/>
              <a:p>
                <a:pPr>
                  <a:defRPr sz="1197" b="1" i="0" u="none" strike="noStrike" kern="1200" baseline="0">
                    <a:ln>
                      <a:noFill/>
                    </a:ln>
                    <a:solidFill>
                      <a:prstClr val="black">
                        <a:lumMod val="65000"/>
                        <a:lumOff val="35000"/>
                      </a:prstClr>
                    </a:solidFill>
                    <a:latin typeface="+mn-lt"/>
                    <a:ea typeface="+mn-ea"/>
                    <a:cs typeface="+mn-cs"/>
                  </a:defRPr>
                </a:pPr>
                <a:r>
                  <a:rPr lang="en-US" dirty="0">
                    <a:ln>
                      <a:noFill/>
                    </a:ln>
                    <a:solidFill>
                      <a:prstClr val="black">
                        <a:lumMod val="65000"/>
                        <a:lumOff val="35000"/>
                      </a:prstClr>
                    </a:solidFill>
                  </a:rPr>
                  <a:t>U.S. LV Sales in Millions</a:t>
                </a:r>
              </a:p>
            </c:rich>
          </c:tx>
          <c:overlay val="0"/>
          <c:spPr>
            <a:noFill/>
            <a:ln>
              <a:noFill/>
            </a:ln>
            <a:effectLst/>
          </c:spPr>
          <c:txPr>
            <a:bodyPr rot="-5400000" spcFirstLastPara="1" vertOverflow="ellipsis" vert="horz" wrap="square" anchor="ctr" anchorCtr="1"/>
            <a:lstStyle/>
            <a:p>
              <a:pPr>
                <a:defRPr sz="1197" b="1" i="0" u="none" strike="noStrike" kern="1200" baseline="0">
                  <a:ln>
                    <a:noFill/>
                  </a:ln>
                  <a:solidFill>
                    <a:prstClr val="black">
                      <a:lumMod val="65000"/>
                      <a:lumOff val="35000"/>
                    </a:prstClr>
                  </a:solidFill>
                  <a:latin typeface="+mn-lt"/>
                  <a:ea typeface="+mn-ea"/>
                  <a:cs typeface="+mn-cs"/>
                </a:defRPr>
              </a:pPr>
              <a:endParaRPr lang="en-US"/>
            </a:p>
          </c:txPr>
        </c:title>
        <c:numFmt formatCode="0.00" sourceLinked="1"/>
        <c:majorTickMark val="out"/>
        <c:minorTickMark val="none"/>
        <c:tickLblPos val="nextTo"/>
        <c:crossAx val="166371328"/>
        <c:crosses val="autoZero"/>
        <c:crossBetween val="between"/>
      </c:valAx>
      <c:spPr>
        <a:solidFill>
          <a:schemeClr val="bg1"/>
        </a:solid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baseline="0">
                <a:solidFill>
                  <a:schemeClr val="dk1">
                    <a:lumMod val="65000"/>
                    <a:lumOff val="35000"/>
                  </a:schemeClr>
                </a:solidFill>
                <a:effectLst/>
                <a:latin typeface="+mn-lt"/>
                <a:ea typeface="+mn-ea"/>
                <a:cs typeface="+mn-cs"/>
              </a:defRPr>
            </a:pPr>
            <a:r>
              <a:rPr lang="en-US" sz="1600" dirty="0"/>
              <a:t>U.S. Motor Vehicle</a:t>
            </a:r>
            <a:r>
              <a:rPr lang="en-US" sz="1600" baseline="0" dirty="0"/>
              <a:t> </a:t>
            </a:r>
            <a:r>
              <a:rPr lang="en-US" sz="1600" dirty="0"/>
              <a:t>Production</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manualLayout>
          <c:layoutTarget val="inner"/>
          <c:xMode val="edge"/>
          <c:yMode val="edge"/>
          <c:x val="6.4264713824352199E-2"/>
          <c:y val="0.12712369250976555"/>
          <c:w val="0.90332782476264528"/>
          <c:h val="0.79672205613742242"/>
        </c:manualLayout>
      </c:layout>
      <c:barChart>
        <c:barDir val="col"/>
        <c:grouping val="clustered"/>
        <c:varyColors val="0"/>
        <c:ser>
          <c:idx val="0"/>
          <c:order val="0"/>
          <c:tx>
            <c:strRef>
              <c:f>Sheet1!$B$1</c:f>
              <c:strCache>
                <c:ptCount val="1"/>
                <c:pt idx="0">
                  <c:v>US Production</c:v>
                </c:pt>
              </c:strCache>
            </c:strRef>
          </c:tx>
          <c:spPr>
            <a:solidFill>
              <a:schemeClr val="accent6">
                <a:lumMod val="75000"/>
                <a:alpha val="50000"/>
              </a:schemeClr>
            </a:solidFill>
            <a:ln>
              <a:noFill/>
            </a:ln>
            <a:effectLst/>
          </c:spPr>
          <c:invertIfNegative val="0"/>
          <c:dPt>
            <c:idx val="0"/>
            <c:invertIfNegative val="0"/>
            <c:bubble3D val="0"/>
            <c:spPr>
              <a:solidFill>
                <a:schemeClr val="accent6">
                  <a:lumMod val="75000"/>
                </a:schemeClr>
              </a:solidFill>
              <a:ln>
                <a:noFill/>
              </a:ln>
              <a:effectLst/>
            </c:spPr>
            <c:extLst>
              <c:ext xmlns:c16="http://schemas.microsoft.com/office/drawing/2014/chart" uri="{C3380CC4-5D6E-409C-BE32-E72D297353CC}">
                <c16:uniqueId val="{00000001-529D-467B-B14C-63F922409E88}"/>
              </c:ext>
            </c:extLst>
          </c:dPt>
          <c:dPt>
            <c:idx val="1"/>
            <c:invertIfNegative val="0"/>
            <c:bubble3D val="0"/>
            <c:spPr>
              <a:solidFill>
                <a:schemeClr val="accent6">
                  <a:lumMod val="75000"/>
                  <a:alpha val="50000"/>
                </a:schemeClr>
              </a:solidFill>
              <a:ln>
                <a:noFill/>
              </a:ln>
              <a:effectLst/>
            </c:spPr>
            <c:extLst>
              <c:ext xmlns:c16="http://schemas.microsoft.com/office/drawing/2014/chart" uri="{C3380CC4-5D6E-409C-BE32-E72D297353CC}">
                <c16:uniqueId val="{00000003-529D-467B-B14C-63F922409E88}"/>
              </c:ext>
            </c:extLst>
          </c:dPt>
          <c:dPt>
            <c:idx val="2"/>
            <c:invertIfNegative val="0"/>
            <c:bubble3D val="0"/>
            <c:spPr>
              <a:solidFill>
                <a:schemeClr val="accent6">
                  <a:lumMod val="75000"/>
                  <a:alpha val="50000"/>
                </a:schemeClr>
              </a:solidFill>
              <a:ln>
                <a:noFill/>
              </a:ln>
              <a:effectLst/>
            </c:spPr>
            <c:extLst>
              <c:ext xmlns:c16="http://schemas.microsoft.com/office/drawing/2014/chart" uri="{C3380CC4-5D6E-409C-BE32-E72D297353CC}">
                <c16:uniqueId val="{00000005-529D-467B-B14C-63F922409E88}"/>
              </c:ext>
            </c:extLst>
          </c:dPt>
          <c:dPt>
            <c:idx val="3"/>
            <c:invertIfNegative val="0"/>
            <c:bubble3D val="0"/>
            <c:spPr>
              <a:solidFill>
                <a:schemeClr val="accent6">
                  <a:lumMod val="75000"/>
                  <a:alpha val="50000"/>
                </a:schemeClr>
              </a:solidFill>
              <a:ln>
                <a:noFill/>
              </a:ln>
              <a:effectLst/>
            </c:spPr>
            <c:extLst>
              <c:ext xmlns:c16="http://schemas.microsoft.com/office/drawing/2014/chart" uri="{C3380CC4-5D6E-409C-BE32-E72D297353CC}">
                <c16:uniqueId val="{00000007-529D-467B-B14C-63F922409E88}"/>
              </c:ext>
            </c:extLst>
          </c:dPt>
          <c:dPt>
            <c:idx val="4"/>
            <c:invertIfNegative val="0"/>
            <c:bubble3D val="0"/>
            <c:spPr>
              <a:solidFill>
                <a:schemeClr val="accent6">
                  <a:lumMod val="75000"/>
                  <a:alpha val="50000"/>
                </a:schemeClr>
              </a:solidFill>
              <a:ln>
                <a:noFill/>
              </a:ln>
              <a:effectLst/>
            </c:spPr>
            <c:extLst>
              <c:ext xmlns:c16="http://schemas.microsoft.com/office/drawing/2014/chart" uri="{C3380CC4-5D6E-409C-BE32-E72D297353CC}">
                <c16:uniqueId val="{00000009-529D-467B-B14C-63F922409E88}"/>
              </c:ext>
            </c:extLst>
          </c:dPt>
          <c:dPt>
            <c:idx val="5"/>
            <c:invertIfNegative val="0"/>
            <c:bubble3D val="0"/>
            <c:spPr>
              <a:solidFill>
                <a:schemeClr val="accent6">
                  <a:lumMod val="75000"/>
                  <a:alpha val="50000"/>
                </a:schemeClr>
              </a:solidFill>
              <a:ln>
                <a:noFill/>
              </a:ln>
              <a:effectLst/>
            </c:spPr>
            <c:extLst>
              <c:ext xmlns:c16="http://schemas.microsoft.com/office/drawing/2014/chart" uri="{C3380CC4-5D6E-409C-BE32-E72D297353CC}">
                <c16:uniqueId val="{0000000B-529D-467B-B14C-63F922409E88}"/>
              </c:ext>
            </c:extLst>
          </c:dPt>
          <c:dPt>
            <c:idx val="6"/>
            <c:invertIfNegative val="0"/>
            <c:bubble3D val="0"/>
            <c:spPr>
              <a:solidFill>
                <a:schemeClr val="accent6">
                  <a:lumMod val="75000"/>
                  <a:alpha val="50000"/>
                </a:schemeClr>
              </a:solidFill>
              <a:ln>
                <a:noFill/>
              </a:ln>
              <a:effectLst/>
            </c:spPr>
            <c:extLst>
              <c:ext xmlns:c16="http://schemas.microsoft.com/office/drawing/2014/chart" uri="{C3380CC4-5D6E-409C-BE32-E72D297353CC}">
                <c16:uniqueId val="{0000000D-529D-467B-B14C-63F922409E88}"/>
              </c:ext>
            </c:extLst>
          </c:dPt>
          <c:dPt>
            <c:idx val="7"/>
            <c:invertIfNegative val="0"/>
            <c:bubble3D val="0"/>
            <c:spPr>
              <a:solidFill>
                <a:schemeClr val="accent6">
                  <a:lumMod val="75000"/>
                  <a:alpha val="50000"/>
                </a:schemeClr>
              </a:solidFill>
              <a:ln>
                <a:noFill/>
              </a:ln>
              <a:effectLst/>
            </c:spPr>
            <c:extLst>
              <c:ext xmlns:c16="http://schemas.microsoft.com/office/drawing/2014/chart" uri="{C3380CC4-5D6E-409C-BE32-E72D297353CC}">
                <c16:uniqueId val="{0000000F-529D-467B-B14C-63F922409E88}"/>
              </c:ext>
            </c:extLst>
          </c:dPt>
          <c:dPt>
            <c:idx val="8"/>
            <c:invertIfNegative val="0"/>
            <c:bubble3D val="0"/>
            <c:spPr>
              <a:solidFill>
                <a:schemeClr val="accent6">
                  <a:lumMod val="75000"/>
                  <a:alpha val="50000"/>
                </a:schemeClr>
              </a:solidFill>
              <a:ln>
                <a:noFill/>
              </a:ln>
              <a:effectLst/>
            </c:spPr>
            <c:extLst>
              <c:ext xmlns:c16="http://schemas.microsoft.com/office/drawing/2014/chart" uri="{C3380CC4-5D6E-409C-BE32-E72D297353CC}">
                <c16:uniqueId val="{00000011-529D-467B-B14C-63F922409E88}"/>
              </c:ext>
            </c:extLst>
          </c:dPt>
          <c:dPt>
            <c:idx val="9"/>
            <c:invertIfNegative val="0"/>
            <c:bubble3D val="0"/>
            <c:spPr>
              <a:solidFill>
                <a:schemeClr val="accent6">
                  <a:lumMod val="75000"/>
                  <a:alpha val="50000"/>
                </a:schemeClr>
              </a:solidFill>
              <a:ln>
                <a:noFill/>
              </a:ln>
              <a:effectLst/>
            </c:spPr>
            <c:extLst>
              <c:ext xmlns:c16="http://schemas.microsoft.com/office/drawing/2014/chart" uri="{C3380CC4-5D6E-409C-BE32-E72D297353CC}">
                <c16:uniqueId val="{00000013-529D-467B-B14C-63F922409E88}"/>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Sheet1!$A$2:$A$22</c:f>
              <c:numCache>
                <c:formatCode>General</c:formatCode>
                <c:ptCount val="10"/>
                <c:pt idx="0">
                  <c:v>2021</c:v>
                </c:pt>
                <c:pt idx="1">
                  <c:v>2022</c:v>
                </c:pt>
                <c:pt idx="2">
                  <c:v>2023</c:v>
                </c:pt>
                <c:pt idx="3">
                  <c:v>2024</c:v>
                </c:pt>
                <c:pt idx="4">
                  <c:v>2025</c:v>
                </c:pt>
                <c:pt idx="5">
                  <c:v>2026</c:v>
                </c:pt>
                <c:pt idx="6">
                  <c:v>2027</c:v>
                </c:pt>
                <c:pt idx="7">
                  <c:v>2028</c:v>
                </c:pt>
                <c:pt idx="8">
                  <c:v>2029</c:v>
                </c:pt>
                <c:pt idx="9">
                  <c:v>2030</c:v>
                </c:pt>
              </c:numCache>
            </c:numRef>
          </c:cat>
          <c:val>
            <c:numRef>
              <c:f>Sheet1!$B$2:$B$22</c:f>
              <c:numCache>
                <c:formatCode>0.0</c:formatCode>
                <c:ptCount val="10"/>
                <c:pt idx="0">
                  <c:v>9.1543539999999997</c:v>
                </c:pt>
                <c:pt idx="1">
                  <c:v>8.9997496653317306</c:v>
                </c:pt>
                <c:pt idx="2">
                  <c:v>10.4</c:v>
                </c:pt>
                <c:pt idx="3">
                  <c:v>11.4917813996709</c:v>
                </c:pt>
                <c:pt idx="4">
                  <c:v>11.777515329115801</c:v>
                </c:pt>
                <c:pt idx="5">
                  <c:v>11.6060749714488</c:v>
                </c:pt>
                <c:pt idx="6">
                  <c:v>11.4727324710412</c:v>
                </c:pt>
                <c:pt idx="7">
                  <c:v>11.682270685967501</c:v>
                </c:pt>
                <c:pt idx="8">
                  <c:v>11.7298930075416</c:v>
                </c:pt>
                <c:pt idx="9">
                  <c:v>11.787039793430599</c:v>
                </c:pt>
              </c:numCache>
            </c:numRef>
          </c:val>
          <c:extLst>
            <c:ext xmlns:c16="http://schemas.microsoft.com/office/drawing/2014/chart" uri="{C3380CC4-5D6E-409C-BE32-E72D297353CC}">
              <c16:uniqueId val="{00000014-529D-467B-B14C-63F922409E88}"/>
            </c:ext>
          </c:extLst>
        </c:ser>
        <c:dLbls>
          <c:dLblPos val="inEnd"/>
          <c:showLegendKey val="0"/>
          <c:showVal val="1"/>
          <c:showCatName val="0"/>
          <c:showSerName val="0"/>
          <c:showPercent val="0"/>
          <c:showBubbleSize val="0"/>
        </c:dLbls>
        <c:gapWidth val="41"/>
        <c:axId val="513015200"/>
        <c:axId val="513016864"/>
      </c:barChart>
      <c:catAx>
        <c:axId val="5130152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lumMod val="65000"/>
                    <a:lumOff val="35000"/>
                  </a:schemeClr>
                </a:solidFill>
                <a:effectLst/>
                <a:latin typeface="+mn-lt"/>
                <a:ea typeface="+mn-ea"/>
                <a:cs typeface="+mn-cs"/>
              </a:defRPr>
            </a:pPr>
            <a:endParaRPr lang="en-US"/>
          </a:p>
        </c:txPr>
        <c:crossAx val="513016864"/>
        <c:crosses val="autoZero"/>
        <c:auto val="1"/>
        <c:lblAlgn val="ctr"/>
        <c:lblOffset val="100"/>
        <c:noMultiLvlLbl val="0"/>
      </c:catAx>
      <c:valAx>
        <c:axId val="513016864"/>
        <c:scaling>
          <c:orientation val="minMax"/>
          <c:max val="14"/>
          <c:min val="0"/>
        </c:scaling>
        <c:delete val="1"/>
        <c:axPos val="l"/>
        <c:majorGridlines>
          <c:spPr>
            <a:ln w="9525" cap="flat" cmpd="sng" algn="ctr">
              <a:noFill/>
              <a:round/>
            </a:ln>
            <a:effectLst/>
          </c:spPr>
        </c:majorGridlines>
        <c:title>
          <c:tx>
            <c:rich>
              <a:bodyPr rot="-5400000" spcFirstLastPara="1" vertOverflow="ellipsis" vert="horz" wrap="square" anchor="ctr" anchorCtr="1"/>
              <a:lstStyle/>
              <a:p>
                <a:pPr>
                  <a:defRPr sz="1197" b="1" i="0" u="none" strike="noStrike" kern="1200" baseline="0">
                    <a:ln>
                      <a:noFill/>
                    </a:ln>
                    <a:solidFill>
                      <a:schemeClr val="dk1">
                        <a:lumMod val="65000"/>
                        <a:lumOff val="35000"/>
                      </a:schemeClr>
                    </a:solidFill>
                    <a:latin typeface="+mn-lt"/>
                    <a:ea typeface="+mn-ea"/>
                    <a:cs typeface="+mn-cs"/>
                  </a:defRPr>
                </a:pPr>
                <a:r>
                  <a:rPr lang="en-US" dirty="0">
                    <a:ln>
                      <a:noFill/>
                    </a:ln>
                  </a:rPr>
                  <a:t>U.S. Vehicle Production (millions)</a:t>
                </a:r>
              </a:p>
            </c:rich>
          </c:tx>
          <c:layout>
            <c:manualLayout>
              <c:xMode val="edge"/>
              <c:yMode val="edge"/>
              <c:x val="2.4182463303198211E-2"/>
              <c:y val="0.36538851081986146"/>
            </c:manualLayout>
          </c:layout>
          <c:overlay val="0"/>
          <c:spPr>
            <a:noFill/>
            <a:ln>
              <a:noFill/>
            </a:ln>
            <a:effectLst/>
          </c:spPr>
          <c:txPr>
            <a:bodyPr rot="-5400000" spcFirstLastPara="1" vertOverflow="ellipsis" vert="horz" wrap="square" anchor="ctr" anchorCtr="1"/>
            <a:lstStyle/>
            <a:p>
              <a:pPr>
                <a:defRPr sz="1197" b="1" i="0" u="none" strike="noStrike" kern="1200" baseline="0">
                  <a:ln>
                    <a:noFill/>
                  </a:ln>
                  <a:solidFill>
                    <a:schemeClr val="dk1">
                      <a:lumMod val="65000"/>
                      <a:lumOff val="35000"/>
                    </a:schemeClr>
                  </a:solidFill>
                  <a:latin typeface="+mn-lt"/>
                  <a:ea typeface="+mn-ea"/>
                  <a:cs typeface="+mn-cs"/>
                </a:defRPr>
              </a:pPr>
              <a:endParaRPr lang="en-US"/>
            </a:p>
          </c:txPr>
        </c:title>
        <c:numFmt formatCode="0.0" sourceLinked="1"/>
        <c:majorTickMark val="out"/>
        <c:minorTickMark val="none"/>
        <c:tickLblPos val="nextTo"/>
        <c:crossAx val="51301520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2128" b="1" i="0" u="none" strike="noStrike" kern="1200" cap="none" spc="120" normalizeH="0" baseline="0">
                <a:solidFill>
                  <a:schemeClr val="tx1">
                    <a:lumMod val="65000"/>
                    <a:lumOff val="35000"/>
                  </a:schemeClr>
                </a:solidFill>
                <a:latin typeface="+mn-lt"/>
                <a:ea typeface="+mn-ea"/>
                <a:cs typeface="+mn-cs"/>
              </a:defRPr>
            </a:pPr>
            <a:r>
              <a:rPr lang="en-US" sz="1800" b="1" i="0" cap="none" baseline="0" dirty="0">
                <a:effectLst/>
              </a:rPr>
              <a:t>Number of electrified vehicles</a:t>
            </a:r>
            <a:br>
              <a:rPr lang="en-US" sz="1800" b="1" i="0" cap="none" baseline="0" dirty="0">
                <a:effectLst/>
              </a:rPr>
            </a:br>
            <a:r>
              <a:rPr lang="en-US" sz="1800" b="1" i="0" cap="none" baseline="0" dirty="0">
                <a:effectLst/>
              </a:rPr>
              <a:t>produced in North American plants</a:t>
            </a:r>
            <a:endParaRPr lang="en-US" cap="none" baseline="0" dirty="0">
              <a:effectLst/>
            </a:endParaRPr>
          </a:p>
        </c:rich>
      </c:tx>
      <c:overlay val="0"/>
      <c:spPr>
        <a:noFill/>
        <a:ln>
          <a:noFill/>
        </a:ln>
        <a:effectLst/>
      </c:spPr>
      <c:txPr>
        <a:bodyPr rot="0" spcFirstLastPara="1" vertOverflow="ellipsis" vert="horz" wrap="square" anchor="ctr" anchorCtr="1"/>
        <a:lstStyle/>
        <a:p>
          <a:pPr algn="l">
            <a:defRPr sz="2128" b="1" i="0" u="none" strike="noStrike" kern="1200" cap="none"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Legacy Automakers</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Sheet1!$A$2:$A$9</c:f>
              <c:numCache>
                <c:formatCode>General</c:formatCode>
                <c:ptCount val="8"/>
                <c:pt idx="0">
                  <c:v>2022</c:v>
                </c:pt>
                <c:pt idx="1">
                  <c:v>2023</c:v>
                </c:pt>
                <c:pt idx="2">
                  <c:v>2024</c:v>
                </c:pt>
                <c:pt idx="3">
                  <c:v>2025</c:v>
                </c:pt>
                <c:pt idx="4">
                  <c:v>2026</c:v>
                </c:pt>
                <c:pt idx="5">
                  <c:v>2027</c:v>
                </c:pt>
                <c:pt idx="6">
                  <c:v>2028</c:v>
                </c:pt>
                <c:pt idx="7">
                  <c:v>2029</c:v>
                </c:pt>
              </c:numCache>
            </c:numRef>
          </c:cat>
          <c:val>
            <c:numRef>
              <c:f>Sheet1!$B$2:$B$9</c:f>
              <c:numCache>
                <c:formatCode>_(* #,##0_);_(* \(#,##0\);_(* "-"??_);_(@_)</c:formatCode>
                <c:ptCount val="8"/>
                <c:pt idx="0">
                  <c:v>477960</c:v>
                </c:pt>
                <c:pt idx="1">
                  <c:v>926313</c:v>
                </c:pt>
                <c:pt idx="2">
                  <c:v>1261370</c:v>
                </c:pt>
                <c:pt idx="3">
                  <c:v>1908922</c:v>
                </c:pt>
                <c:pt idx="4">
                  <c:v>2383482</c:v>
                </c:pt>
                <c:pt idx="5">
                  <c:v>2960605</c:v>
                </c:pt>
                <c:pt idx="6">
                  <c:v>3533356</c:v>
                </c:pt>
                <c:pt idx="7">
                  <c:v>4356808</c:v>
                </c:pt>
              </c:numCache>
            </c:numRef>
          </c:val>
          <c:extLst>
            <c:ext xmlns:c16="http://schemas.microsoft.com/office/drawing/2014/chart" uri="{C3380CC4-5D6E-409C-BE32-E72D297353CC}">
              <c16:uniqueId val="{00000000-DBCD-47A2-B22D-BE2817B5DC30}"/>
            </c:ext>
          </c:extLst>
        </c:ser>
        <c:ser>
          <c:idx val="1"/>
          <c:order val="1"/>
          <c:tx>
            <c:strRef>
              <c:f>Sheet1!$C$1</c:f>
              <c:strCache>
                <c:ptCount val="1"/>
                <c:pt idx="0">
                  <c:v>Disruptors </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Sheet1!$A$2:$A$9</c:f>
              <c:numCache>
                <c:formatCode>General</c:formatCode>
                <c:ptCount val="8"/>
                <c:pt idx="0">
                  <c:v>2022</c:v>
                </c:pt>
                <c:pt idx="1">
                  <c:v>2023</c:v>
                </c:pt>
                <c:pt idx="2">
                  <c:v>2024</c:v>
                </c:pt>
                <c:pt idx="3">
                  <c:v>2025</c:v>
                </c:pt>
                <c:pt idx="4">
                  <c:v>2026</c:v>
                </c:pt>
                <c:pt idx="5">
                  <c:v>2027</c:v>
                </c:pt>
                <c:pt idx="6">
                  <c:v>2028</c:v>
                </c:pt>
                <c:pt idx="7">
                  <c:v>2029</c:v>
                </c:pt>
              </c:numCache>
            </c:numRef>
          </c:cat>
          <c:val>
            <c:numRef>
              <c:f>Sheet1!$C$2:$C$9</c:f>
              <c:numCache>
                <c:formatCode>_(* #,##0_);_(* \(#,##0\);_(* "-"??_);_(@_)</c:formatCode>
                <c:ptCount val="8"/>
                <c:pt idx="0">
                  <c:v>627951</c:v>
                </c:pt>
                <c:pt idx="1">
                  <c:v>696329</c:v>
                </c:pt>
                <c:pt idx="2">
                  <c:v>716240</c:v>
                </c:pt>
                <c:pt idx="3">
                  <c:v>856573</c:v>
                </c:pt>
                <c:pt idx="4">
                  <c:v>1035618</c:v>
                </c:pt>
                <c:pt idx="5">
                  <c:v>1125235</c:v>
                </c:pt>
                <c:pt idx="6">
                  <c:v>1237807</c:v>
                </c:pt>
                <c:pt idx="7">
                  <c:v>1263896</c:v>
                </c:pt>
              </c:numCache>
            </c:numRef>
          </c:val>
          <c:extLst>
            <c:ext xmlns:c16="http://schemas.microsoft.com/office/drawing/2014/chart" uri="{C3380CC4-5D6E-409C-BE32-E72D297353CC}">
              <c16:uniqueId val="{00000001-DBCD-47A2-B22D-BE2817B5DC30}"/>
            </c:ext>
          </c:extLst>
        </c:ser>
        <c:dLbls>
          <c:dLblPos val="ctr"/>
          <c:showLegendKey val="0"/>
          <c:showVal val="1"/>
          <c:showCatName val="0"/>
          <c:showSerName val="0"/>
          <c:showPercent val="0"/>
          <c:showBubbleSize val="0"/>
        </c:dLbls>
        <c:gapWidth val="79"/>
        <c:overlap val="100"/>
        <c:axId val="799208575"/>
        <c:axId val="785430463"/>
      </c:barChart>
      <c:catAx>
        <c:axId val="7992085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785430463"/>
        <c:crosses val="autoZero"/>
        <c:auto val="1"/>
        <c:lblAlgn val="ctr"/>
        <c:lblOffset val="100"/>
        <c:noMultiLvlLbl val="0"/>
      </c:catAx>
      <c:valAx>
        <c:axId val="785430463"/>
        <c:scaling>
          <c:orientation val="minMax"/>
        </c:scaling>
        <c:delete val="0"/>
        <c:axPos val="l"/>
        <c:title>
          <c:tx>
            <c:rich>
              <a:bodyPr rot="-5400000" spcFirstLastPara="1" vertOverflow="ellipsis" vert="horz" wrap="square" anchor="ctr" anchorCtr="1"/>
              <a:lstStyle/>
              <a:p>
                <a:pPr>
                  <a:defRPr sz="1200" b="0" i="0" u="none" strike="noStrike" kern="1200" cap="all" baseline="0">
                    <a:solidFill>
                      <a:schemeClr val="tx1">
                        <a:lumMod val="65000"/>
                        <a:lumOff val="35000"/>
                      </a:schemeClr>
                    </a:solidFill>
                    <a:latin typeface="+mn-lt"/>
                    <a:ea typeface="+mn-ea"/>
                    <a:cs typeface="+mn-cs"/>
                  </a:defRPr>
                </a:pPr>
                <a:r>
                  <a:rPr lang="en-US" sz="1200" b="0" i="0" cap="all" baseline="0" dirty="0">
                    <a:effectLst/>
                  </a:rPr>
                  <a:t>Number of Vehicle Produced</a:t>
                </a:r>
                <a:endParaRPr lang="en-US" sz="1200" dirty="0">
                  <a:effectLst/>
                </a:endParaRPr>
              </a:p>
            </c:rich>
          </c:tx>
          <c:layout>
            <c:manualLayout>
              <c:xMode val="edge"/>
              <c:yMode val="edge"/>
              <c:x val="2.0933977455716585E-2"/>
              <c:y val="0.28044065325167689"/>
            </c:manualLayout>
          </c:layout>
          <c:overlay val="0"/>
          <c:spPr>
            <a:noFill/>
            <a:ln>
              <a:noFill/>
            </a:ln>
            <a:effectLst/>
          </c:spPr>
          <c:txPr>
            <a:bodyPr rot="-5400000" spcFirstLastPara="1" vertOverflow="ellipsis" vert="horz" wrap="square" anchor="ctr" anchorCtr="1"/>
            <a:lstStyle/>
            <a:p>
              <a:pPr>
                <a:defRPr sz="1200" b="0" i="0" u="none" strike="noStrike" kern="1200" cap="all" baseline="0">
                  <a:solidFill>
                    <a:schemeClr val="tx1">
                      <a:lumMod val="65000"/>
                      <a:lumOff val="35000"/>
                    </a:schemeClr>
                  </a:solidFill>
                  <a:latin typeface="+mn-lt"/>
                  <a:ea typeface="+mn-ea"/>
                  <a:cs typeface="+mn-cs"/>
                </a:defRPr>
              </a:pPr>
              <a:endParaRPr lang="en-US"/>
            </a:p>
          </c:txPr>
        </c:title>
        <c:numFmt formatCode="_(* #,##0_);_(* \(#,##0\);_(* &quot;-&quot;??_);_(@_)"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920857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2128" b="1" i="0" u="none" strike="noStrike" kern="1200" cap="none" spc="120" normalizeH="0" baseline="0">
                <a:solidFill>
                  <a:schemeClr val="tx1">
                    <a:lumMod val="65000"/>
                    <a:lumOff val="35000"/>
                  </a:schemeClr>
                </a:solidFill>
                <a:latin typeface="+mn-lt"/>
                <a:ea typeface="+mn-ea"/>
                <a:cs typeface="+mn-cs"/>
              </a:defRPr>
            </a:pPr>
            <a:r>
              <a:rPr lang="en-US" sz="1800" b="1" i="0" cap="none" baseline="0" dirty="0">
                <a:effectLst/>
              </a:rPr>
              <a:t>Number of electrified vehicles</a:t>
            </a:r>
            <a:br>
              <a:rPr lang="en-US" sz="1800" b="1" i="0" cap="none" baseline="0" dirty="0">
                <a:effectLst/>
              </a:rPr>
            </a:br>
            <a:r>
              <a:rPr lang="en-US" sz="1800" b="1" i="0" cap="none" baseline="0" dirty="0">
                <a:effectLst/>
              </a:rPr>
              <a:t>produced in North American plants</a:t>
            </a:r>
            <a:endParaRPr lang="en-US" cap="none" baseline="0" dirty="0">
              <a:effectLst/>
            </a:endParaRPr>
          </a:p>
        </c:rich>
      </c:tx>
      <c:overlay val="0"/>
      <c:spPr>
        <a:noFill/>
        <a:ln>
          <a:noFill/>
        </a:ln>
        <a:effectLst/>
      </c:spPr>
      <c:txPr>
        <a:bodyPr rot="0" spcFirstLastPara="1" vertOverflow="ellipsis" vert="horz" wrap="square" anchor="ctr" anchorCtr="1"/>
        <a:lstStyle/>
        <a:p>
          <a:pPr algn="l">
            <a:defRPr sz="2128" b="1" i="0" u="none" strike="noStrike" kern="1200" cap="none"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BEV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Sheet1!$A$2:$A$9</c:f>
              <c:numCache>
                <c:formatCode>General</c:formatCode>
                <c:ptCount val="8"/>
                <c:pt idx="0">
                  <c:v>2022</c:v>
                </c:pt>
                <c:pt idx="1">
                  <c:v>2023</c:v>
                </c:pt>
                <c:pt idx="2">
                  <c:v>2024</c:v>
                </c:pt>
                <c:pt idx="3">
                  <c:v>2025</c:v>
                </c:pt>
                <c:pt idx="4">
                  <c:v>2026</c:v>
                </c:pt>
                <c:pt idx="5">
                  <c:v>2027</c:v>
                </c:pt>
                <c:pt idx="6">
                  <c:v>2028</c:v>
                </c:pt>
                <c:pt idx="7">
                  <c:v>2029</c:v>
                </c:pt>
              </c:numCache>
            </c:numRef>
          </c:cat>
          <c:val>
            <c:numRef>
              <c:f>Sheet1!$B$2:$B$9</c:f>
              <c:numCache>
                <c:formatCode>_(* #,##0_);_(* \(#,##0\);_(* "-"??_);_(@_)</c:formatCode>
                <c:ptCount val="8"/>
                <c:pt idx="0">
                  <c:v>843544</c:v>
                </c:pt>
                <c:pt idx="1">
                  <c:v>1279752</c:v>
                </c:pt>
                <c:pt idx="2">
                  <c:v>1583701</c:v>
                </c:pt>
                <c:pt idx="3">
                  <c:v>2290567</c:v>
                </c:pt>
                <c:pt idx="4">
                  <c:v>2881175</c:v>
                </c:pt>
                <c:pt idx="5">
                  <c:v>3513648</c:v>
                </c:pt>
                <c:pt idx="6">
                  <c:v>4162998</c:v>
                </c:pt>
                <c:pt idx="7">
                  <c:v>4971473</c:v>
                </c:pt>
              </c:numCache>
            </c:numRef>
          </c:val>
          <c:extLst>
            <c:ext xmlns:c16="http://schemas.microsoft.com/office/drawing/2014/chart" uri="{C3380CC4-5D6E-409C-BE32-E72D297353CC}">
              <c16:uniqueId val="{00000000-DBCD-47A2-B22D-BE2817B5DC30}"/>
            </c:ext>
          </c:extLst>
        </c:ser>
        <c:ser>
          <c:idx val="1"/>
          <c:order val="1"/>
          <c:tx>
            <c:strRef>
              <c:f>Sheet1!$C$1</c:f>
              <c:strCache>
                <c:ptCount val="1"/>
                <c:pt idx="0">
                  <c:v>FHEV</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Sheet1!$A$2:$A$9</c:f>
              <c:numCache>
                <c:formatCode>General</c:formatCode>
                <c:ptCount val="8"/>
                <c:pt idx="0">
                  <c:v>2022</c:v>
                </c:pt>
                <c:pt idx="1">
                  <c:v>2023</c:v>
                </c:pt>
                <c:pt idx="2">
                  <c:v>2024</c:v>
                </c:pt>
                <c:pt idx="3">
                  <c:v>2025</c:v>
                </c:pt>
                <c:pt idx="4">
                  <c:v>2026</c:v>
                </c:pt>
                <c:pt idx="5">
                  <c:v>2027</c:v>
                </c:pt>
                <c:pt idx="6">
                  <c:v>2028</c:v>
                </c:pt>
                <c:pt idx="7">
                  <c:v>2029</c:v>
                </c:pt>
              </c:numCache>
            </c:numRef>
          </c:cat>
          <c:val>
            <c:numRef>
              <c:f>Sheet1!$C$2:$C$9</c:f>
              <c:numCache>
                <c:formatCode>_(* #,##0_);_(* \(#,##0\);_(* "-"??_);_(@_)</c:formatCode>
                <c:ptCount val="8"/>
                <c:pt idx="0">
                  <c:v>862605</c:v>
                </c:pt>
                <c:pt idx="1">
                  <c:v>1103972</c:v>
                </c:pt>
                <c:pt idx="2">
                  <c:v>1326145</c:v>
                </c:pt>
                <c:pt idx="3">
                  <c:v>1534517</c:v>
                </c:pt>
                <c:pt idx="4">
                  <c:v>1607674</c:v>
                </c:pt>
                <c:pt idx="5">
                  <c:v>1680516</c:v>
                </c:pt>
                <c:pt idx="6">
                  <c:v>1744178</c:v>
                </c:pt>
                <c:pt idx="7">
                  <c:v>1722885</c:v>
                </c:pt>
              </c:numCache>
            </c:numRef>
          </c:val>
          <c:extLst>
            <c:ext xmlns:c16="http://schemas.microsoft.com/office/drawing/2014/chart" uri="{C3380CC4-5D6E-409C-BE32-E72D297353CC}">
              <c16:uniqueId val="{00000001-DBCD-47A2-B22D-BE2817B5DC30}"/>
            </c:ext>
          </c:extLst>
        </c:ser>
        <c:ser>
          <c:idx val="2"/>
          <c:order val="2"/>
          <c:tx>
            <c:strRef>
              <c:f>Sheet1!$D$1</c:f>
              <c:strCache>
                <c:ptCount val="1"/>
                <c:pt idx="0">
                  <c:v>MHEV (48V)</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Sheet1!$A$2:$A$9</c:f>
              <c:numCache>
                <c:formatCode>General</c:formatCode>
                <c:ptCount val="8"/>
                <c:pt idx="0">
                  <c:v>2022</c:v>
                </c:pt>
                <c:pt idx="1">
                  <c:v>2023</c:v>
                </c:pt>
                <c:pt idx="2">
                  <c:v>2024</c:v>
                </c:pt>
                <c:pt idx="3">
                  <c:v>2025</c:v>
                </c:pt>
                <c:pt idx="4">
                  <c:v>2026</c:v>
                </c:pt>
                <c:pt idx="5">
                  <c:v>2027</c:v>
                </c:pt>
                <c:pt idx="6">
                  <c:v>2028</c:v>
                </c:pt>
                <c:pt idx="7">
                  <c:v>2029</c:v>
                </c:pt>
              </c:numCache>
            </c:numRef>
          </c:cat>
          <c:val>
            <c:numRef>
              <c:f>Sheet1!$D$2:$D$9</c:f>
              <c:numCache>
                <c:formatCode>_(* #,##0_);_(* \(#,##0\);_(* "-"??_);_(@_)</c:formatCode>
                <c:ptCount val="8"/>
                <c:pt idx="0">
                  <c:v>789610</c:v>
                </c:pt>
                <c:pt idx="1">
                  <c:v>894205</c:v>
                </c:pt>
                <c:pt idx="2">
                  <c:v>1160937</c:v>
                </c:pt>
                <c:pt idx="3">
                  <c:v>1332755</c:v>
                </c:pt>
                <c:pt idx="4">
                  <c:v>1437643</c:v>
                </c:pt>
                <c:pt idx="5">
                  <c:v>1395958</c:v>
                </c:pt>
                <c:pt idx="6">
                  <c:v>1428211</c:v>
                </c:pt>
                <c:pt idx="7">
                  <c:v>1374295</c:v>
                </c:pt>
              </c:numCache>
            </c:numRef>
          </c:val>
          <c:extLst>
            <c:ext xmlns:c16="http://schemas.microsoft.com/office/drawing/2014/chart" uri="{C3380CC4-5D6E-409C-BE32-E72D297353CC}">
              <c16:uniqueId val="{00000000-6760-4A95-B1AB-5FB6456EE816}"/>
            </c:ext>
          </c:extLst>
        </c:ser>
        <c:ser>
          <c:idx val="3"/>
          <c:order val="3"/>
          <c:tx>
            <c:strRef>
              <c:f>Sheet1!$E$1</c:f>
              <c:strCache>
                <c:ptCount val="1"/>
                <c:pt idx="0">
                  <c:v>PHEV</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Sheet1!$A$2:$A$9</c:f>
              <c:numCache>
                <c:formatCode>General</c:formatCode>
                <c:ptCount val="8"/>
                <c:pt idx="0">
                  <c:v>2022</c:v>
                </c:pt>
                <c:pt idx="1">
                  <c:v>2023</c:v>
                </c:pt>
                <c:pt idx="2">
                  <c:v>2024</c:v>
                </c:pt>
                <c:pt idx="3">
                  <c:v>2025</c:v>
                </c:pt>
                <c:pt idx="4">
                  <c:v>2026</c:v>
                </c:pt>
                <c:pt idx="5">
                  <c:v>2027</c:v>
                </c:pt>
                <c:pt idx="6">
                  <c:v>2028</c:v>
                </c:pt>
                <c:pt idx="7">
                  <c:v>2029</c:v>
                </c:pt>
              </c:numCache>
            </c:numRef>
          </c:cat>
          <c:val>
            <c:numRef>
              <c:f>Sheet1!$E$2:$E$9</c:f>
              <c:numCache>
                <c:formatCode>_(* #,##0_);_(* \(#,##0\);_(* "-"??_);_(@_)</c:formatCode>
                <c:ptCount val="8"/>
                <c:pt idx="0">
                  <c:v>262260</c:v>
                </c:pt>
                <c:pt idx="1">
                  <c:v>342789</c:v>
                </c:pt>
                <c:pt idx="2">
                  <c:v>393737</c:v>
                </c:pt>
                <c:pt idx="3">
                  <c:v>472382</c:v>
                </c:pt>
                <c:pt idx="4">
                  <c:v>533633</c:v>
                </c:pt>
                <c:pt idx="5">
                  <c:v>565961</c:v>
                </c:pt>
                <c:pt idx="6">
                  <c:v>597340</c:v>
                </c:pt>
                <c:pt idx="7">
                  <c:v>633268</c:v>
                </c:pt>
              </c:numCache>
            </c:numRef>
          </c:val>
          <c:extLst>
            <c:ext xmlns:c16="http://schemas.microsoft.com/office/drawing/2014/chart" uri="{C3380CC4-5D6E-409C-BE32-E72D297353CC}">
              <c16:uniqueId val="{00000001-6760-4A95-B1AB-5FB6456EE816}"/>
            </c:ext>
          </c:extLst>
        </c:ser>
        <c:ser>
          <c:idx val="4"/>
          <c:order val="4"/>
          <c:tx>
            <c:strRef>
              <c:f>Sheet1!$F$1</c:f>
              <c:strCache>
                <c:ptCount val="1"/>
                <c:pt idx="0">
                  <c:v>EREV</c:v>
                </c:pt>
              </c:strCache>
            </c:strRef>
          </c:tx>
          <c:spPr>
            <a:solidFill>
              <a:schemeClr val="accent3">
                <a:lumMod val="60000"/>
              </a:schemeClr>
            </a:solidFill>
            <a:ln>
              <a:noFill/>
            </a:ln>
            <a:effectLst/>
          </c:spPr>
          <c:invertIfNegative val="0"/>
          <c:dLbls>
            <c:delete val="1"/>
          </c:dLbls>
          <c:cat>
            <c:numRef>
              <c:f>Sheet1!$A$2:$A$9</c:f>
              <c:numCache>
                <c:formatCode>General</c:formatCode>
                <c:ptCount val="8"/>
                <c:pt idx="0">
                  <c:v>2022</c:v>
                </c:pt>
                <c:pt idx="1">
                  <c:v>2023</c:v>
                </c:pt>
                <c:pt idx="2">
                  <c:v>2024</c:v>
                </c:pt>
                <c:pt idx="3">
                  <c:v>2025</c:v>
                </c:pt>
                <c:pt idx="4">
                  <c:v>2026</c:v>
                </c:pt>
                <c:pt idx="5">
                  <c:v>2027</c:v>
                </c:pt>
                <c:pt idx="6">
                  <c:v>2028</c:v>
                </c:pt>
                <c:pt idx="7">
                  <c:v>2029</c:v>
                </c:pt>
              </c:numCache>
            </c:numRef>
          </c:cat>
          <c:val>
            <c:numRef>
              <c:f>Sheet1!$F$2:$F$9</c:f>
              <c:numCache>
                <c:formatCode>_(* #,##0_);_(* \(#,##0\);_(* "-"??_);_(@_)</c:formatCode>
                <c:ptCount val="8"/>
                <c:pt idx="0">
                  <c:v>1472</c:v>
                </c:pt>
                <c:pt idx="1">
                  <c:v>1758</c:v>
                </c:pt>
                <c:pt idx="2">
                  <c:v>3547</c:v>
                </c:pt>
                <c:pt idx="3">
                  <c:v>21584</c:v>
                </c:pt>
                <c:pt idx="4">
                  <c:v>70820</c:v>
                </c:pt>
                <c:pt idx="5">
                  <c:v>91134</c:v>
                </c:pt>
                <c:pt idx="6">
                  <c:v>120384</c:v>
                </c:pt>
                <c:pt idx="7">
                  <c:v>132593</c:v>
                </c:pt>
              </c:numCache>
            </c:numRef>
          </c:val>
          <c:extLst>
            <c:ext xmlns:c16="http://schemas.microsoft.com/office/drawing/2014/chart" uri="{C3380CC4-5D6E-409C-BE32-E72D297353CC}">
              <c16:uniqueId val="{00000002-6760-4A95-B1AB-5FB6456EE816}"/>
            </c:ext>
          </c:extLst>
        </c:ser>
        <c:ser>
          <c:idx val="5"/>
          <c:order val="5"/>
          <c:tx>
            <c:strRef>
              <c:f>Sheet1!$G$1</c:f>
              <c:strCache>
                <c:ptCount val="1"/>
                <c:pt idx="0">
                  <c:v>FCEV</c:v>
                </c:pt>
              </c:strCache>
            </c:strRef>
          </c:tx>
          <c:spPr>
            <a:solidFill>
              <a:schemeClr val="accent5">
                <a:lumMod val="60000"/>
              </a:schemeClr>
            </a:solidFill>
            <a:ln>
              <a:noFill/>
            </a:ln>
            <a:effectLst/>
          </c:spPr>
          <c:invertIfNegative val="0"/>
          <c:dLbls>
            <c:delete val="1"/>
          </c:dLbls>
          <c:cat>
            <c:numRef>
              <c:f>Sheet1!$A$2:$A$9</c:f>
              <c:numCache>
                <c:formatCode>General</c:formatCode>
                <c:ptCount val="8"/>
                <c:pt idx="0">
                  <c:v>2022</c:v>
                </c:pt>
                <c:pt idx="1">
                  <c:v>2023</c:v>
                </c:pt>
                <c:pt idx="2">
                  <c:v>2024</c:v>
                </c:pt>
                <c:pt idx="3">
                  <c:v>2025</c:v>
                </c:pt>
                <c:pt idx="4">
                  <c:v>2026</c:v>
                </c:pt>
                <c:pt idx="5">
                  <c:v>2027</c:v>
                </c:pt>
                <c:pt idx="6">
                  <c:v>2028</c:v>
                </c:pt>
                <c:pt idx="7">
                  <c:v>2029</c:v>
                </c:pt>
              </c:numCache>
            </c:numRef>
          </c:cat>
          <c:val>
            <c:numRef>
              <c:f>Sheet1!$G$2:$G$9</c:f>
              <c:numCache>
                <c:formatCode>_(* #,##0_);_(* \(#,##0\);_(* "-"??_);_(@_)</c:formatCode>
                <c:ptCount val="8"/>
                <c:pt idx="0">
                  <c:v>107</c:v>
                </c:pt>
                <c:pt idx="1">
                  <c:v>101</c:v>
                </c:pt>
                <c:pt idx="2">
                  <c:v>172</c:v>
                </c:pt>
                <c:pt idx="3">
                  <c:v>2546</c:v>
                </c:pt>
                <c:pt idx="4">
                  <c:v>4292</c:v>
                </c:pt>
                <c:pt idx="5">
                  <c:v>6231</c:v>
                </c:pt>
                <c:pt idx="6">
                  <c:v>10825</c:v>
                </c:pt>
                <c:pt idx="7">
                  <c:v>15963</c:v>
                </c:pt>
              </c:numCache>
            </c:numRef>
          </c:val>
          <c:extLst>
            <c:ext xmlns:c16="http://schemas.microsoft.com/office/drawing/2014/chart" uri="{C3380CC4-5D6E-409C-BE32-E72D297353CC}">
              <c16:uniqueId val="{00000003-6760-4A95-B1AB-5FB6456EE816}"/>
            </c:ext>
          </c:extLst>
        </c:ser>
        <c:ser>
          <c:idx val="6"/>
          <c:order val="6"/>
          <c:tx>
            <c:strRef>
              <c:f>Sheet1!$H$1</c:f>
              <c:strCache>
                <c:ptCount val="1"/>
                <c:pt idx="0">
                  <c:v>MHEV</c:v>
                </c:pt>
              </c:strCache>
            </c:strRef>
          </c:tx>
          <c:spPr>
            <a:solidFill>
              <a:schemeClr val="accent1">
                <a:lumMod val="80000"/>
                <a:lumOff val="20000"/>
              </a:schemeClr>
            </a:solidFill>
            <a:ln>
              <a:noFill/>
            </a:ln>
            <a:effectLst/>
          </c:spPr>
          <c:invertIfNegative val="0"/>
          <c:dLbls>
            <c:delete val="1"/>
          </c:dLbls>
          <c:cat>
            <c:numRef>
              <c:f>Sheet1!$A$2:$A$9</c:f>
              <c:numCache>
                <c:formatCode>General</c:formatCode>
                <c:ptCount val="8"/>
                <c:pt idx="0">
                  <c:v>2022</c:v>
                </c:pt>
                <c:pt idx="1">
                  <c:v>2023</c:v>
                </c:pt>
                <c:pt idx="2">
                  <c:v>2024</c:v>
                </c:pt>
                <c:pt idx="3">
                  <c:v>2025</c:v>
                </c:pt>
                <c:pt idx="4">
                  <c:v>2026</c:v>
                </c:pt>
                <c:pt idx="5">
                  <c:v>2027</c:v>
                </c:pt>
                <c:pt idx="6">
                  <c:v>2028</c:v>
                </c:pt>
                <c:pt idx="7">
                  <c:v>2029</c:v>
                </c:pt>
              </c:numCache>
            </c:numRef>
          </c:cat>
          <c:val>
            <c:numRef>
              <c:f>Sheet1!$H$2:$H$9</c:f>
              <c:numCache>
                <c:formatCode>_(* #,##0_);_(* \(#,##0\);_(* "-"??_);_(@_)</c:formatCode>
                <c:ptCount val="8"/>
                <c:pt idx="0">
                  <c:v>36209</c:v>
                </c:pt>
                <c:pt idx="1">
                  <c:v>53209</c:v>
                </c:pt>
                <c:pt idx="2">
                  <c:v>55273</c:v>
                </c:pt>
                <c:pt idx="3">
                  <c:v>58145</c:v>
                </c:pt>
                <c:pt idx="4">
                  <c:v>77344</c:v>
                </c:pt>
                <c:pt idx="5">
                  <c:v>71326</c:v>
                </c:pt>
                <c:pt idx="6">
                  <c:v>63026</c:v>
                </c:pt>
                <c:pt idx="7">
                  <c:v>59594</c:v>
                </c:pt>
              </c:numCache>
            </c:numRef>
          </c:val>
          <c:extLst>
            <c:ext xmlns:c16="http://schemas.microsoft.com/office/drawing/2014/chart" uri="{C3380CC4-5D6E-409C-BE32-E72D297353CC}">
              <c16:uniqueId val="{00000004-6760-4A95-B1AB-5FB6456EE816}"/>
            </c:ext>
          </c:extLst>
        </c:ser>
        <c:dLbls>
          <c:dLblPos val="ctr"/>
          <c:showLegendKey val="0"/>
          <c:showVal val="1"/>
          <c:showCatName val="0"/>
          <c:showSerName val="0"/>
          <c:showPercent val="0"/>
          <c:showBubbleSize val="0"/>
        </c:dLbls>
        <c:gapWidth val="79"/>
        <c:overlap val="100"/>
        <c:axId val="799208575"/>
        <c:axId val="785430463"/>
      </c:barChart>
      <c:catAx>
        <c:axId val="7992085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785430463"/>
        <c:crosses val="autoZero"/>
        <c:auto val="1"/>
        <c:lblAlgn val="ctr"/>
        <c:lblOffset val="100"/>
        <c:noMultiLvlLbl val="0"/>
      </c:catAx>
      <c:valAx>
        <c:axId val="785430463"/>
        <c:scaling>
          <c:orientation val="minMax"/>
        </c:scaling>
        <c:delete val="0"/>
        <c:axPos val="l"/>
        <c:title>
          <c:tx>
            <c:rich>
              <a:bodyPr rot="-5400000" spcFirstLastPara="1" vertOverflow="ellipsis" vert="horz" wrap="square" anchor="ctr" anchorCtr="1"/>
              <a:lstStyle/>
              <a:p>
                <a:pPr>
                  <a:defRPr sz="1200" b="0" i="0" u="none" strike="noStrike" kern="1200" cap="all" baseline="0">
                    <a:solidFill>
                      <a:schemeClr val="tx1">
                        <a:lumMod val="65000"/>
                        <a:lumOff val="35000"/>
                      </a:schemeClr>
                    </a:solidFill>
                    <a:latin typeface="+mn-lt"/>
                    <a:ea typeface="+mn-ea"/>
                    <a:cs typeface="+mn-cs"/>
                  </a:defRPr>
                </a:pPr>
                <a:r>
                  <a:rPr lang="en-US" sz="1200" b="0" i="0" cap="all" baseline="0" dirty="0">
                    <a:effectLst/>
                  </a:rPr>
                  <a:t>Number of Vehicle Produced</a:t>
                </a:r>
                <a:endParaRPr lang="en-US" sz="1200" dirty="0">
                  <a:effectLst/>
                </a:endParaRPr>
              </a:p>
            </c:rich>
          </c:tx>
          <c:overlay val="0"/>
          <c:spPr>
            <a:noFill/>
            <a:ln>
              <a:noFill/>
            </a:ln>
            <a:effectLst/>
          </c:spPr>
          <c:txPr>
            <a:bodyPr rot="-5400000" spcFirstLastPara="1" vertOverflow="ellipsis" vert="horz" wrap="square" anchor="ctr" anchorCtr="1"/>
            <a:lstStyle/>
            <a:p>
              <a:pPr>
                <a:defRPr sz="1200" b="0" i="0" u="none" strike="noStrike" kern="1200" cap="all" baseline="0">
                  <a:solidFill>
                    <a:schemeClr val="tx1">
                      <a:lumMod val="65000"/>
                      <a:lumOff val="35000"/>
                    </a:schemeClr>
                  </a:solidFill>
                  <a:latin typeface="+mn-lt"/>
                  <a:ea typeface="+mn-ea"/>
                  <a:cs typeface="+mn-cs"/>
                </a:defRPr>
              </a:pPr>
              <a:endParaRPr lang="en-US"/>
            </a:p>
          </c:txPr>
        </c:title>
        <c:numFmt formatCode="_(* #,##0_);_(* \(#,##0\);_(* &quot;-&quot;??_);_(@_)"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920857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201590564466921E-2"/>
          <c:y val="0.15985350161729067"/>
          <c:w val="0.87795995370931301"/>
          <c:h val="0.77723269215731017"/>
        </c:manualLayout>
      </c:layout>
      <c:barChart>
        <c:barDir val="col"/>
        <c:grouping val="clustered"/>
        <c:varyColors val="0"/>
        <c:ser>
          <c:idx val="7"/>
          <c:order val="7"/>
          <c:tx>
            <c:strRef>
              <c:f>'製造業雇用 (2021)'!$A$20</c:f>
              <c:strCache>
                <c:ptCount val="1"/>
                <c:pt idx="0">
                  <c:v>Total employees(Right Axis)</c:v>
                </c:pt>
              </c:strCache>
            </c:strRef>
          </c:tx>
          <c:spPr>
            <a:solidFill>
              <a:schemeClr val="bg1">
                <a:lumMod val="85000"/>
              </a:schemeClr>
            </a:solidFill>
            <a:ln>
              <a:solidFill>
                <a:schemeClr val="bg1">
                  <a:lumMod val="85000"/>
                </a:schemeClr>
              </a:solidFill>
            </a:ln>
            <a:effectLst/>
          </c:spPr>
          <c:invertIfNegative val="0"/>
          <c:cat>
            <c:strRef>
              <c:f>'製造業雇用 (2021)'!$B$12:$V$12</c:f>
              <c:strCache>
                <c:ptCount val="14"/>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strCache>
              <c:extLst/>
            </c:strRef>
          </c:cat>
          <c:val>
            <c:numRef>
              <c:f>'製造業雇用 (2021)'!$B$20:$X$20</c:f>
              <c:numCache>
                <c:formatCode>#,##0</c:formatCode>
                <c:ptCount val="16"/>
                <c:pt idx="0">
                  <c:v>14302</c:v>
                </c:pt>
                <c:pt idx="1">
                  <c:v>14227</c:v>
                </c:pt>
                <c:pt idx="2">
                  <c:v>14153</c:v>
                </c:pt>
                <c:pt idx="3">
                  <c:v>13870</c:v>
                </c:pt>
                <c:pt idx="4">
                  <c:v>13412</c:v>
                </c:pt>
                <c:pt idx="5">
                  <c:v>11842</c:v>
                </c:pt>
                <c:pt idx="6">
                  <c:v>11516</c:v>
                </c:pt>
                <c:pt idx="7">
                  <c:v>11729</c:v>
                </c:pt>
                <c:pt idx="8">
                  <c:v>11935</c:v>
                </c:pt>
                <c:pt idx="9">
                  <c:v>12023</c:v>
                </c:pt>
                <c:pt idx="10">
                  <c:v>12189</c:v>
                </c:pt>
                <c:pt idx="11">
                  <c:v>12331</c:v>
                </c:pt>
                <c:pt idx="12">
                  <c:v>12335</c:v>
                </c:pt>
                <c:pt idx="13">
                  <c:v>12440</c:v>
                </c:pt>
                <c:pt idx="14">
                  <c:v>12672</c:v>
                </c:pt>
                <c:pt idx="15">
                  <c:v>12806</c:v>
                </c:pt>
              </c:numCache>
              <c:extLst/>
            </c:numRef>
          </c:val>
          <c:extLst>
            <c:ext xmlns:c16="http://schemas.microsoft.com/office/drawing/2014/chart" uri="{C3380CC4-5D6E-409C-BE32-E72D297353CC}">
              <c16:uniqueId val="{00000000-7B2F-4323-9809-18AA98302289}"/>
            </c:ext>
          </c:extLst>
        </c:ser>
        <c:dLbls>
          <c:showLegendKey val="0"/>
          <c:showVal val="0"/>
          <c:showCatName val="0"/>
          <c:showSerName val="0"/>
          <c:showPercent val="0"/>
          <c:showBubbleSize val="0"/>
        </c:dLbls>
        <c:gapWidth val="269"/>
        <c:axId val="1937750528"/>
        <c:axId val="673604160"/>
      </c:barChart>
      <c:lineChart>
        <c:grouping val="standard"/>
        <c:varyColors val="0"/>
        <c:ser>
          <c:idx val="0"/>
          <c:order val="0"/>
          <c:tx>
            <c:strRef>
              <c:f>'製造業雇用 (2021)'!$A$13</c:f>
              <c:strCache>
                <c:ptCount val="1"/>
                <c:pt idx="0">
                  <c:v>Japan</c:v>
                </c:pt>
              </c:strCache>
            </c:strRef>
          </c:tx>
          <c:spPr>
            <a:ln w="38100" cap="rnd">
              <a:solidFill>
                <a:srgbClr val="FF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lang="ja-JP" sz="105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'製造業雇用 (2021)'!$B$12:$X$12</c:f>
              <c:strCach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strCache>
              <c:extLst/>
            </c:strRef>
          </c:cat>
          <c:val>
            <c:numRef>
              <c:f>'製造業雇用 (2021)'!$B$13:$X$13</c:f>
              <c:numCache>
                <c:formatCode>0.0</c:formatCode>
                <c:ptCount val="16"/>
                <c:pt idx="0">
                  <c:v>288.7</c:v>
                </c:pt>
                <c:pt idx="1">
                  <c:v>287</c:v>
                </c:pt>
                <c:pt idx="2" formatCode="#,##0.0;[Red]\-#,##0.0">
                  <c:v>291.89999999999998</c:v>
                </c:pt>
                <c:pt idx="3" formatCode="#,##0.0;[Red]\-#,##0.0">
                  <c:v>316.3</c:v>
                </c:pt>
                <c:pt idx="4" formatCode="#,##0.0;[Red]\-#,##0.0">
                  <c:v>325.89999999999998</c:v>
                </c:pt>
                <c:pt idx="5" formatCode="#,##0.0;[Red]\-#,##0.0">
                  <c:v>291.3</c:v>
                </c:pt>
                <c:pt idx="6" formatCode="#,##0.0;[Red]\-#,##0.0">
                  <c:v>289.39999999999998</c:v>
                </c:pt>
                <c:pt idx="7" formatCode="#,##0.0;[Red]\-#,##0.0">
                  <c:v>312.3</c:v>
                </c:pt>
                <c:pt idx="8" formatCode="#,##0.0;[Red]\-#,##0.0">
                  <c:v>330.9</c:v>
                </c:pt>
                <c:pt idx="9" formatCode="#,##0.0;[Red]\-#,##0.0">
                  <c:v>357.4</c:v>
                </c:pt>
                <c:pt idx="10" formatCode="#,##0.0;[Red]\-#,##0.0">
                  <c:v>389.9</c:v>
                </c:pt>
                <c:pt idx="11" formatCode="#,##0.0;[Red]\-#,##0.0">
                  <c:v>390.1</c:v>
                </c:pt>
                <c:pt idx="12" formatCode="#,##0.0;[Red]\-#,##0.0">
                  <c:v>402.3</c:v>
                </c:pt>
                <c:pt idx="13" formatCode="General">
                  <c:v>469.2</c:v>
                </c:pt>
                <c:pt idx="14" formatCode="General">
                  <c:v>506</c:v>
                </c:pt>
                <c:pt idx="15" formatCode="General">
                  <c:v>527.5</c:v>
                </c:pt>
              </c:numCache>
              <c:extLst/>
            </c:numRef>
          </c:val>
          <c:smooth val="0"/>
          <c:extLst>
            <c:ext xmlns:c16="http://schemas.microsoft.com/office/drawing/2014/chart" uri="{C3380CC4-5D6E-409C-BE32-E72D297353CC}">
              <c16:uniqueId val="{00000001-7B2F-4323-9809-18AA98302289}"/>
            </c:ext>
          </c:extLst>
        </c:ser>
        <c:ser>
          <c:idx val="1"/>
          <c:order val="1"/>
          <c:tx>
            <c:strRef>
              <c:f>'製造業雇用 (2021)'!$A$14</c:f>
              <c:strCache>
                <c:ptCount val="1"/>
                <c:pt idx="0">
                  <c:v>Germany</c:v>
                </c:pt>
              </c:strCache>
            </c:strRef>
          </c:tx>
          <c:spPr>
            <a:ln w="31750" cap="rnd">
              <a:solidFill>
                <a:srgbClr val="FFC000"/>
              </a:solidFill>
              <a:round/>
            </a:ln>
            <a:effectLst/>
          </c:spPr>
          <c:marker>
            <c:symbol val="none"/>
          </c:marker>
          <c:cat>
            <c:strRef>
              <c:f>'製造業雇用 (2021)'!$B$12:$X$12</c:f>
              <c:strCach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strCache>
              <c:extLst/>
            </c:strRef>
          </c:cat>
          <c:val>
            <c:numRef>
              <c:f>'製造業雇用 (2021)'!$B$14:$X$14</c:f>
              <c:numCache>
                <c:formatCode>0.0</c:formatCode>
                <c:ptCount val="16"/>
                <c:pt idx="0">
                  <c:v>370.7</c:v>
                </c:pt>
                <c:pt idx="1">
                  <c:v>360.3</c:v>
                </c:pt>
                <c:pt idx="2" formatCode="#,##0.0;[Red]\-#,##0.0">
                  <c:v>337.8</c:v>
                </c:pt>
                <c:pt idx="3" formatCode="#,##0.0;[Red]\-#,##0.0">
                  <c:v>268.7</c:v>
                </c:pt>
                <c:pt idx="4" formatCode="#,##0.0;[Red]\-#,##0.0">
                  <c:v>270.5</c:v>
                </c:pt>
                <c:pt idx="5" formatCode="#,##0.0;[Red]\-#,##0.0">
                  <c:v>250.2</c:v>
                </c:pt>
                <c:pt idx="6" formatCode="#,##0.0;[Red]\-#,##0.0">
                  <c:v>269.89999999999998</c:v>
                </c:pt>
                <c:pt idx="7" formatCode="#,##0.0;[Red]\-#,##0.0">
                  <c:v>278.7</c:v>
                </c:pt>
                <c:pt idx="8" formatCode="#,##0.0;[Red]\-#,##0.0">
                  <c:v>289.39999999999998</c:v>
                </c:pt>
                <c:pt idx="9" formatCode="#,##0.0;[Red]\-#,##0.0">
                  <c:v>296.5</c:v>
                </c:pt>
                <c:pt idx="10" formatCode="#,##0.0;[Red]\-#,##0.0">
                  <c:v>305.39999999999998</c:v>
                </c:pt>
                <c:pt idx="11" formatCode="#,##0.0;[Red]\-#,##0.0">
                  <c:v>299.7</c:v>
                </c:pt>
                <c:pt idx="12" formatCode="#,##0.0;[Red]\-#,##0.0">
                  <c:v>297.3</c:v>
                </c:pt>
                <c:pt idx="13" formatCode="General">
                  <c:v>321.89999999999998</c:v>
                </c:pt>
                <c:pt idx="14" formatCode="General">
                  <c:v>316.39999999999998</c:v>
                </c:pt>
                <c:pt idx="15" formatCode="General">
                  <c:v>307.39999999999998</c:v>
                </c:pt>
              </c:numCache>
              <c:extLst/>
            </c:numRef>
          </c:val>
          <c:smooth val="0"/>
          <c:extLst>
            <c:ext xmlns:c16="http://schemas.microsoft.com/office/drawing/2014/chart" uri="{C3380CC4-5D6E-409C-BE32-E72D297353CC}">
              <c16:uniqueId val="{00000002-7B2F-4323-9809-18AA98302289}"/>
            </c:ext>
          </c:extLst>
        </c:ser>
        <c:ser>
          <c:idx val="2"/>
          <c:order val="2"/>
          <c:tx>
            <c:strRef>
              <c:f>'製造業雇用 (2021)'!$A$15</c:f>
              <c:strCache>
                <c:ptCount val="1"/>
                <c:pt idx="0">
                  <c:v>United Kingdom</c:v>
                </c:pt>
              </c:strCache>
            </c:strRef>
          </c:tx>
          <c:spPr>
            <a:ln w="31750" cap="rnd">
              <a:solidFill>
                <a:srgbClr val="00B0F0"/>
              </a:solidFill>
              <a:round/>
            </a:ln>
            <a:effectLst/>
          </c:spPr>
          <c:marker>
            <c:symbol val="none"/>
          </c:marker>
          <c:cat>
            <c:strRef>
              <c:f>'製造業雇用 (2021)'!$B$12:$X$12</c:f>
              <c:strCach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strCache>
              <c:extLst/>
            </c:strRef>
          </c:cat>
          <c:val>
            <c:numRef>
              <c:f>'製造業雇用 (2021)'!$B$15:$X$15</c:f>
              <c:numCache>
                <c:formatCode>0.0</c:formatCode>
                <c:ptCount val="16"/>
                <c:pt idx="0">
                  <c:v>298.8</c:v>
                </c:pt>
                <c:pt idx="1">
                  <c:v>294.10000000000002</c:v>
                </c:pt>
                <c:pt idx="2" formatCode="#,##0.0;[Red]\-#,##0.0">
                  <c:v>300.7</c:v>
                </c:pt>
                <c:pt idx="3" formatCode="#,##0.0;[Red]\-#,##0.0">
                  <c:v>309.39999999999998</c:v>
                </c:pt>
                <c:pt idx="4" formatCode="#,##0.0;[Red]\-#,##0.0">
                  <c:v>305</c:v>
                </c:pt>
                <c:pt idx="5" formatCode="#,##0.0;[Red]\-#,##0.0">
                  <c:v>267.89999999999998</c:v>
                </c:pt>
                <c:pt idx="6" formatCode="#,##0.0;[Red]\-#,##0.0">
                  <c:v>253.2</c:v>
                </c:pt>
                <c:pt idx="7" formatCode="#,##0.0;[Red]\-#,##0.0">
                  <c:v>259.5</c:v>
                </c:pt>
                <c:pt idx="8" formatCode="#,##0.0;[Red]\-#,##0.0">
                  <c:v>258</c:v>
                </c:pt>
                <c:pt idx="9" formatCode="#,##0.0;[Red]\-#,##0.0">
                  <c:v>247.9</c:v>
                </c:pt>
                <c:pt idx="10" formatCode="#,##0.0;[Red]\-#,##0.0">
                  <c:v>250.2</c:v>
                </c:pt>
                <c:pt idx="11" formatCode="#,##0.0;[Red]\-#,##0.0">
                  <c:v>255.4</c:v>
                </c:pt>
                <c:pt idx="12" formatCode="#,##0.0;[Red]\-#,##0.0">
                  <c:v>275.7</c:v>
                </c:pt>
                <c:pt idx="13" formatCode="General">
                  <c:v>272.7</c:v>
                </c:pt>
                <c:pt idx="14" formatCode="General">
                  <c:v>278.60000000000002</c:v>
                </c:pt>
                <c:pt idx="15" formatCode="General">
                  <c:v>256.7</c:v>
                </c:pt>
              </c:numCache>
              <c:extLst/>
            </c:numRef>
          </c:val>
          <c:smooth val="0"/>
          <c:extLst>
            <c:ext xmlns:c16="http://schemas.microsoft.com/office/drawing/2014/chart" uri="{C3380CC4-5D6E-409C-BE32-E72D297353CC}">
              <c16:uniqueId val="{00000003-7B2F-4323-9809-18AA98302289}"/>
            </c:ext>
          </c:extLst>
        </c:ser>
        <c:ser>
          <c:idx val="3"/>
          <c:order val="3"/>
          <c:tx>
            <c:strRef>
              <c:f>'製造業雇用 (2021)'!$A$16</c:f>
              <c:strCache>
                <c:ptCount val="1"/>
                <c:pt idx="0">
                  <c:v>Canada</c:v>
                </c:pt>
              </c:strCache>
            </c:strRef>
          </c:tx>
          <c:spPr>
            <a:ln w="31750" cap="rnd">
              <a:solidFill>
                <a:schemeClr val="accent1">
                  <a:lumMod val="60000"/>
                </a:schemeClr>
              </a:solidFill>
              <a:round/>
            </a:ln>
            <a:effectLst/>
          </c:spPr>
          <c:marker>
            <c:symbol val="none"/>
          </c:marker>
          <c:cat>
            <c:strRef>
              <c:f>'製造業雇用 (2021)'!$B$12:$X$12</c:f>
              <c:strCach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strCache>
              <c:extLst/>
            </c:strRef>
          </c:cat>
          <c:val>
            <c:numRef>
              <c:f>'製造業雇用 (2021)'!$B$16:$X$16</c:f>
              <c:numCache>
                <c:formatCode>0.0</c:formatCode>
                <c:ptCount val="16"/>
                <c:pt idx="0">
                  <c:v>139</c:v>
                </c:pt>
                <c:pt idx="1">
                  <c:v>144.9</c:v>
                </c:pt>
                <c:pt idx="2" formatCode="#,##0.0;[Red]\-#,##0.0">
                  <c:v>178.6</c:v>
                </c:pt>
                <c:pt idx="3" formatCode="#,##0.0;[Red]\-#,##0.0">
                  <c:v>200.8</c:v>
                </c:pt>
                <c:pt idx="4" formatCode="#,##0.0;[Red]\-#,##0.0">
                  <c:v>178.4</c:v>
                </c:pt>
                <c:pt idx="5" formatCode="#,##0.0;[Red]\-#,##0.0">
                  <c:v>159</c:v>
                </c:pt>
                <c:pt idx="6" formatCode="#,##0.0;[Red]\-#,##0.0">
                  <c:v>183.5</c:v>
                </c:pt>
                <c:pt idx="7" formatCode="#,##0.0;[Red]\-#,##0.0">
                  <c:v>172.4</c:v>
                </c:pt>
                <c:pt idx="8" formatCode="#,##0.0;[Red]\-#,##0.0">
                  <c:v>176.1</c:v>
                </c:pt>
                <c:pt idx="9" formatCode="#,##0.0;[Red]\-#,##0.0">
                  <c:v>192</c:v>
                </c:pt>
                <c:pt idx="10" formatCode="#,##0.0;[Red]\-#,##0.0">
                  <c:v>180.4</c:v>
                </c:pt>
                <c:pt idx="11" formatCode="#,##0.0;[Red]\-#,##0.0">
                  <c:v>189.8</c:v>
                </c:pt>
                <c:pt idx="12" formatCode="#,##0.0;[Red]\-#,##0.0">
                  <c:v>197.1</c:v>
                </c:pt>
                <c:pt idx="13" formatCode="General">
                  <c:v>143</c:v>
                </c:pt>
                <c:pt idx="14" formatCode="General">
                  <c:v>159.30000000000001</c:v>
                </c:pt>
                <c:pt idx="15" formatCode="General">
                  <c:v>153.5</c:v>
                </c:pt>
              </c:numCache>
              <c:extLst/>
            </c:numRef>
          </c:val>
          <c:smooth val="0"/>
          <c:extLst>
            <c:ext xmlns:c16="http://schemas.microsoft.com/office/drawing/2014/chart" uri="{C3380CC4-5D6E-409C-BE32-E72D297353CC}">
              <c16:uniqueId val="{00000004-7B2F-4323-9809-18AA98302289}"/>
            </c:ext>
          </c:extLst>
        </c:ser>
        <c:ser>
          <c:idx val="4"/>
          <c:order val="4"/>
          <c:tx>
            <c:strRef>
              <c:f>'製造業雇用 (2021)'!$A$17</c:f>
              <c:strCache>
                <c:ptCount val="1"/>
                <c:pt idx="0">
                  <c:v>France</c:v>
                </c:pt>
              </c:strCache>
            </c:strRef>
          </c:tx>
          <c:spPr>
            <a:ln w="31750" cap="rnd">
              <a:solidFill>
                <a:schemeClr val="accent3">
                  <a:lumMod val="60000"/>
                </a:schemeClr>
              </a:solidFill>
              <a:round/>
            </a:ln>
            <a:effectLst/>
          </c:spPr>
          <c:marker>
            <c:symbol val="none"/>
          </c:marker>
          <c:cat>
            <c:strRef>
              <c:f>'製造業雇用 (2021)'!$B$12:$X$12</c:f>
              <c:strCach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strCache>
              <c:extLst/>
            </c:strRef>
          </c:cat>
          <c:val>
            <c:numRef>
              <c:f>'製造業雇用 (2021)'!$B$17:$X$17</c:f>
              <c:numCache>
                <c:formatCode>0.0</c:formatCode>
                <c:ptCount val="16"/>
                <c:pt idx="0">
                  <c:v>197.1</c:v>
                </c:pt>
                <c:pt idx="1">
                  <c:v>194.1</c:v>
                </c:pt>
                <c:pt idx="2" formatCode="#,##0.0;[Red]\-#,##0.0">
                  <c:v>210.2</c:v>
                </c:pt>
                <c:pt idx="3" formatCode="#,##0.0;[Red]\-#,##0.0">
                  <c:v>200.6</c:v>
                </c:pt>
                <c:pt idx="4" formatCode="#,##0.0;[Red]\-#,##0.0">
                  <c:v>200.6</c:v>
                </c:pt>
                <c:pt idx="5" formatCode="#,##0.0;[Red]\-#,##0.0">
                  <c:v>177</c:v>
                </c:pt>
                <c:pt idx="6" formatCode="#,##0.0;[Red]\-#,##0.0">
                  <c:v>179.5</c:v>
                </c:pt>
                <c:pt idx="7" formatCode="#,##0.0;[Red]\-#,##0.0">
                  <c:v>183.4</c:v>
                </c:pt>
                <c:pt idx="8" formatCode="#,##0.0;[Red]\-#,##0.0">
                  <c:v>189.3</c:v>
                </c:pt>
                <c:pt idx="9" formatCode="#,##0.0;[Red]\-#,##0.0">
                  <c:v>196.3</c:v>
                </c:pt>
                <c:pt idx="10" formatCode="#,##0.0;[Red]\-#,##0.0">
                  <c:v>208.4</c:v>
                </c:pt>
                <c:pt idx="11" formatCode="#,##0.0;[Red]\-#,##0.0">
                  <c:v>211.2</c:v>
                </c:pt>
                <c:pt idx="12" formatCode="#,##0.0;[Red]\-#,##0.0">
                  <c:v>208.5</c:v>
                </c:pt>
                <c:pt idx="13" formatCode="General">
                  <c:v>228.7</c:v>
                </c:pt>
                <c:pt idx="14" formatCode="General">
                  <c:v>227.9</c:v>
                </c:pt>
                <c:pt idx="15" formatCode="General">
                  <c:v>230.5</c:v>
                </c:pt>
              </c:numCache>
              <c:extLst/>
            </c:numRef>
          </c:val>
          <c:smooth val="0"/>
          <c:extLst>
            <c:ext xmlns:c16="http://schemas.microsoft.com/office/drawing/2014/chart" uri="{C3380CC4-5D6E-409C-BE32-E72D297353CC}">
              <c16:uniqueId val="{00000005-7B2F-4323-9809-18AA98302289}"/>
            </c:ext>
          </c:extLst>
        </c:ser>
        <c:ser>
          <c:idx val="5"/>
          <c:order val="5"/>
          <c:tx>
            <c:strRef>
              <c:f>'製造業雇用 (2021)'!$A$18</c:f>
              <c:strCache>
                <c:ptCount val="1"/>
                <c:pt idx="0">
                  <c:v>China</c:v>
                </c:pt>
              </c:strCache>
            </c:strRef>
          </c:tx>
          <c:spPr>
            <a:ln w="31750" cap="rnd">
              <a:solidFill>
                <a:schemeClr val="accent6">
                  <a:lumMod val="75000"/>
                </a:schemeClr>
              </a:solidFill>
              <a:round/>
            </a:ln>
            <a:effectLst/>
          </c:spPr>
          <c:marker>
            <c:symbol val="none"/>
          </c:marker>
          <c:cat>
            <c:strRef>
              <c:f>'製造業雇用 (2021)'!$B$12:$X$12</c:f>
              <c:strCach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strCache>
              <c:extLst/>
            </c:strRef>
          </c:cat>
          <c:val>
            <c:numRef>
              <c:f>'製造業雇用 (2021)'!$B$18:$X$18</c:f>
              <c:numCache>
                <c:formatCode>0.0</c:formatCode>
                <c:ptCount val="16"/>
                <c:pt idx="0" formatCode="General">
                  <c:v>2</c:v>
                </c:pt>
                <c:pt idx="1">
                  <c:v>0.9</c:v>
                </c:pt>
                <c:pt idx="2" formatCode="#,##0.0;[Red]\-#,##0.0">
                  <c:v>0.4</c:v>
                </c:pt>
                <c:pt idx="3" formatCode="#,##0.0;[Red]\-#,##0.0">
                  <c:v>0.5</c:v>
                </c:pt>
                <c:pt idx="4" formatCode="#,##0.0;[Red]\-#,##0.0">
                  <c:v>1.3</c:v>
                </c:pt>
                <c:pt idx="5" formatCode="#,##0.0;[Red]\-#,##0.0">
                  <c:v>2.4</c:v>
                </c:pt>
                <c:pt idx="6" formatCode="#,##0.0;[Red]\-#,##0.0">
                  <c:v>6.9</c:v>
                </c:pt>
                <c:pt idx="7" formatCode="#,##0.0;[Red]\-#,##0.0">
                  <c:v>9</c:v>
                </c:pt>
                <c:pt idx="8" formatCode="#,##0.0;[Red]\-#,##0.0">
                  <c:v>12.1</c:v>
                </c:pt>
                <c:pt idx="9" formatCode="#,##0.0;[Red]\-#,##0.0">
                  <c:v>12.7</c:v>
                </c:pt>
                <c:pt idx="10" formatCode="#,##0.0;[Red]\-#,##0.0">
                  <c:v>14.7</c:v>
                </c:pt>
                <c:pt idx="11" formatCode="#,##0.0;[Red]\-#,##0.0">
                  <c:v>13.5</c:v>
                </c:pt>
                <c:pt idx="12" formatCode="#,##0.0;[Red]\-#,##0.0">
                  <c:v>38.1</c:v>
                </c:pt>
                <c:pt idx="13" formatCode="General">
                  <c:v>54.4</c:v>
                </c:pt>
                <c:pt idx="14" formatCode="General">
                  <c:v>67.8</c:v>
                </c:pt>
                <c:pt idx="15" formatCode="General">
                  <c:v>72.099999999999994</c:v>
                </c:pt>
              </c:numCache>
              <c:extLst/>
            </c:numRef>
          </c:val>
          <c:smooth val="0"/>
          <c:extLst>
            <c:ext xmlns:c16="http://schemas.microsoft.com/office/drawing/2014/chart" uri="{C3380CC4-5D6E-409C-BE32-E72D297353CC}">
              <c16:uniqueId val="{00000006-7B2F-4323-9809-18AA98302289}"/>
            </c:ext>
          </c:extLst>
        </c:ser>
        <c:ser>
          <c:idx val="6"/>
          <c:order val="6"/>
          <c:tx>
            <c:strRef>
              <c:f>'製造業雇用 (2021)'!$A$19</c:f>
              <c:strCache>
                <c:ptCount val="1"/>
                <c:pt idx="0">
                  <c:v>Korea</c:v>
                </c:pt>
              </c:strCache>
            </c:strRef>
          </c:tx>
          <c:spPr>
            <a:ln w="31750" cap="rnd">
              <a:solidFill>
                <a:schemeClr val="accent1">
                  <a:lumMod val="60000"/>
                  <a:lumOff val="40000"/>
                </a:schemeClr>
              </a:solidFill>
              <a:round/>
            </a:ln>
            <a:effectLst/>
          </c:spPr>
          <c:marker>
            <c:symbol val="none"/>
          </c:marker>
          <c:cat>
            <c:strRef>
              <c:f>'製造業雇用 (2021)'!$B$12:$X$12</c:f>
              <c:strCach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strCache>
              <c:extLst/>
            </c:strRef>
          </c:cat>
          <c:val>
            <c:numRef>
              <c:f>'製造業雇用 (2021)'!$B$19:$X$19</c:f>
              <c:numCache>
                <c:formatCode>0.0</c:formatCode>
                <c:ptCount val="16"/>
                <c:pt idx="0" formatCode="General">
                  <c:v>2.2999999999999998</c:v>
                </c:pt>
                <c:pt idx="1">
                  <c:v>2.1</c:v>
                </c:pt>
                <c:pt idx="2" formatCode="#,##0.0;[Red]\-#,##0.0">
                  <c:v>2</c:v>
                </c:pt>
                <c:pt idx="3" formatCode="#,##0.0;[Red]\-#,##0.0">
                  <c:v>7</c:v>
                </c:pt>
                <c:pt idx="4" formatCode="#,##0.0;[Red]\-#,##0.0">
                  <c:v>12.9</c:v>
                </c:pt>
                <c:pt idx="5" formatCode="#,##0.0;[Red]\-#,##0.0">
                  <c:v>11.6</c:v>
                </c:pt>
                <c:pt idx="6" formatCode="#,##0.0;[Red]\-#,##0.0">
                  <c:v>12.3</c:v>
                </c:pt>
                <c:pt idx="7" formatCode="#,##0.0;[Red]\-#,##0.0">
                  <c:v>14.1</c:v>
                </c:pt>
                <c:pt idx="8" formatCode="#,##0.0;[Red]\-#,##0.0">
                  <c:v>16.100000000000001</c:v>
                </c:pt>
                <c:pt idx="9" formatCode="#,##0.0;[Red]\-#,##0.0">
                  <c:v>15.9</c:v>
                </c:pt>
                <c:pt idx="10" formatCode="#,##0.0;[Red]\-#,##0.0">
                  <c:v>19.8</c:v>
                </c:pt>
                <c:pt idx="11" formatCode="#,##0.0;[Red]\-#,##0.0">
                  <c:v>20</c:v>
                </c:pt>
                <c:pt idx="12" formatCode="#,##0.0;[Red]\-#,##0.0">
                  <c:v>20.9</c:v>
                </c:pt>
                <c:pt idx="13" formatCode="General">
                  <c:v>26.6</c:v>
                </c:pt>
                <c:pt idx="14" formatCode="General">
                  <c:v>30.7</c:v>
                </c:pt>
                <c:pt idx="15" formatCode="General">
                  <c:v>33.9</c:v>
                </c:pt>
              </c:numCache>
              <c:extLst/>
            </c:numRef>
          </c:val>
          <c:smooth val="0"/>
          <c:extLst>
            <c:ext xmlns:c16="http://schemas.microsoft.com/office/drawing/2014/chart" uri="{C3380CC4-5D6E-409C-BE32-E72D297353CC}">
              <c16:uniqueId val="{00000007-7B2F-4323-9809-18AA98302289}"/>
            </c:ext>
          </c:extLst>
        </c:ser>
        <c:dLbls>
          <c:showLegendKey val="0"/>
          <c:showVal val="0"/>
          <c:showCatName val="0"/>
          <c:showSerName val="0"/>
          <c:showPercent val="0"/>
          <c:showBubbleSize val="0"/>
        </c:dLbls>
        <c:marker val="1"/>
        <c:smooth val="0"/>
        <c:axId val="1937749504"/>
        <c:axId val="673603584"/>
      </c:lineChart>
      <c:catAx>
        <c:axId val="1937749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673603584"/>
        <c:crosses val="autoZero"/>
        <c:auto val="1"/>
        <c:lblAlgn val="ctr"/>
        <c:lblOffset val="100"/>
        <c:noMultiLvlLbl val="0"/>
      </c:catAx>
      <c:valAx>
        <c:axId val="673603584"/>
        <c:scaling>
          <c:orientation val="minMax"/>
          <c:max val="6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1937749504"/>
        <c:crosses val="autoZero"/>
        <c:crossBetween val="between"/>
      </c:valAx>
      <c:valAx>
        <c:axId val="673604160"/>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1937750528"/>
        <c:crosses val="max"/>
        <c:crossBetween val="between"/>
      </c:valAx>
      <c:catAx>
        <c:axId val="1937750528"/>
        <c:scaling>
          <c:orientation val="minMax"/>
        </c:scaling>
        <c:delete val="1"/>
        <c:axPos val="b"/>
        <c:numFmt formatCode="General" sourceLinked="1"/>
        <c:majorTickMark val="none"/>
        <c:minorTickMark val="none"/>
        <c:tickLblPos val="nextTo"/>
        <c:crossAx val="673604160"/>
        <c:crosses val="autoZero"/>
        <c:auto val="1"/>
        <c:lblAlgn val="ctr"/>
        <c:lblOffset val="100"/>
        <c:noMultiLvlLbl val="0"/>
      </c:catAx>
      <c:spPr>
        <a:noFill/>
        <a:ln>
          <a:noFill/>
        </a:ln>
        <a:effectLst/>
      </c:spPr>
    </c:plotArea>
    <c:legend>
      <c:legendPos val="b"/>
      <c:layout>
        <c:manualLayout>
          <c:xMode val="edge"/>
          <c:yMode val="edge"/>
          <c:x val="0.1165103760564731"/>
          <c:y val="5.7596044110123076E-2"/>
          <c:w val="0.76770017220459408"/>
          <c:h val="0.13124453913434611"/>
        </c:manualLayout>
      </c:layout>
      <c:overlay val="0"/>
      <c:spPr>
        <a:noFill/>
        <a:ln>
          <a:noFill/>
        </a:ln>
        <a:effectLst/>
      </c:spPr>
      <c:txPr>
        <a:bodyPr rot="0" spcFirstLastPara="1" vertOverflow="ellipsis" vert="horz" wrap="square" anchor="ctr" anchorCtr="1"/>
        <a:lstStyle/>
        <a:p>
          <a:pPr>
            <a:defRPr lang="ja-JP"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在米日系企業による輸出2021!$A$8</c:f>
              <c:strCache>
                <c:ptCount val="1"/>
                <c:pt idx="0">
                  <c:v>Japan</c:v>
                </c:pt>
              </c:strCache>
            </c:strRef>
          </c:tx>
          <c:spPr>
            <a:ln w="31750" cap="rnd">
              <a:solidFill>
                <a:srgbClr val="FF0000"/>
              </a:solidFill>
              <a:round/>
            </a:ln>
            <a:effectLst/>
          </c:spPr>
          <c:marker>
            <c:symbol val="circle"/>
            <c:size val="7"/>
            <c:spPr>
              <a:solidFill>
                <a:srgbClr val="FF0000"/>
              </a:solidFill>
              <a:ln w="9525">
                <a:solidFill>
                  <a:srgbClr val="FF0000"/>
                </a:solidFill>
              </a:ln>
              <a:effectLst/>
            </c:spPr>
          </c:marker>
          <c:cat>
            <c:strRef>
              <c:f>在米日系企業による輸出2021!$B$7:$X$7</c:f>
              <c:strCache>
                <c:ptCount val="2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strCache>
            </c:strRef>
          </c:cat>
          <c:val>
            <c:numRef>
              <c:f>在米日系企業による輸出2021!$B$8:$X$8</c:f>
              <c:numCache>
                <c:formatCode>General</c:formatCode>
                <c:ptCount val="23"/>
                <c:pt idx="0">
                  <c:v>49231</c:v>
                </c:pt>
                <c:pt idx="1">
                  <c:v>42857</c:v>
                </c:pt>
                <c:pt idx="2">
                  <c:v>38134</c:v>
                </c:pt>
                <c:pt idx="3">
                  <c:v>40667</c:v>
                </c:pt>
                <c:pt idx="4" formatCode="#,##0_);[Red]\(#,##0\)">
                  <c:v>40766</c:v>
                </c:pt>
                <c:pt idx="5" formatCode="#,##0_);[Red]\(#,##0\)">
                  <c:v>38531</c:v>
                </c:pt>
                <c:pt idx="6" formatCode="#,##0_);[Red]\(#,##0\)">
                  <c:v>41010</c:v>
                </c:pt>
                <c:pt idx="7" formatCode="#,##0_);[Red]\(#,##0\)">
                  <c:v>42506</c:v>
                </c:pt>
                <c:pt idx="8" formatCode="#,##0_);[Red]\(#,##0\)">
                  <c:v>43889</c:v>
                </c:pt>
                <c:pt idx="9" formatCode="#,##0_);[Red]\(#,##0\)">
                  <c:v>48980</c:v>
                </c:pt>
                <c:pt idx="10" formatCode="#,##0_);[Red]\(#,##0\)">
                  <c:v>52196</c:v>
                </c:pt>
                <c:pt idx="11" formatCode="#,##0_);[Red]\(#,##0\)">
                  <c:v>58205</c:v>
                </c:pt>
                <c:pt idx="12" formatCode="#,##0_);[Red]\(#,##0\)">
                  <c:v>52502</c:v>
                </c:pt>
                <c:pt idx="13" formatCode="#,##0_);[Red]\(#,##0\)">
                  <c:v>53779</c:v>
                </c:pt>
                <c:pt idx="14" formatCode="#,##0_);[Red]\(#,##0\)">
                  <c:v>65090</c:v>
                </c:pt>
                <c:pt idx="15" formatCode="#,##0_);[Red]\(#,##0\)">
                  <c:v>68973</c:v>
                </c:pt>
                <c:pt idx="16" formatCode="#,##0_);[Red]\(#,##0\)">
                  <c:v>69857</c:v>
                </c:pt>
                <c:pt idx="17" formatCode="#,##0_);[Red]\(#,##0\)">
                  <c:v>80812</c:v>
                </c:pt>
                <c:pt idx="18" formatCode="#,##0_);[Red]\(#,##0\)">
                  <c:v>87068</c:v>
                </c:pt>
                <c:pt idx="19" formatCode="#,##0_);[Red]\(#,##0\)">
                  <c:v>84344</c:v>
                </c:pt>
                <c:pt idx="20" formatCode="#,##0">
                  <c:v>80581</c:v>
                </c:pt>
                <c:pt idx="21" formatCode="#,##0">
                  <c:v>83155</c:v>
                </c:pt>
                <c:pt idx="22" formatCode="#,##0">
                  <c:v>82346</c:v>
                </c:pt>
              </c:numCache>
            </c:numRef>
          </c:val>
          <c:smooth val="0"/>
          <c:extLst>
            <c:ext xmlns:c16="http://schemas.microsoft.com/office/drawing/2014/chart" uri="{C3380CC4-5D6E-409C-BE32-E72D297353CC}">
              <c16:uniqueId val="{00000002-958B-4652-A328-6408FDAE86B9}"/>
            </c:ext>
          </c:extLst>
        </c:ser>
        <c:ser>
          <c:idx val="1"/>
          <c:order val="1"/>
          <c:tx>
            <c:strRef>
              <c:f>在米日系企業による輸出2021!$A$9</c:f>
              <c:strCache>
                <c:ptCount val="1"/>
                <c:pt idx="0">
                  <c:v>United Kingdom</c:v>
                </c:pt>
              </c:strCache>
            </c:strRef>
          </c:tx>
          <c:spPr>
            <a:ln w="28575" cap="rnd">
              <a:solidFill>
                <a:srgbClr val="00B0F0"/>
              </a:solidFill>
              <a:round/>
            </a:ln>
            <a:effectLst/>
          </c:spPr>
          <c:marker>
            <c:symbol val="triangle"/>
            <c:size val="7"/>
            <c:spPr>
              <a:solidFill>
                <a:srgbClr val="00B0F0"/>
              </a:solidFill>
              <a:ln w="9525">
                <a:solidFill>
                  <a:srgbClr val="00B0F0"/>
                </a:solidFill>
              </a:ln>
              <a:effectLst/>
            </c:spPr>
          </c:marker>
          <c:cat>
            <c:strRef>
              <c:f>在米日系企業による輸出2021!$B$7:$X$7</c:f>
              <c:strCache>
                <c:ptCount val="2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strCache>
            </c:strRef>
          </c:cat>
          <c:val>
            <c:numRef>
              <c:f>在米日系企業による輸出2021!$B$9:$X$9</c:f>
              <c:numCache>
                <c:formatCode>General</c:formatCode>
                <c:ptCount val="23"/>
                <c:pt idx="0">
                  <c:v>14031</c:v>
                </c:pt>
                <c:pt idx="1">
                  <c:v>15226</c:v>
                </c:pt>
                <c:pt idx="2">
                  <c:v>15251</c:v>
                </c:pt>
                <c:pt idx="3">
                  <c:v>16262</c:v>
                </c:pt>
                <c:pt idx="4" formatCode="#,##0_);[Red]\(#,##0\)">
                  <c:v>15586</c:v>
                </c:pt>
                <c:pt idx="5" formatCode="#,##0_);[Red]\(#,##0\)">
                  <c:v>14241</c:v>
                </c:pt>
                <c:pt idx="6" formatCode="#,##0_);[Red]\(#,##0\)">
                  <c:v>13608</c:v>
                </c:pt>
                <c:pt idx="7" formatCode="#,##0_);[Red]\(#,##0\)">
                  <c:v>14766</c:v>
                </c:pt>
                <c:pt idx="8" formatCode="#,##0_);[Red]\(#,##0\)">
                  <c:v>17294</c:v>
                </c:pt>
                <c:pt idx="9" formatCode="#,##0_);[Red]\(#,##0\)">
                  <c:v>18849</c:v>
                </c:pt>
                <c:pt idx="10" formatCode="#,##0_);[Red]\(#,##0\)">
                  <c:v>22663</c:v>
                </c:pt>
                <c:pt idx="11" formatCode="#,##0_);[Red]\(#,##0\)">
                  <c:v>28656</c:v>
                </c:pt>
                <c:pt idx="12" formatCode="#,##0_);[Red]\(#,##0\)">
                  <c:v>25564</c:v>
                </c:pt>
                <c:pt idx="13" formatCode="#,##0_);[Red]\(#,##0\)">
                  <c:v>29156</c:v>
                </c:pt>
                <c:pt idx="14" formatCode="#,##0_);[Red]\(#,##0\)">
                  <c:v>49883</c:v>
                </c:pt>
                <c:pt idx="15" formatCode="#,##0_);[Red]\(#,##0\)">
                  <c:v>50529</c:v>
                </c:pt>
                <c:pt idx="16" formatCode="#,##0_);[Red]\(#,##0\)">
                  <c:v>67693</c:v>
                </c:pt>
                <c:pt idx="17" formatCode="#,##0_);[Red]\(#,##0\)">
                  <c:v>62121</c:v>
                </c:pt>
                <c:pt idx="18" formatCode="#,##0_);[Red]\(#,##0\)">
                  <c:v>43837</c:v>
                </c:pt>
                <c:pt idx="19" formatCode="#,##0_);[Red]\(#,##0\)">
                  <c:v>41859</c:v>
                </c:pt>
                <c:pt idx="20" formatCode="#,##0">
                  <c:v>44559</c:v>
                </c:pt>
                <c:pt idx="21" formatCode="#,##0">
                  <c:v>49902</c:v>
                </c:pt>
                <c:pt idx="22" formatCode="#,##0">
                  <c:v>52320</c:v>
                </c:pt>
              </c:numCache>
            </c:numRef>
          </c:val>
          <c:smooth val="0"/>
          <c:extLst>
            <c:ext xmlns:c16="http://schemas.microsoft.com/office/drawing/2014/chart" uri="{C3380CC4-5D6E-409C-BE32-E72D297353CC}">
              <c16:uniqueId val="{00000003-958B-4652-A328-6408FDAE86B9}"/>
            </c:ext>
          </c:extLst>
        </c:ser>
        <c:ser>
          <c:idx val="2"/>
          <c:order val="2"/>
          <c:tx>
            <c:strRef>
              <c:f>在米日系企業による輸出2021!$A$10</c:f>
              <c:strCache>
                <c:ptCount val="1"/>
                <c:pt idx="0">
                  <c:v>Germany</c:v>
                </c:pt>
              </c:strCache>
            </c:strRef>
          </c:tx>
          <c:spPr>
            <a:ln w="28575" cap="rnd">
              <a:solidFill>
                <a:srgbClr val="FFC000"/>
              </a:solidFill>
              <a:round/>
            </a:ln>
            <a:effectLst/>
          </c:spPr>
          <c:marker>
            <c:symbol val="circle"/>
            <c:size val="7"/>
            <c:spPr>
              <a:solidFill>
                <a:srgbClr val="FFC000"/>
              </a:solidFill>
              <a:ln w="9525">
                <a:solidFill>
                  <a:srgbClr val="FFC000"/>
                </a:solidFill>
              </a:ln>
              <a:effectLst/>
            </c:spPr>
          </c:marker>
          <c:cat>
            <c:strRef>
              <c:f>在米日系企業による輸出2021!$B$7:$X$7</c:f>
              <c:strCache>
                <c:ptCount val="2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strCache>
            </c:strRef>
          </c:cat>
          <c:val>
            <c:numRef>
              <c:f>在米日系企業による輸出2021!$B$10:$X$10</c:f>
              <c:numCache>
                <c:formatCode>General</c:formatCode>
                <c:ptCount val="23"/>
                <c:pt idx="0">
                  <c:v>12146</c:v>
                </c:pt>
                <c:pt idx="1">
                  <c:v>27739</c:v>
                </c:pt>
                <c:pt idx="2">
                  <c:v>30655</c:v>
                </c:pt>
                <c:pt idx="3">
                  <c:v>31430</c:v>
                </c:pt>
                <c:pt idx="4" formatCode="#,##0_);[Red]\(#,##0\)">
                  <c:v>29298</c:v>
                </c:pt>
                <c:pt idx="5" formatCode="#,##0_);[Red]\(#,##0\)">
                  <c:v>30351</c:v>
                </c:pt>
                <c:pt idx="6" formatCode="#,##0_);[Red]\(#,##0\)">
                  <c:v>32326</c:v>
                </c:pt>
                <c:pt idx="7" formatCode="#,##0_);[Red]\(#,##0\)">
                  <c:v>31603</c:v>
                </c:pt>
                <c:pt idx="8" formatCode="#,##0_);[Red]\(#,##0\)">
                  <c:v>37619</c:v>
                </c:pt>
                <c:pt idx="9" formatCode="#,##0_);[Red]\(#,##0\)">
                  <c:v>42858</c:v>
                </c:pt>
                <c:pt idx="10" formatCode="#,##0_);[Red]\(#,##0\)">
                  <c:v>42253</c:v>
                </c:pt>
                <c:pt idx="11" formatCode="#,##0_);[Red]\(#,##0\)">
                  <c:v>35824</c:v>
                </c:pt>
                <c:pt idx="12" formatCode="#,##0_);[Red]\(#,##0\)">
                  <c:v>31812</c:v>
                </c:pt>
                <c:pt idx="13" formatCode="#,##0_);[Red]\(#,##0\)">
                  <c:v>32555</c:v>
                </c:pt>
                <c:pt idx="14" formatCode="#,##0_);[Red]\(#,##0\)">
                  <c:v>44826</c:v>
                </c:pt>
                <c:pt idx="15" formatCode="#,##0_);[Red]\(#,##0\)">
                  <c:v>43356</c:v>
                </c:pt>
                <c:pt idx="16" formatCode="#,##0_);[Red]\(#,##0\)">
                  <c:v>44593</c:v>
                </c:pt>
                <c:pt idx="17" formatCode="#,##0_);[Red]\(#,##0\)">
                  <c:v>41762</c:v>
                </c:pt>
                <c:pt idx="18" formatCode="#,##0_);[Red]\(#,##0\)">
                  <c:v>40207</c:v>
                </c:pt>
                <c:pt idx="19" formatCode="#,##0_);[Red]\(#,##0\)">
                  <c:v>39113</c:v>
                </c:pt>
                <c:pt idx="20" formatCode="#,##0">
                  <c:v>40764</c:v>
                </c:pt>
                <c:pt idx="21" formatCode="#,##0">
                  <c:v>49738</c:v>
                </c:pt>
                <c:pt idx="22" formatCode="#,##0">
                  <c:v>47212</c:v>
                </c:pt>
              </c:numCache>
            </c:numRef>
          </c:val>
          <c:smooth val="0"/>
          <c:extLst>
            <c:ext xmlns:c16="http://schemas.microsoft.com/office/drawing/2014/chart" uri="{C3380CC4-5D6E-409C-BE32-E72D297353CC}">
              <c16:uniqueId val="{00000004-958B-4652-A328-6408FDAE86B9}"/>
            </c:ext>
          </c:extLst>
        </c:ser>
        <c:ser>
          <c:idx val="3"/>
          <c:order val="3"/>
          <c:tx>
            <c:strRef>
              <c:f>在米日系企業による輸出2021!$A$11</c:f>
              <c:strCache>
                <c:ptCount val="1"/>
                <c:pt idx="0">
                  <c:v>France</c:v>
                </c:pt>
              </c:strCache>
            </c:strRef>
          </c:tx>
          <c:spPr>
            <a:ln w="28575" cap="rnd">
              <a:solidFill>
                <a:srgbClr val="00B050"/>
              </a:solidFill>
              <a:round/>
            </a:ln>
            <a:effectLst/>
          </c:spPr>
          <c:marker>
            <c:symbol val="square"/>
            <c:size val="7"/>
            <c:spPr>
              <a:solidFill>
                <a:srgbClr val="00B050"/>
              </a:solidFill>
              <a:ln w="9525">
                <a:solidFill>
                  <a:srgbClr val="00CC00"/>
                </a:solidFill>
              </a:ln>
              <a:effectLst/>
            </c:spPr>
          </c:marker>
          <c:cat>
            <c:strRef>
              <c:f>在米日系企業による輸出2021!$B$7:$X$7</c:f>
              <c:strCache>
                <c:ptCount val="2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strCache>
            </c:strRef>
          </c:cat>
          <c:val>
            <c:numRef>
              <c:f>在米日系企業による輸出2021!$B$11:$X$11</c:f>
              <c:numCache>
                <c:formatCode>General</c:formatCode>
                <c:ptCount val="23"/>
                <c:pt idx="3">
                  <c:v>10474</c:v>
                </c:pt>
                <c:pt idx="4" formatCode="#,##0_);[Red]\(#,##0\)">
                  <c:v>9817</c:v>
                </c:pt>
                <c:pt idx="5" formatCode="#,##0_);[Red]\(#,##0\)">
                  <c:v>10043</c:v>
                </c:pt>
                <c:pt idx="6" formatCode="#,##0_);[Red]\(#,##0\)">
                  <c:v>9744</c:v>
                </c:pt>
                <c:pt idx="7" formatCode="#,##0_);[Red]\(#,##0\)">
                  <c:v>9475</c:v>
                </c:pt>
                <c:pt idx="8" formatCode="#,##0_);[Red]\(#,##0\)">
                  <c:v>11355</c:v>
                </c:pt>
                <c:pt idx="9" formatCode="#,##0_);[Red]\(#,##0\)">
                  <c:v>12458</c:v>
                </c:pt>
                <c:pt idx="10" formatCode="#,##0_);[Red]\(#,##0\)">
                  <c:v>11020</c:v>
                </c:pt>
                <c:pt idx="11" formatCode="#,##0_);[Red]\(#,##0\)">
                  <c:v>17994</c:v>
                </c:pt>
                <c:pt idx="12" formatCode="#,##0_);[Red]\(#,##0\)">
                  <c:v>14832</c:v>
                </c:pt>
                <c:pt idx="13" formatCode="#,##0_);[Red]\(#,##0\)">
                  <c:v>17577</c:v>
                </c:pt>
                <c:pt idx="14" formatCode="#,##0_);[Red]\(#,##0\)">
                  <c:v>21088</c:v>
                </c:pt>
                <c:pt idx="15" formatCode="#,##0_);[Red]\(#,##0\)">
                  <c:v>21841</c:v>
                </c:pt>
                <c:pt idx="16" formatCode="#,##0_);[Red]\(#,##0\)">
                  <c:v>22591</c:v>
                </c:pt>
                <c:pt idx="17" formatCode="#,##0_);[Red]\(#,##0\)">
                  <c:v>25633</c:v>
                </c:pt>
                <c:pt idx="18" formatCode="#,##0_);[Red]\(#,##0\)">
                  <c:v>26641</c:v>
                </c:pt>
                <c:pt idx="19" formatCode="#,##0_);[Red]\(#,##0\)">
                  <c:v>25148</c:v>
                </c:pt>
                <c:pt idx="20" formatCode="#,##0">
                  <c:v>24443</c:v>
                </c:pt>
                <c:pt idx="21" formatCode="#,##0">
                  <c:v>25376</c:v>
                </c:pt>
                <c:pt idx="22" formatCode="#,##0">
                  <c:v>25732</c:v>
                </c:pt>
              </c:numCache>
            </c:numRef>
          </c:val>
          <c:smooth val="0"/>
          <c:extLst>
            <c:ext xmlns:c16="http://schemas.microsoft.com/office/drawing/2014/chart" uri="{C3380CC4-5D6E-409C-BE32-E72D297353CC}">
              <c16:uniqueId val="{00000005-958B-4652-A328-6408FDAE86B9}"/>
            </c:ext>
          </c:extLst>
        </c:ser>
        <c:ser>
          <c:idx val="4"/>
          <c:order val="4"/>
          <c:tx>
            <c:strRef>
              <c:f>在米日系企業による輸出2021!$A$12</c:f>
              <c:strCache>
                <c:ptCount val="1"/>
                <c:pt idx="0">
                  <c:v>Canada</c:v>
                </c:pt>
              </c:strCache>
            </c:strRef>
          </c:tx>
          <c:spPr>
            <a:ln w="28575" cap="rnd">
              <a:solidFill>
                <a:srgbClr val="002060"/>
              </a:solidFill>
              <a:round/>
            </a:ln>
            <a:effectLst/>
          </c:spPr>
          <c:marker>
            <c:symbol val="circle"/>
            <c:size val="7"/>
            <c:spPr>
              <a:solidFill>
                <a:srgbClr val="0B2DD9"/>
              </a:solidFill>
              <a:ln w="9525">
                <a:solidFill>
                  <a:srgbClr val="0206AE"/>
                </a:solidFill>
              </a:ln>
              <a:effectLst/>
            </c:spPr>
          </c:marker>
          <c:cat>
            <c:strRef>
              <c:f>在米日系企業による輸出2021!$B$7:$X$7</c:f>
              <c:strCache>
                <c:ptCount val="2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strCache>
            </c:strRef>
          </c:cat>
          <c:val>
            <c:numRef>
              <c:f>在米日系企業による輸出2021!$B$12:$X$12</c:f>
              <c:numCache>
                <c:formatCode>General</c:formatCode>
                <c:ptCount val="23"/>
                <c:pt idx="0">
                  <c:v>7911</c:v>
                </c:pt>
                <c:pt idx="1">
                  <c:v>7729</c:v>
                </c:pt>
                <c:pt idx="2">
                  <c:v>7331</c:v>
                </c:pt>
                <c:pt idx="3">
                  <c:v>9058</c:v>
                </c:pt>
                <c:pt idx="4" formatCode="#,##0_);[Red]\(#,##0\)">
                  <c:v>8191</c:v>
                </c:pt>
                <c:pt idx="5" formatCode="#,##0_);[Red]\(#,##0\)">
                  <c:v>6401</c:v>
                </c:pt>
                <c:pt idx="6" formatCode="#,##0_);[Red]\(#,##0\)">
                  <c:v>6405</c:v>
                </c:pt>
                <c:pt idx="7" formatCode="#,##0_);[Red]\(#,##0\)">
                  <c:v>6583</c:v>
                </c:pt>
                <c:pt idx="8" formatCode="#,##0_);[Red]\(#,##0\)">
                  <c:v>8171</c:v>
                </c:pt>
                <c:pt idx="9" formatCode="#,##0_);[Red]\(#,##0\)">
                  <c:v>9196</c:v>
                </c:pt>
                <c:pt idx="10" formatCode="#,##0_);[Red]\(#,##0\)">
                  <c:v>11492</c:v>
                </c:pt>
                <c:pt idx="11" formatCode="#,##0_);[Red]\(#,##0\)">
                  <c:v>9664</c:v>
                </c:pt>
                <c:pt idx="12" formatCode="#,##0_);[Red]\(#,##0\)">
                  <c:v>9251</c:v>
                </c:pt>
                <c:pt idx="13" formatCode="#,##0_);[Red]\(#,##0\)">
                  <c:v>10409</c:v>
                </c:pt>
                <c:pt idx="14" formatCode="#,##0_);[Red]\(#,##0\)">
                  <c:v>11872</c:v>
                </c:pt>
                <c:pt idx="15" formatCode="#,##0_);[Red]\(#,##0\)">
                  <c:v>13149</c:v>
                </c:pt>
                <c:pt idx="16" formatCode="#,##0_);[Red]\(#,##0\)">
                  <c:v>12481</c:v>
                </c:pt>
                <c:pt idx="17" formatCode="#,##0_);[Red]\(#,##0\)">
                  <c:v>13609</c:v>
                </c:pt>
                <c:pt idx="18" formatCode="#,##0_);[Red]\(#,##0\)">
                  <c:v>13432</c:v>
                </c:pt>
                <c:pt idx="19" formatCode="#,##0_);[Red]\(#,##0\)">
                  <c:v>14079</c:v>
                </c:pt>
                <c:pt idx="20" formatCode="#,##0">
                  <c:v>14417</c:v>
                </c:pt>
                <c:pt idx="21" formatCode="#,##0">
                  <c:v>16209</c:v>
                </c:pt>
                <c:pt idx="22" formatCode="#,##0">
                  <c:v>16015</c:v>
                </c:pt>
              </c:numCache>
            </c:numRef>
          </c:val>
          <c:smooth val="0"/>
          <c:extLst>
            <c:ext xmlns:c16="http://schemas.microsoft.com/office/drawing/2014/chart" uri="{C3380CC4-5D6E-409C-BE32-E72D297353CC}">
              <c16:uniqueId val="{00000006-958B-4652-A328-6408FDAE86B9}"/>
            </c:ext>
          </c:extLst>
        </c:ser>
        <c:dLbls>
          <c:showLegendKey val="0"/>
          <c:showVal val="0"/>
          <c:showCatName val="0"/>
          <c:showSerName val="0"/>
          <c:showPercent val="0"/>
          <c:showBubbleSize val="0"/>
        </c:dLbls>
        <c:marker val="1"/>
        <c:smooth val="0"/>
        <c:axId val="749867440"/>
        <c:axId val="749870352"/>
      </c:lineChart>
      <c:catAx>
        <c:axId val="74986744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49870352"/>
        <c:crosses val="autoZero"/>
        <c:auto val="1"/>
        <c:lblAlgn val="ctr"/>
        <c:lblOffset val="300"/>
        <c:noMultiLvlLbl val="0"/>
      </c:catAx>
      <c:valAx>
        <c:axId val="749870352"/>
        <c:scaling>
          <c:orientation val="minMax"/>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49867440"/>
        <c:crosses val="autoZero"/>
        <c:crossBetween val="midCat"/>
        <c:dispUnits>
          <c:builtInUnit val="thousands"/>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520603949663524"/>
          <c:y val="0.14863406617560362"/>
          <c:w val="0.82329850278149186"/>
          <c:h val="0.70664021958581658"/>
        </c:manualLayout>
      </c:layout>
      <c:barChart>
        <c:barDir val="col"/>
        <c:grouping val="stacked"/>
        <c:varyColors val="0"/>
        <c:ser>
          <c:idx val="0"/>
          <c:order val="0"/>
          <c:tx>
            <c:strRef>
              <c:f>'Q9'!$Z$6</c:f>
              <c:strCache>
                <c:ptCount val="1"/>
                <c:pt idx="0">
                  <c:v>Expansion</c:v>
                </c:pt>
              </c:strCache>
            </c:strRef>
          </c:tx>
          <c:spPr>
            <a:solidFill>
              <a:srgbClr val="003DA5"/>
            </a:solidFill>
            <a:ln>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050" b="0" i="0" u="none" strike="noStrike" kern="1200" baseline="0">
                    <a:solidFill>
                      <a:schemeClr val="bg1"/>
                    </a:solidFill>
                    <a:effectLst/>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'Q9'!$X$7:$X$16</c:f>
              <c:numCache>
                <c:formatCode>General</c:formatCode>
                <c:ptCount val="10"/>
                <c:pt idx="0">
                  <c:v>12</c:v>
                </c:pt>
                <c:pt idx="1">
                  <c:v>13</c:v>
                </c:pt>
                <c:pt idx="2">
                  <c:v>14</c:v>
                </c:pt>
                <c:pt idx="3">
                  <c:v>15</c:v>
                </c:pt>
                <c:pt idx="4">
                  <c:v>16</c:v>
                </c:pt>
                <c:pt idx="5">
                  <c:v>17</c:v>
                </c:pt>
                <c:pt idx="6">
                  <c:v>18</c:v>
                </c:pt>
                <c:pt idx="7">
                  <c:v>19</c:v>
                </c:pt>
                <c:pt idx="8">
                  <c:v>20</c:v>
                </c:pt>
                <c:pt idx="9">
                  <c:v>21</c:v>
                </c:pt>
              </c:numCache>
            </c:numRef>
          </c:cat>
          <c:val>
            <c:numRef>
              <c:f>'Q9'!$Z$7:$Z$16</c:f>
              <c:numCache>
                <c:formatCode>0.0_ </c:formatCode>
                <c:ptCount val="10"/>
                <c:pt idx="0">
                  <c:v>57.1</c:v>
                </c:pt>
                <c:pt idx="1">
                  <c:v>60.1</c:v>
                </c:pt>
                <c:pt idx="2">
                  <c:v>60.3</c:v>
                </c:pt>
                <c:pt idx="3">
                  <c:v>56.7</c:v>
                </c:pt>
                <c:pt idx="4">
                  <c:v>53.352353780313834</c:v>
                </c:pt>
                <c:pt idx="5">
                  <c:v>57.052096569250303</c:v>
                </c:pt>
                <c:pt idx="6">
                  <c:v>54.2</c:v>
                </c:pt>
                <c:pt idx="7">
                  <c:v>47.5</c:v>
                </c:pt>
                <c:pt idx="8">
                  <c:v>39.1</c:v>
                </c:pt>
                <c:pt idx="9">
                  <c:v>48.1</c:v>
                </c:pt>
              </c:numCache>
            </c:numRef>
          </c:val>
          <c:extLst>
            <c:ext xmlns:c16="http://schemas.microsoft.com/office/drawing/2014/chart" uri="{C3380CC4-5D6E-409C-BE32-E72D297353CC}">
              <c16:uniqueId val="{00000000-D04A-4CCA-A49E-04ADCB64D2F1}"/>
            </c:ext>
          </c:extLst>
        </c:ser>
        <c:ser>
          <c:idx val="1"/>
          <c:order val="1"/>
          <c:tx>
            <c:strRef>
              <c:f>'Q9'!$Y$6</c:f>
              <c:strCache>
                <c:ptCount val="1"/>
                <c:pt idx="0">
                  <c:v>Remain the same</c:v>
                </c:pt>
              </c:strCache>
            </c:strRef>
          </c:tx>
          <c:spPr>
            <a:solidFill>
              <a:srgbClr val="84CB4F"/>
            </a:solidFill>
            <a:ln>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050" b="0" i="0" u="none" strike="noStrike" kern="1200" baseline="0">
                    <a:solidFill>
                      <a:schemeClr val="bg1"/>
                    </a:solidFill>
                    <a:effectLst/>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'Q9'!$X$7:$X$16</c:f>
              <c:numCache>
                <c:formatCode>General</c:formatCode>
                <c:ptCount val="10"/>
                <c:pt idx="0">
                  <c:v>12</c:v>
                </c:pt>
                <c:pt idx="1">
                  <c:v>13</c:v>
                </c:pt>
                <c:pt idx="2">
                  <c:v>14</c:v>
                </c:pt>
                <c:pt idx="3">
                  <c:v>15</c:v>
                </c:pt>
                <c:pt idx="4">
                  <c:v>16</c:v>
                </c:pt>
                <c:pt idx="5">
                  <c:v>17</c:v>
                </c:pt>
                <c:pt idx="6">
                  <c:v>18</c:v>
                </c:pt>
                <c:pt idx="7">
                  <c:v>19</c:v>
                </c:pt>
                <c:pt idx="8">
                  <c:v>20</c:v>
                </c:pt>
                <c:pt idx="9">
                  <c:v>21</c:v>
                </c:pt>
              </c:numCache>
            </c:numRef>
          </c:cat>
          <c:val>
            <c:numRef>
              <c:f>'Q9'!$Y$7:$Y$16</c:f>
              <c:numCache>
                <c:formatCode>0.0_ </c:formatCode>
                <c:ptCount val="10"/>
                <c:pt idx="0">
                  <c:v>39</c:v>
                </c:pt>
                <c:pt idx="1">
                  <c:v>37.200000000000003</c:v>
                </c:pt>
                <c:pt idx="2">
                  <c:v>37</c:v>
                </c:pt>
                <c:pt idx="3">
                  <c:v>39.200000000000003</c:v>
                </c:pt>
                <c:pt idx="4">
                  <c:v>42.082738944365197</c:v>
                </c:pt>
                <c:pt idx="5">
                  <c:v>39.263024142312602</c:v>
                </c:pt>
                <c:pt idx="6">
                  <c:v>41.3</c:v>
                </c:pt>
                <c:pt idx="7">
                  <c:v>46</c:v>
                </c:pt>
                <c:pt idx="8">
                  <c:v>51.9</c:v>
                </c:pt>
                <c:pt idx="9">
                  <c:v>47.8</c:v>
                </c:pt>
              </c:numCache>
            </c:numRef>
          </c:val>
          <c:extLst>
            <c:ext xmlns:c16="http://schemas.microsoft.com/office/drawing/2014/chart" uri="{C3380CC4-5D6E-409C-BE32-E72D297353CC}">
              <c16:uniqueId val="{00000001-D04A-4CCA-A49E-04ADCB64D2F1}"/>
            </c:ext>
          </c:extLst>
        </c:ser>
        <c:dLbls>
          <c:showLegendKey val="0"/>
          <c:showVal val="0"/>
          <c:showCatName val="0"/>
          <c:showSerName val="0"/>
          <c:showPercent val="0"/>
          <c:showBubbleSize val="0"/>
        </c:dLbls>
        <c:gapWidth val="25"/>
        <c:overlap val="100"/>
        <c:axId val="857395680"/>
        <c:axId val="857390432"/>
      </c:barChart>
      <c:catAx>
        <c:axId val="857395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050" b="0" i="0" u="none" strike="noStrike" kern="1200" baseline="0">
                <a:solidFill>
                  <a:schemeClr val="tx1"/>
                </a:solidFill>
                <a:latin typeface="Arial" panose="020B0604020202020204" pitchFamily="34" charset="0"/>
                <a:ea typeface="メイリオ" panose="020B0604030504040204" pitchFamily="50" charset="-128"/>
                <a:cs typeface="Arial" panose="020B0604020202020204" pitchFamily="34" charset="0"/>
              </a:defRPr>
            </a:pPr>
            <a:endParaRPr lang="en-US"/>
          </a:p>
        </c:txPr>
        <c:crossAx val="857390432"/>
        <c:crosses val="autoZero"/>
        <c:auto val="1"/>
        <c:lblAlgn val="ctr"/>
        <c:lblOffset val="100"/>
        <c:noMultiLvlLbl val="0"/>
      </c:catAx>
      <c:valAx>
        <c:axId val="857390432"/>
        <c:scaling>
          <c:orientation val="minMax"/>
          <c:max val="100"/>
        </c:scaling>
        <c:delete val="0"/>
        <c:axPos val="l"/>
        <c:numFmt formatCode="0_ " sourceLinked="0"/>
        <c:majorTickMark val="none"/>
        <c:minorTickMark val="none"/>
        <c:tickLblPos val="nextTo"/>
        <c:spPr>
          <a:noFill/>
          <a:ln>
            <a:noFill/>
          </a:ln>
          <a:effectLst/>
        </c:spPr>
        <c:txPr>
          <a:bodyPr rot="-60000000" spcFirstLastPara="1" vertOverflow="ellipsis" vert="horz" wrap="square" anchor="ctr" anchorCtr="1"/>
          <a:lstStyle/>
          <a:p>
            <a:pPr>
              <a:defRPr lang="ja-JP" sz="1050" b="0" i="0" u="none" strike="noStrike" kern="1200" baseline="0">
                <a:solidFill>
                  <a:schemeClr val="tx1"/>
                </a:solidFill>
                <a:latin typeface="Arial" panose="020B0604020202020204" pitchFamily="34" charset="0"/>
                <a:ea typeface="メイリオ" panose="020B0604030504040204" pitchFamily="50" charset="-128"/>
                <a:cs typeface="Arial" panose="020B0604020202020204" pitchFamily="34" charset="0"/>
              </a:defRPr>
            </a:pPr>
            <a:endParaRPr lang="en-US"/>
          </a:p>
        </c:txPr>
        <c:crossAx val="857395680"/>
        <c:crosses val="autoZero"/>
        <c:crossBetween val="between"/>
      </c:valAx>
      <c:spPr>
        <a:noFill/>
        <a:ln>
          <a:noFill/>
        </a:ln>
        <a:effectLst/>
      </c:spPr>
    </c:plotArea>
    <c:legend>
      <c:legendPos val="t"/>
      <c:layout>
        <c:manualLayout>
          <c:xMode val="edge"/>
          <c:yMode val="edge"/>
          <c:x val="0.16081868989026091"/>
          <c:y val="2.7286410143568255E-2"/>
          <c:w val="0.69188718561641227"/>
          <c:h val="0.13027113692236433"/>
        </c:manualLayout>
      </c:layout>
      <c:overlay val="0"/>
      <c:spPr>
        <a:noFill/>
        <a:ln>
          <a:noFill/>
        </a:ln>
        <a:effectLst/>
      </c:spPr>
      <c:txPr>
        <a:bodyPr rot="0" spcFirstLastPara="1" vertOverflow="ellipsis" vert="horz" wrap="square" anchor="ctr" anchorCtr="1"/>
        <a:lstStyle/>
        <a:p>
          <a:pPr>
            <a:defRPr lang="ja-JP" sz="1050" b="0" i="0" u="none" strike="noStrike" kern="1200" baseline="0">
              <a:solidFill>
                <a:schemeClr val="tx1"/>
              </a:solidFill>
              <a:latin typeface="Arial" panose="020B0604020202020204" pitchFamily="34" charset="0"/>
              <a:ea typeface="メイリオ" panose="020B0604030504040204" pitchFamily="50" charset="-128"/>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523230137700731"/>
          <c:y val="7.7861453053342994E-2"/>
          <c:w val="0.40495433712622814"/>
          <c:h val="0.86803834350539633"/>
        </c:manualLayout>
      </c:layout>
      <c:barChart>
        <c:barDir val="bar"/>
        <c:grouping val="clustered"/>
        <c:varyColors val="0"/>
        <c:ser>
          <c:idx val="0"/>
          <c:order val="0"/>
          <c:tx>
            <c:strRef>
              <c:f>'Q19(1)'!$C$5</c:f>
              <c:strCache>
                <c:ptCount val="1"/>
                <c:pt idx="0">
                  <c:v>系列 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200" b="0" i="0" u="none" strike="noStrike" kern="1200" baseline="0">
                    <a:solidFill>
                      <a:schemeClr val="tx1"/>
                    </a:solidFill>
                    <a:latin typeface="Arial" panose="020B0604020202020204" pitchFamily="34" charset="0"/>
                    <a:ea typeface="メイリオ" panose="020B0604030504040204" pitchFamily="50" charset="-128"/>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'Q19(1)'!$B$6:$B$15</c:f>
              <c:strCache>
                <c:ptCount val="10"/>
                <c:pt idx="0">
                  <c:v>Slow development of new customers</c:v>
                </c:pt>
                <c:pt idx="1">
                  <c:v>Increase in wages of employees</c:v>
                </c:pt>
                <c:pt idx="2">
                  <c:v>Rising logistics costs</c:v>
                </c:pt>
                <c:pt idx="3">
                  <c:v>Rising procurement costs</c:v>
                </c:pt>
                <c:pt idx="4">
                  <c:v>Difficulty in recruiting workforce (general staff)</c:v>
                </c:pt>
                <c:pt idx="5">
                  <c:v>Quality of employees</c:v>
                </c:pt>
                <c:pt idx="6">
                  <c:v>Difficulty in recruiting workforce (engineers)</c:v>
                </c:pt>
                <c:pt idx="7">
                  <c:v>Delivery dates management</c:v>
                </c:pt>
                <c:pt idx="8">
                  <c:v>Retention rate of employees</c:v>
                </c:pt>
                <c:pt idx="9">
                  <c:v>Labor regulations</c:v>
                </c:pt>
              </c:strCache>
            </c:strRef>
          </c:cat>
          <c:val>
            <c:numRef>
              <c:f>'Q19(1)'!$C$6:$C$15</c:f>
              <c:numCache>
                <c:formatCode>0.0</c:formatCode>
                <c:ptCount val="10"/>
                <c:pt idx="0">
                  <c:v>62</c:v>
                </c:pt>
                <c:pt idx="1">
                  <c:v>57.9</c:v>
                </c:pt>
                <c:pt idx="2">
                  <c:v>53.3</c:v>
                </c:pt>
                <c:pt idx="3">
                  <c:v>52.2</c:v>
                </c:pt>
                <c:pt idx="4">
                  <c:v>48.1</c:v>
                </c:pt>
                <c:pt idx="5">
                  <c:v>46.1</c:v>
                </c:pt>
                <c:pt idx="6">
                  <c:v>36.700000000000003</c:v>
                </c:pt>
                <c:pt idx="7">
                  <c:v>36.200000000000003</c:v>
                </c:pt>
                <c:pt idx="8">
                  <c:v>34.4</c:v>
                </c:pt>
                <c:pt idx="9">
                  <c:v>30.3</c:v>
                </c:pt>
              </c:numCache>
            </c:numRef>
          </c:val>
          <c:extLst>
            <c:ext xmlns:c16="http://schemas.microsoft.com/office/drawing/2014/chart" uri="{C3380CC4-5D6E-409C-BE32-E72D297353CC}">
              <c16:uniqueId val="{00000000-4729-4D7E-98A1-C8098495FC4B}"/>
            </c:ext>
          </c:extLst>
        </c:ser>
        <c:dLbls>
          <c:dLblPos val="outEnd"/>
          <c:showLegendKey val="0"/>
          <c:showVal val="1"/>
          <c:showCatName val="0"/>
          <c:showSerName val="0"/>
          <c:showPercent val="0"/>
          <c:showBubbleSize val="0"/>
        </c:dLbls>
        <c:gapWidth val="100"/>
        <c:axId val="158910720"/>
        <c:axId val="158946432"/>
      </c:barChart>
      <c:catAx>
        <c:axId val="1589107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200" b="0" i="0" u="none" strike="noStrike" kern="1200" baseline="0">
                <a:solidFill>
                  <a:schemeClr val="tx1"/>
                </a:solidFill>
                <a:latin typeface="Arial" panose="020B0604020202020204" pitchFamily="34" charset="0"/>
                <a:ea typeface="Meiryo UI" panose="020B0604030504040204" pitchFamily="50" charset="-128"/>
                <a:cs typeface="Arial" panose="020B0604020202020204" pitchFamily="34" charset="0"/>
              </a:defRPr>
            </a:pPr>
            <a:endParaRPr lang="en-US"/>
          </a:p>
        </c:txPr>
        <c:crossAx val="158946432"/>
        <c:crosses val="autoZero"/>
        <c:auto val="1"/>
        <c:lblAlgn val="ctr"/>
        <c:lblOffset val="100"/>
        <c:noMultiLvlLbl val="0"/>
      </c:catAx>
      <c:valAx>
        <c:axId val="158946432"/>
        <c:scaling>
          <c:orientation val="minMax"/>
          <c:max val="75"/>
          <c:min val="0"/>
        </c:scaling>
        <c:delete val="0"/>
        <c:axPos val="t"/>
        <c:numFmt formatCode="0_ " sourceLinked="0"/>
        <c:majorTickMark val="none"/>
        <c:minorTickMark val="none"/>
        <c:tickLblPos val="nextTo"/>
        <c:spPr>
          <a:noFill/>
          <a:ln>
            <a:noFill/>
          </a:ln>
          <a:effectLst/>
        </c:spPr>
        <c:txPr>
          <a:bodyPr rot="-60000000" spcFirstLastPara="1" vertOverflow="ellipsis" vert="horz" wrap="square" anchor="ctr" anchorCtr="1"/>
          <a:lstStyle/>
          <a:p>
            <a:pPr>
              <a:defRPr lang="ja-JP" sz="1200" b="0" i="0" u="none" strike="noStrike" kern="1200" baseline="0">
                <a:solidFill>
                  <a:schemeClr val="tx1"/>
                </a:solidFill>
                <a:latin typeface="Arial" panose="020B0604020202020204" pitchFamily="34" charset="0"/>
                <a:ea typeface="メイリオ" panose="020B0604030504040204" pitchFamily="50" charset="-128"/>
                <a:cs typeface="Arial" panose="020B0604020202020204" pitchFamily="34" charset="0"/>
              </a:defRPr>
            </a:pPr>
            <a:endParaRPr lang="en-US"/>
          </a:p>
        </c:txPr>
        <c:crossAx val="158910720"/>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2128" b="1" i="0" u="none" strike="noStrike" kern="1200" baseline="0">
                <a:solidFill>
                  <a:schemeClr val="tx2"/>
                </a:solidFill>
                <a:latin typeface="+mn-lt"/>
                <a:ea typeface="+mn-ea"/>
                <a:cs typeface="+mn-cs"/>
              </a:defRPr>
            </a:pPr>
            <a:r>
              <a:rPr lang="en-US" sz="1400" b="1" i="0" u="none" strike="noStrike" baseline="0" dirty="0">
                <a:effectLst/>
              </a:rPr>
              <a:t>U.S. Light Vehicle Sales</a:t>
            </a:r>
            <a:br>
              <a:rPr lang="en-US" sz="1800" b="1" i="0" u="none" strike="noStrike" baseline="0" dirty="0">
                <a:effectLst/>
              </a:rPr>
            </a:br>
            <a:r>
              <a:rPr lang="en-US" sz="1100" b="0" i="0" u="none" strike="noStrike" baseline="0" dirty="0">
                <a:solidFill>
                  <a:srgbClr val="00B0F0"/>
                </a:solidFill>
                <a:effectLst/>
              </a:rPr>
              <a:t>Percent Change (YTD) Through June: 2022 vs. 2021</a:t>
            </a:r>
            <a:endParaRPr lang="en-US" sz="1100" b="0" dirty="0">
              <a:solidFill>
                <a:srgbClr val="00B0F0"/>
              </a:solidFill>
            </a:endParaRPr>
          </a:p>
        </c:rich>
      </c:tx>
      <c:layout>
        <c:manualLayout>
          <c:xMode val="edge"/>
          <c:yMode val="edge"/>
          <c:x val="0"/>
          <c:y val="2.7777777777777779E-3"/>
        </c:manualLayout>
      </c:layout>
      <c:overlay val="0"/>
      <c:spPr>
        <a:noFill/>
        <a:ln>
          <a:noFill/>
        </a:ln>
        <a:effectLst/>
      </c:spPr>
      <c:txPr>
        <a:bodyPr rot="0" spcFirstLastPara="1" vertOverflow="ellipsis" vert="horz" wrap="square" anchor="ctr" anchorCtr="1"/>
        <a:lstStyle/>
        <a:p>
          <a:pPr algn="l">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3408889860989598"/>
          <c:y val="0.14166666666666666"/>
          <c:w val="0.84064875571109166"/>
          <c:h val="0.79231452318460194"/>
        </c:manualLayout>
      </c:layout>
      <c:barChart>
        <c:barDir val="bar"/>
        <c:grouping val="clustered"/>
        <c:varyColors val="0"/>
        <c:ser>
          <c:idx val="0"/>
          <c:order val="0"/>
          <c:tx>
            <c:strRef>
              <c:f>Sheet1!$B$3</c:f>
              <c:strCache>
                <c:ptCount val="1"/>
                <c:pt idx="0">
                  <c:v>Change</c:v>
                </c:pt>
              </c:strCache>
            </c:strRef>
          </c:tx>
          <c:spPr>
            <a:solidFill>
              <a:srgbClr val="002060"/>
            </a:solidFill>
            <a:ln>
              <a:noFill/>
            </a:ln>
            <a:effectLst/>
          </c:spPr>
          <c:invertIfNegative val="0"/>
          <c:dLbls>
            <c:dLbl>
              <c:idx val="0"/>
              <c:layout>
                <c:manualLayout>
                  <c:x val="-4.8214166884971658E-3"/>
                  <c:y val="-1.25673120112241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119-48C1-9A03-697EA137AF65}"/>
                </c:ext>
              </c:extLst>
            </c:dLbl>
            <c:dLbl>
              <c:idx val="1"/>
              <c:layout>
                <c:manualLayout>
                  <c:x val="0"/>
                  <c:y val="8.9149893768150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19-48C1-9A03-697EA137AF65}"/>
                </c:ext>
              </c:extLst>
            </c:dLbl>
            <c:dLbl>
              <c:idx val="2"/>
              <c:layout>
                <c:manualLayout>
                  <c:x val="7.5936444186502942E-3"/>
                  <c:y val="4.504890972986755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19-48C1-9A03-697EA137AF65}"/>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Sheet1!$A$4:$A$6</c:f>
              <c:strCache>
                <c:ptCount val="3"/>
                <c:pt idx="0">
                  <c:v>Passenger Cars</c:v>
                </c:pt>
                <c:pt idx="1">
                  <c:v>Light Trucks</c:v>
                </c:pt>
                <c:pt idx="2">
                  <c:v>Total</c:v>
                </c:pt>
              </c:strCache>
            </c:strRef>
          </c:cat>
          <c:val>
            <c:numRef>
              <c:f>Sheet1!$B$4:$B$6</c:f>
              <c:numCache>
                <c:formatCode>0.0%</c:formatCode>
                <c:ptCount val="3"/>
                <c:pt idx="0">
                  <c:v>-0.25339588501249172</c:v>
                </c:pt>
                <c:pt idx="1">
                  <c:v>-0.16242060460650634</c:v>
                </c:pt>
                <c:pt idx="2">
                  <c:v>-0.18345487033720004</c:v>
                </c:pt>
              </c:numCache>
            </c:numRef>
          </c:val>
          <c:extLst>
            <c:ext xmlns:c16="http://schemas.microsoft.com/office/drawing/2014/chart" uri="{C3380CC4-5D6E-409C-BE32-E72D297353CC}">
              <c16:uniqueId val="{00000003-9119-48C1-9A03-697EA137AF65}"/>
            </c:ext>
          </c:extLst>
        </c:ser>
        <c:dLbls>
          <c:showLegendKey val="0"/>
          <c:showVal val="0"/>
          <c:showCatName val="0"/>
          <c:showSerName val="0"/>
          <c:showPercent val="0"/>
          <c:showBubbleSize val="0"/>
        </c:dLbls>
        <c:gapWidth val="75"/>
        <c:axId val="131299328"/>
        <c:axId val="101344384"/>
      </c:barChart>
      <c:catAx>
        <c:axId val="131299328"/>
        <c:scaling>
          <c:orientation val="minMax"/>
        </c:scaling>
        <c:delete val="0"/>
        <c:axPos val="l"/>
        <c:numFmt formatCode="General" sourceLinked="1"/>
        <c:majorTickMark val="none"/>
        <c:minorTickMark val="none"/>
        <c:tickLblPos val="low"/>
        <c:spPr>
          <a:noFill/>
          <a:ln w="22225" cap="flat" cmpd="sng" algn="ctr">
            <a:solidFill>
              <a:schemeClr val="bg1">
                <a:lumMod val="50000"/>
              </a:schemeClr>
            </a:solidFill>
            <a:round/>
          </a:ln>
          <a:effectLst/>
        </c:spPr>
        <c:txPr>
          <a:bodyPr rot="0" spcFirstLastPara="1" vertOverflow="ellipsis" wrap="square" anchor="ctr" anchorCtr="1"/>
          <a:lstStyle/>
          <a:p>
            <a:pPr>
              <a:defRPr sz="1200" b="0" i="0" u="none" strike="noStrike" kern="1200" baseline="0">
                <a:solidFill>
                  <a:schemeClr val="bg1">
                    <a:lumMod val="50000"/>
                  </a:schemeClr>
                </a:solidFill>
                <a:latin typeface="+mn-lt"/>
                <a:ea typeface="+mn-ea"/>
                <a:cs typeface="+mn-cs"/>
              </a:defRPr>
            </a:pPr>
            <a:endParaRPr lang="en-US"/>
          </a:p>
        </c:txPr>
        <c:crossAx val="101344384"/>
        <c:crosses val="autoZero"/>
        <c:auto val="1"/>
        <c:lblAlgn val="ctr"/>
        <c:lblOffset val="100"/>
        <c:tickLblSkip val="1"/>
        <c:tickMarkSkip val="1"/>
        <c:noMultiLvlLbl val="0"/>
      </c:catAx>
      <c:valAx>
        <c:axId val="101344384"/>
        <c:scaling>
          <c:orientation val="minMax"/>
        </c:scaling>
        <c:delete val="0"/>
        <c:axPos val="b"/>
        <c:majorGridlines>
          <c:spPr>
            <a:ln w="9525" cap="flat" cmpd="sng" algn="ctr">
              <a:solidFill>
                <a:schemeClr val="bg1">
                  <a:lumMod val="5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crossAx val="1312993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n-lt"/>
                <a:ea typeface="+mn-ea"/>
                <a:cs typeface="+mn-cs"/>
              </a:defRPr>
            </a:pPr>
            <a:r>
              <a:rPr lang="en-US" sz="1400" b="1" i="0" u="none" strike="noStrike" baseline="0" dirty="0">
                <a:solidFill>
                  <a:srgbClr val="002060"/>
                </a:solidFill>
                <a:effectLst/>
              </a:rPr>
              <a:t>U.S. Light Vehicle Monthly Sales and SAAR</a:t>
            </a:r>
            <a:br>
              <a:rPr lang="en-US" sz="1600" b="0" i="0" u="none" strike="noStrike" baseline="0" dirty="0">
                <a:effectLst/>
              </a:rPr>
            </a:br>
            <a:r>
              <a:rPr lang="en-US" sz="1100" b="0" i="0" u="none" strike="noStrike" baseline="0" dirty="0">
                <a:solidFill>
                  <a:srgbClr val="00B0F0"/>
                </a:solidFill>
                <a:effectLst/>
              </a:rPr>
              <a:t>January 2018 – June 2022</a:t>
            </a:r>
            <a:endParaRPr lang="en-US" sz="1100" dirty="0">
              <a:solidFill>
                <a:srgbClr val="00B0F0"/>
              </a:solidFill>
            </a:endParaRPr>
          </a:p>
        </c:rich>
      </c:tx>
      <c:layout>
        <c:manualLayout>
          <c:xMode val="edge"/>
          <c:yMode val="edge"/>
          <c:x val="8.7489063867017335E-5"/>
          <c:y val="0"/>
        </c:manualLayout>
      </c:layout>
      <c:overlay val="0"/>
      <c:spPr>
        <a:noFill/>
        <a:ln>
          <a:noFill/>
        </a:ln>
        <a:effectLst/>
      </c:spPr>
      <c:txPr>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7276902887139107E-2"/>
          <c:y val="0.1465365266841645"/>
          <c:w val="0.85830489938757659"/>
          <c:h val="0.76738954505686785"/>
        </c:manualLayout>
      </c:layout>
      <c:barChart>
        <c:barDir val="col"/>
        <c:grouping val="clustered"/>
        <c:varyColors val="0"/>
        <c:ser>
          <c:idx val="0"/>
          <c:order val="0"/>
          <c:tx>
            <c:strRef>
              <c:f>Sheet1!$B$1</c:f>
              <c:strCache>
                <c:ptCount val="1"/>
                <c:pt idx="0">
                  <c:v>Sales</c:v>
                </c:pt>
              </c:strCache>
            </c:strRef>
          </c:tx>
          <c:spPr>
            <a:solidFill>
              <a:srgbClr val="002060"/>
            </a:solidFill>
            <a:ln>
              <a:noFill/>
            </a:ln>
            <a:effectLst/>
          </c:spPr>
          <c:invertIfNegative val="0"/>
          <c:cat>
            <c:numRef>
              <c:f>Sheet1!$A$2:$A$133</c:f>
              <c:numCache>
                <c:formatCode>mmm\-yy</c:formatCode>
                <c:ptCount val="54"/>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numCache>
            </c:numRef>
          </c:cat>
          <c:val>
            <c:numRef>
              <c:f>Sheet1!$B$2:$B$133</c:f>
              <c:numCache>
                <c:formatCode>#,##0</c:formatCode>
                <c:ptCount val="54"/>
                <c:pt idx="0">
                  <c:v>1151.011</c:v>
                </c:pt>
                <c:pt idx="1">
                  <c:v>1293.7629999999999</c:v>
                </c:pt>
                <c:pt idx="2">
                  <c:v>1644.194</c:v>
                </c:pt>
                <c:pt idx="3">
                  <c:v>1346.4669999999999</c:v>
                </c:pt>
                <c:pt idx="4">
                  <c:v>1581</c:v>
                </c:pt>
                <c:pt idx="5">
                  <c:v>1542</c:v>
                </c:pt>
                <c:pt idx="6">
                  <c:v>1360</c:v>
                </c:pt>
                <c:pt idx="7">
                  <c:v>1474</c:v>
                </c:pt>
                <c:pt idx="8">
                  <c:v>1426.6659999999999</c:v>
                </c:pt>
                <c:pt idx="9">
                  <c:v>1355.65</c:v>
                </c:pt>
                <c:pt idx="10">
                  <c:v>1379.3879999999999</c:v>
                </c:pt>
                <c:pt idx="11">
                  <c:v>1619</c:v>
                </c:pt>
                <c:pt idx="12">
                  <c:v>1127.018</c:v>
                </c:pt>
                <c:pt idx="13">
                  <c:v>1262.954</c:v>
                </c:pt>
                <c:pt idx="14">
                  <c:v>1608.0219999999999</c:v>
                </c:pt>
                <c:pt idx="15">
                  <c:v>1330.5840000000001</c:v>
                </c:pt>
                <c:pt idx="16">
                  <c:v>1579.231</c:v>
                </c:pt>
                <c:pt idx="17">
                  <c:v>1514.8689999999999</c:v>
                </c:pt>
                <c:pt idx="18">
                  <c:v>1391.9459999999999</c:v>
                </c:pt>
                <c:pt idx="19">
                  <c:v>1640.2249999999999</c:v>
                </c:pt>
                <c:pt idx="20">
                  <c:v>1269.645</c:v>
                </c:pt>
                <c:pt idx="21">
                  <c:v>1335.82</c:v>
                </c:pt>
                <c:pt idx="22">
                  <c:v>1411.4849999999999</c:v>
                </c:pt>
                <c:pt idx="23">
                  <c:v>1517</c:v>
                </c:pt>
                <c:pt idx="24">
                  <c:v>1130.2349999999999</c:v>
                </c:pt>
                <c:pt idx="25">
                  <c:v>1356.155</c:v>
                </c:pt>
                <c:pt idx="26">
                  <c:v>992.39200000000005</c:v>
                </c:pt>
                <c:pt idx="27">
                  <c:v>707.73900000000003</c:v>
                </c:pt>
                <c:pt idx="28">
                  <c:v>1114.931</c:v>
                </c:pt>
                <c:pt idx="29">
                  <c:v>1103.682</c:v>
                </c:pt>
                <c:pt idx="30">
                  <c:v>1226.931</c:v>
                </c:pt>
                <c:pt idx="31">
                  <c:v>1325.144</c:v>
                </c:pt>
                <c:pt idx="32">
                  <c:v>1344.087</c:v>
                </c:pt>
                <c:pt idx="33">
                  <c:v>1402.9880000000001</c:v>
                </c:pt>
                <c:pt idx="34">
                  <c:v>1186.6079999999999</c:v>
                </c:pt>
                <c:pt idx="35">
                  <c:v>1608.6220000000001</c:v>
                </c:pt>
                <c:pt idx="36">
                  <c:v>1094</c:v>
                </c:pt>
                <c:pt idx="37">
                  <c:v>1180.3620000000001</c:v>
                </c:pt>
                <c:pt idx="38">
                  <c:v>1581</c:v>
                </c:pt>
                <c:pt idx="39">
                  <c:v>1512</c:v>
                </c:pt>
                <c:pt idx="40">
                  <c:v>1577</c:v>
                </c:pt>
                <c:pt idx="41">
                  <c:v>1296</c:v>
                </c:pt>
                <c:pt idx="42">
                  <c:v>1288</c:v>
                </c:pt>
                <c:pt idx="43">
                  <c:v>1090</c:v>
                </c:pt>
                <c:pt idx="44">
                  <c:v>1006</c:v>
                </c:pt>
                <c:pt idx="45">
                  <c:v>1046</c:v>
                </c:pt>
                <c:pt idx="46">
                  <c:v>1001</c:v>
                </c:pt>
                <c:pt idx="47">
                  <c:v>1194</c:v>
                </c:pt>
                <c:pt idx="48">
                  <c:v>991</c:v>
                </c:pt>
                <c:pt idx="49">
                  <c:v>1052</c:v>
                </c:pt>
                <c:pt idx="50">
                  <c:v>1246</c:v>
                </c:pt>
                <c:pt idx="51">
                  <c:v>1226.8340000000001</c:v>
                </c:pt>
                <c:pt idx="52">
                  <c:v>1104.8910000000001</c:v>
                </c:pt>
                <c:pt idx="53">
                  <c:v>1126.6289999999999</c:v>
                </c:pt>
              </c:numCache>
            </c:numRef>
          </c:val>
          <c:extLst>
            <c:ext xmlns:c16="http://schemas.microsoft.com/office/drawing/2014/chart" uri="{C3380CC4-5D6E-409C-BE32-E72D297353CC}">
              <c16:uniqueId val="{00000000-237C-4E04-B1BF-B68A80990E2C}"/>
            </c:ext>
          </c:extLst>
        </c:ser>
        <c:dLbls>
          <c:showLegendKey val="0"/>
          <c:showVal val="0"/>
          <c:showCatName val="0"/>
          <c:showSerName val="0"/>
          <c:showPercent val="0"/>
          <c:showBubbleSize val="0"/>
        </c:dLbls>
        <c:gapWidth val="75"/>
        <c:axId val="31535616"/>
        <c:axId val="33566080"/>
      </c:barChart>
      <c:lineChart>
        <c:grouping val="standard"/>
        <c:varyColors val="0"/>
        <c:ser>
          <c:idx val="1"/>
          <c:order val="1"/>
          <c:tx>
            <c:strRef>
              <c:f>Sheet1!$C$1</c:f>
              <c:strCache>
                <c:ptCount val="1"/>
                <c:pt idx="0">
                  <c:v>SAAR</c:v>
                </c:pt>
              </c:strCache>
            </c:strRef>
          </c:tx>
          <c:spPr>
            <a:ln w="38100" cap="rnd">
              <a:solidFill>
                <a:srgbClr val="00B0F0"/>
              </a:solidFill>
              <a:round/>
            </a:ln>
            <a:effectLst/>
          </c:spPr>
          <c:marker>
            <c:symbol val="circle"/>
            <c:size val="7"/>
            <c:spPr>
              <a:solidFill>
                <a:schemeClr val="bg1"/>
              </a:solidFill>
              <a:ln w="12700">
                <a:solidFill>
                  <a:srgbClr val="00B0F0"/>
                </a:solidFill>
              </a:ln>
              <a:effectLst/>
            </c:spPr>
          </c:marker>
          <c:dLbls>
            <c:dLbl>
              <c:idx val="53"/>
              <c:layout>
                <c:manualLayout>
                  <c:x val="-2.8985507246376989E-2"/>
                  <c:y val="-5.83333333333333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8F6-471F-949B-FCB5B4B1DF7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Sheet1!$A$2:$A$133</c:f>
              <c:numCache>
                <c:formatCode>mmm\-yy</c:formatCode>
                <c:ptCount val="54"/>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numCache>
            </c:numRef>
          </c:cat>
          <c:val>
            <c:numRef>
              <c:f>Sheet1!$C$2:$C$133</c:f>
              <c:numCache>
                <c:formatCode>0.00</c:formatCode>
                <c:ptCount val="54"/>
                <c:pt idx="0">
                  <c:v>17.083426085301902</c:v>
                </c:pt>
                <c:pt idx="1">
                  <c:v>16.966167994757129</c:v>
                </c:pt>
                <c:pt idx="2">
                  <c:v>17.365758257017603</c:v>
                </c:pt>
                <c:pt idx="3">
                  <c:v>17.069332552488095</c:v>
                </c:pt>
                <c:pt idx="4">
                  <c:v>16.809999999999999</c:v>
                </c:pt>
                <c:pt idx="5">
                  <c:v>17.21</c:v>
                </c:pt>
                <c:pt idx="6">
                  <c:v>16.89</c:v>
                </c:pt>
                <c:pt idx="7">
                  <c:v>16.600000000000001</c:v>
                </c:pt>
                <c:pt idx="8">
                  <c:v>17.36</c:v>
                </c:pt>
                <c:pt idx="9">
                  <c:v>17.510000000000002</c:v>
                </c:pt>
                <c:pt idx="10">
                  <c:v>17.399999999999999</c:v>
                </c:pt>
                <c:pt idx="11">
                  <c:v>17.510000000000002</c:v>
                </c:pt>
                <c:pt idx="12">
                  <c:v>16.68</c:v>
                </c:pt>
                <c:pt idx="13">
                  <c:v>16.53</c:v>
                </c:pt>
                <c:pt idx="14">
                  <c:v>17.440000000000001</c:v>
                </c:pt>
                <c:pt idx="15">
                  <c:v>16.43</c:v>
                </c:pt>
                <c:pt idx="16">
                  <c:v>17.309999999999999</c:v>
                </c:pt>
                <c:pt idx="17">
                  <c:v>17.13</c:v>
                </c:pt>
                <c:pt idx="18">
                  <c:v>16.84</c:v>
                </c:pt>
                <c:pt idx="19">
                  <c:v>16.989999999999998</c:v>
                </c:pt>
                <c:pt idx="20">
                  <c:v>17.14</c:v>
                </c:pt>
                <c:pt idx="21">
                  <c:v>16.55</c:v>
                </c:pt>
                <c:pt idx="22">
                  <c:v>17.09</c:v>
                </c:pt>
                <c:pt idx="23">
                  <c:v>16.809999999999999</c:v>
                </c:pt>
                <c:pt idx="24">
                  <c:v>16.922251143599524</c:v>
                </c:pt>
                <c:pt idx="25">
                  <c:v>16.8</c:v>
                </c:pt>
                <c:pt idx="26">
                  <c:v>11.36</c:v>
                </c:pt>
                <c:pt idx="27">
                  <c:v>8.7200000000000006</c:v>
                </c:pt>
                <c:pt idx="28">
                  <c:v>12.21</c:v>
                </c:pt>
                <c:pt idx="29">
                  <c:v>13.05</c:v>
                </c:pt>
                <c:pt idx="30">
                  <c:v>14.52</c:v>
                </c:pt>
                <c:pt idx="31">
                  <c:v>15.19</c:v>
                </c:pt>
                <c:pt idx="32">
                  <c:v>16.29</c:v>
                </c:pt>
                <c:pt idx="33">
                  <c:v>16.21</c:v>
                </c:pt>
                <c:pt idx="34">
                  <c:v>15.64</c:v>
                </c:pt>
                <c:pt idx="35">
                  <c:v>16.27</c:v>
                </c:pt>
                <c:pt idx="36">
                  <c:v>16.62</c:v>
                </c:pt>
                <c:pt idx="37">
                  <c:v>15.67</c:v>
                </c:pt>
                <c:pt idx="38">
                  <c:v>17.96</c:v>
                </c:pt>
                <c:pt idx="39">
                  <c:v>18.510000000000002</c:v>
                </c:pt>
                <c:pt idx="40">
                  <c:v>16.989999999999998</c:v>
                </c:pt>
                <c:pt idx="41">
                  <c:v>15.36</c:v>
                </c:pt>
                <c:pt idx="42">
                  <c:v>14.75</c:v>
                </c:pt>
                <c:pt idx="43">
                  <c:v>13.06</c:v>
                </c:pt>
                <c:pt idx="44">
                  <c:v>12.18</c:v>
                </c:pt>
                <c:pt idx="45">
                  <c:v>12.99</c:v>
                </c:pt>
                <c:pt idx="46">
                  <c:v>12.86</c:v>
                </c:pt>
                <c:pt idx="47">
                  <c:v>12.44</c:v>
                </c:pt>
                <c:pt idx="48">
                  <c:v>15.04</c:v>
                </c:pt>
                <c:pt idx="49">
                  <c:v>14.07</c:v>
                </c:pt>
                <c:pt idx="50">
                  <c:v>13.33</c:v>
                </c:pt>
                <c:pt idx="51">
                  <c:v>14.5</c:v>
                </c:pt>
                <c:pt idx="52">
                  <c:v>12.68</c:v>
                </c:pt>
                <c:pt idx="53">
                  <c:v>13</c:v>
                </c:pt>
              </c:numCache>
            </c:numRef>
          </c:val>
          <c:smooth val="0"/>
          <c:extLst>
            <c:ext xmlns:c16="http://schemas.microsoft.com/office/drawing/2014/chart" uri="{C3380CC4-5D6E-409C-BE32-E72D297353CC}">
              <c16:uniqueId val="{00000002-237C-4E04-B1BF-B68A80990E2C}"/>
            </c:ext>
          </c:extLst>
        </c:ser>
        <c:dLbls>
          <c:showLegendKey val="0"/>
          <c:showVal val="0"/>
          <c:showCatName val="0"/>
          <c:showSerName val="0"/>
          <c:showPercent val="0"/>
          <c:showBubbleSize val="0"/>
        </c:dLbls>
        <c:marker val="1"/>
        <c:smooth val="0"/>
        <c:axId val="31537664"/>
        <c:axId val="129756544"/>
      </c:lineChart>
      <c:dateAx>
        <c:axId val="31535616"/>
        <c:scaling>
          <c:orientation val="minMax"/>
          <c:max val="44713"/>
          <c:min val="43101"/>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lumMod val="50000"/>
                  </a:schemeClr>
                </a:solidFill>
                <a:latin typeface="+mn-lt"/>
                <a:ea typeface="+mn-ea"/>
                <a:cs typeface="+mn-cs"/>
              </a:defRPr>
            </a:pPr>
            <a:endParaRPr lang="en-US"/>
          </a:p>
        </c:txPr>
        <c:crossAx val="33566080"/>
        <c:crosses val="autoZero"/>
        <c:auto val="1"/>
        <c:lblOffset val="100"/>
        <c:baseTimeUnit val="months"/>
        <c:majorUnit val="3"/>
        <c:majorTimeUnit val="months"/>
      </c:dateAx>
      <c:valAx>
        <c:axId val="33566080"/>
        <c:scaling>
          <c:orientation val="minMax"/>
          <c:max val="2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a:solidFill>
                      <a:schemeClr val="bg1">
                        <a:lumMod val="50000"/>
                      </a:schemeClr>
                    </a:solidFill>
                  </a:rPr>
                  <a:t>Light</a:t>
                </a:r>
                <a:r>
                  <a:rPr lang="en-US" sz="1100" baseline="0" dirty="0">
                    <a:solidFill>
                      <a:schemeClr val="bg1">
                        <a:lumMod val="50000"/>
                      </a:schemeClr>
                    </a:solidFill>
                  </a:rPr>
                  <a:t> Vehicle Sales (Millions)</a:t>
                </a:r>
                <a:endParaRPr lang="en-US" sz="1100" dirty="0">
                  <a:solidFill>
                    <a:schemeClr val="bg1">
                      <a:lumMod val="50000"/>
                    </a:schemeClr>
                  </a:solidFill>
                </a:endParaRPr>
              </a:p>
            </c:rich>
          </c:tx>
          <c:layout>
            <c:manualLayout>
              <c:xMode val="edge"/>
              <c:yMode val="edge"/>
              <c:x val="1.5043628943534639E-2"/>
              <c:y val="0.23587820247394084"/>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crossAx val="31535616"/>
        <c:crosses val="autoZero"/>
        <c:crossBetween val="between"/>
        <c:dispUnits>
          <c:builtInUnit val="thousands"/>
        </c:dispUnits>
      </c:valAx>
      <c:valAx>
        <c:axId val="129756544"/>
        <c:scaling>
          <c:orientation val="minMax"/>
          <c:max val="20"/>
          <c:min val="0"/>
        </c:scaling>
        <c:delete val="0"/>
        <c:axPos val="r"/>
        <c:title>
          <c:tx>
            <c:rich>
              <a:bodyPr rot="-540000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r>
                  <a:rPr lang="en-US" sz="1200" dirty="0">
                    <a:solidFill>
                      <a:schemeClr val="bg1">
                        <a:lumMod val="50000"/>
                      </a:schemeClr>
                    </a:solidFill>
                  </a:rPr>
                  <a:t>Monthly SAAR</a:t>
                </a:r>
              </a:p>
            </c:rich>
          </c:tx>
          <c:layout>
            <c:manualLayout>
              <c:xMode val="edge"/>
              <c:yMode val="edge"/>
              <c:x val="0.97288954706349795"/>
              <c:y val="0.3162064424194985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crossAx val="31537664"/>
        <c:crosses val="max"/>
        <c:crossBetween val="between"/>
        <c:majorUnit val="2"/>
        <c:minorUnit val="0.5"/>
      </c:valAx>
      <c:dateAx>
        <c:axId val="31537664"/>
        <c:scaling>
          <c:orientation val="minMax"/>
        </c:scaling>
        <c:delete val="1"/>
        <c:axPos val="b"/>
        <c:numFmt formatCode="mmm\-yy" sourceLinked="1"/>
        <c:majorTickMark val="out"/>
        <c:minorTickMark val="none"/>
        <c:tickLblPos val="none"/>
        <c:crossAx val="129756544"/>
        <c:crosses val="autoZero"/>
        <c:auto val="1"/>
        <c:lblOffset val="100"/>
        <c:baseTimeUnit val="months"/>
      </c:dateAx>
      <c:spPr>
        <a:noFill/>
        <a:ln>
          <a:noFill/>
        </a:ln>
        <a:effectLst/>
      </c:spPr>
    </c:plotArea>
    <c:legend>
      <c:legendPos val="b"/>
      <c:layout>
        <c:manualLayout>
          <c:xMode val="edge"/>
          <c:yMode val="edge"/>
          <c:x val="6.5217391304347824E-2"/>
          <c:y val="0.15394466316710412"/>
          <c:w val="0.18834886464879963"/>
          <c:h val="7.10553174061358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100" b="0" i="0" u="none" strike="noStrike" kern="1200" spc="0" baseline="0">
                <a:solidFill>
                  <a:schemeClr val="tx1">
                    <a:lumMod val="65000"/>
                    <a:lumOff val="35000"/>
                  </a:schemeClr>
                </a:solidFill>
                <a:latin typeface="+mn-lt"/>
                <a:ea typeface="+mn-ea"/>
                <a:cs typeface="+mn-cs"/>
              </a:defRPr>
            </a:pPr>
            <a:r>
              <a:rPr lang="en-US" sz="1100" b="1" dirty="0">
                <a:solidFill>
                  <a:srgbClr val="002060"/>
                </a:solidFill>
              </a:rPr>
              <a:t>U.</a:t>
            </a:r>
            <a:r>
              <a:rPr lang="en-US" sz="1100" b="1" i="0" u="none" strike="noStrike" baseline="0" dirty="0">
                <a:solidFill>
                  <a:srgbClr val="002060"/>
                </a:solidFill>
                <a:effectLst/>
              </a:rPr>
              <a:t>S. Light Vehicle Monthly Sales</a:t>
            </a:r>
            <a:br>
              <a:rPr lang="en-US" sz="1100" b="0" i="0" u="none" strike="noStrike" baseline="0" dirty="0">
                <a:effectLst/>
              </a:rPr>
            </a:br>
            <a:r>
              <a:rPr lang="en-US" sz="1100" b="0" i="0" u="none" strike="noStrike" baseline="0" dirty="0">
                <a:solidFill>
                  <a:srgbClr val="00B0F0"/>
                </a:solidFill>
                <a:effectLst/>
              </a:rPr>
              <a:t>January 2018 – June 2022</a:t>
            </a:r>
            <a:endParaRPr lang="en-US" sz="1100" dirty="0">
              <a:solidFill>
                <a:srgbClr val="00B0F0"/>
              </a:solidFill>
            </a:endParaRPr>
          </a:p>
        </c:rich>
      </c:tx>
      <c:layout>
        <c:manualLayout>
          <c:xMode val="edge"/>
          <c:yMode val="edge"/>
          <c:x val="6.0386473429951472E-5"/>
          <c:y val="0"/>
        </c:manualLayout>
      </c:layout>
      <c:overlay val="0"/>
      <c:spPr>
        <a:noFill/>
        <a:ln>
          <a:noFill/>
        </a:ln>
        <a:effectLst/>
      </c:spPr>
      <c:txPr>
        <a:bodyPr rot="0" spcFirstLastPara="1" vertOverflow="ellipsis" vert="horz" wrap="square" anchor="ctr" anchorCtr="1"/>
        <a:lstStyle/>
        <a:p>
          <a:pPr algn="l">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08384502395916"/>
          <c:y val="0.14984908136482938"/>
          <c:w val="0.8655402249030798"/>
          <c:h val="0.75072265966754148"/>
        </c:manualLayout>
      </c:layout>
      <c:lineChart>
        <c:grouping val="standard"/>
        <c:varyColors val="0"/>
        <c:ser>
          <c:idx val="6"/>
          <c:order val="6"/>
          <c:tx>
            <c:strRef>
              <c:f>Sheet1!$H$1</c:f>
              <c:strCache>
                <c:ptCount val="1"/>
                <c:pt idx="0">
                  <c:v>2018</c:v>
                </c:pt>
              </c:strCache>
            </c:strRef>
          </c:tx>
          <c:spPr>
            <a:ln w="44450" cap="rnd">
              <a:solidFill>
                <a:srgbClr val="002060"/>
              </a:solidFill>
              <a:round/>
            </a:ln>
            <a:effectLst/>
          </c:spPr>
          <c:marker>
            <c:symbol val="none"/>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Sheet1!$H$2:$H$13</c:f>
              <c:numCache>
                <c:formatCode>_(* #,##0_);_(* \(#,##0\);_(* "-"??_);_(@_)</c:formatCode>
                <c:ptCount val="12"/>
                <c:pt idx="0">
                  <c:v>1150796</c:v>
                </c:pt>
                <c:pt idx="1">
                  <c:v>1293506</c:v>
                </c:pt>
                <c:pt idx="2">
                  <c:v>1646792</c:v>
                </c:pt>
                <c:pt idx="3">
                  <c:v>1353131</c:v>
                </c:pt>
                <c:pt idx="4">
                  <c:v>1586122</c:v>
                </c:pt>
                <c:pt idx="5">
                  <c:v>1543445</c:v>
                </c:pt>
                <c:pt idx="6">
                  <c:v>1362544</c:v>
                </c:pt>
                <c:pt idx="7">
                  <c:v>1473556</c:v>
                </c:pt>
                <c:pt idx="8">
                  <c:v>1431669</c:v>
                </c:pt>
                <c:pt idx="9">
                  <c:v>1359799</c:v>
                </c:pt>
                <c:pt idx="10">
                  <c:v>1382208</c:v>
                </c:pt>
                <c:pt idx="11">
                  <c:v>1617403</c:v>
                </c:pt>
              </c:numCache>
            </c:numRef>
          </c:val>
          <c:smooth val="0"/>
          <c:extLst>
            <c:ext xmlns:c16="http://schemas.microsoft.com/office/drawing/2014/chart" uri="{C3380CC4-5D6E-409C-BE32-E72D297353CC}">
              <c16:uniqueId val="{00000000-C2B8-4756-A203-78F19A473895}"/>
            </c:ext>
          </c:extLst>
        </c:ser>
        <c:ser>
          <c:idx val="7"/>
          <c:order val="7"/>
          <c:tx>
            <c:strRef>
              <c:f>Sheet1!$I$1</c:f>
              <c:strCache>
                <c:ptCount val="1"/>
                <c:pt idx="0">
                  <c:v>2019</c:v>
                </c:pt>
              </c:strCache>
            </c:strRef>
          </c:tx>
          <c:spPr>
            <a:ln w="44450" cap="rnd">
              <a:solidFill>
                <a:srgbClr val="0070C0"/>
              </a:solidFill>
              <a:round/>
            </a:ln>
            <a:effectLst/>
          </c:spPr>
          <c:marker>
            <c:symbol val="none"/>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Sheet1!$I$2:$I$13</c:f>
              <c:numCache>
                <c:formatCode>_(* #,##0_);_(* \(#,##0\);_(* "-"??_);_(@_)</c:formatCode>
                <c:ptCount val="12"/>
                <c:pt idx="0">
                  <c:v>1133015</c:v>
                </c:pt>
                <c:pt idx="1">
                  <c:v>1251367</c:v>
                </c:pt>
                <c:pt idx="2">
                  <c:v>1611131</c:v>
                </c:pt>
                <c:pt idx="3">
                  <c:v>1326133</c:v>
                </c:pt>
                <c:pt idx="4">
                  <c:v>1578969</c:v>
                </c:pt>
                <c:pt idx="5">
                  <c:v>1509529</c:v>
                </c:pt>
                <c:pt idx="6">
                  <c:v>1395909</c:v>
                </c:pt>
                <c:pt idx="7">
                  <c:v>1638349</c:v>
                </c:pt>
                <c:pt idx="8">
                  <c:v>1267023</c:v>
                </c:pt>
                <c:pt idx="9">
                  <c:v>1333791</c:v>
                </c:pt>
                <c:pt idx="10">
                  <c:v>1402988</c:v>
                </c:pt>
                <c:pt idx="11">
                  <c:v>1512000</c:v>
                </c:pt>
              </c:numCache>
            </c:numRef>
          </c:val>
          <c:smooth val="0"/>
          <c:extLst>
            <c:ext xmlns:c16="http://schemas.microsoft.com/office/drawing/2014/chart" uri="{C3380CC4-5D6E-409C-BE32-E72D297353CC}">
              <c16:uniqueId val="{00000001-D019-44E6-B7DB-5E06C8C1FA16}"/>
            </c:ext>
          </c:extLst>
        </c:ser>
        <c:ser>
          <c:idx val="8"/>
          <c:order val="8"/>
          <c:tx>
            <c:strRef>
              <c:f>Sheet1!$J$1</c:f>
              <c:strCache>
                <c:ptCount val="1"/>
                <c:pt idx="0">
                  <c:v>2020</c:v>
                </c:pt>
              </c:strCache>
            </c:strRef>
          </c:tx>
          <c:spPr>
            <a:ln w="44450" cap="rnd">
              <a:solidFill>
                <a:srgbClr val="00B0F0"/>
              </a:solidFill>
              <a:round/>
            </a:ln>
            <a:effectLst/>
          </c:spPr>
          <c:marker>
            <c:symbol val="none"/>
          </c:marker>
          <c:dPt>
            <c:idx val="0"/>
            <c:marker>
              <c:symbol val="none"/>
            </c:marker>
            <c:bubble3D val="0"/>
            <c:extLst>
              <c:ext xmlns:c16="http://schemas.microsoft.com/office/drawing/2014/chart" uri="{C3380CC4-5D6E-409C-BE32-E72D297353CC}">
                <c16:uniqueId val="{00000001-6484-430C-9009-E41B965FBF07}"/>
              </c:ext>
            </c:extLst>
          </c:dPt>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Sheet1!$J$2:$J$13</c:f>
              <c:numCache>
                <c:formatCode>_(* #,##0_);_(* \(#,##0\);_(* "-"??_);_(@_)</c:formatCode>
                <c:ptCount val="12"/>
                <c:pt idx="0">
                  <c:v>1136406</c:v>
                </c:pt>
                <c:pt idx="1">
                  <c:v>1356155</c:v>
                </c:pt>
                <c:pt idx="2">
                  <c:v>989796</c:v>
                </c:pt>
                <c:pt idx="3">
                  <c:v>707739</c:v>
                </c:pt>
                <c:pt idx="4">
                  <c:v>1126930</c:v>
                </c:pt>
                <c:pt idx="5">
                  <c:v>1100767</c:v>
                </c:pt>
                <c:pt idx="6">
                  <c:v>1236472</c:v>
                </c:pt>
                <c:pt idx="7">
                  <c:v>1317897</c:v>
                </c:pt>
                <c:pt idx="8">
                  <c:v>1340936</c:v>
                </c:pt>
                <c:pt idx="9">
                  <c:v>1358776</c:v>
                </c:pt>
                <c:pt idx="10">
                  <c:v>1193019</c:v>
                </c:pt>
                <c:pt idx="11">
                  <c:v>1605250</c:v>
                </c:pt>
              </c:numCache>
            </c:numRef>
          </c:val>
          <c:smooth val="0"/>
          <c:extLst>
            <c:ext xmlns:c16="http://schemas.microsoft.com/office/drawing/2014/chart" uri="{C3380CC4-5D6E-409C-BE32-E72D297353CC}">
              <c16:uniqueId val="{00000000-6484-430C-9009-E41B965FBF07}"/>
            </c:ext>
          </c:extLst>
        </c:ser>
        <c:ser>
          <c:idx val="9"/>
          <c:order val="9"/>
          <c:tx>
            <c:strRef>
              <c:f>Sheet1!$K$1</c:f>
              <c:strCache>
                <c:ptCount val="1"/>
                <c:pt idx="0">
                  <c:v>2021</c:v>
                </c:pt>
              </c:strCache>
            </c:strRef>
          </c:tx>
          <c:spPr>
            <a:ln w="57150" cap="rnd">
              <a:solidFill>
                <a:srgbClr val="92D050"/>
              </a:solidFill>
              <a:round/>
            </a:ln>
            <a:effectLst/>
          </c:spPr>
          <c:marker>
            <c:symbol val="circle"/>
            <c:size val="6"/>
            <c:spPr>
              <a:solidFill>
                <a:srgbClr val="92D050"/>
              </a:solidFill>
              <a:ln w="57150">
                <a:solidFill>
                  <a:srgbClr val="92D050"/>
                </a:solidFill>
              </a:ln>
              <a:effectLst/>
            </c:spPr>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Sheet1!$K$2:$K$13</c:f>
              <c:numCache>
                <c:formatCode>_(* #,##0_);_(* \(#,##0\);_(* "-"??_);_(@_)</c:formatCode>
                <c:ptCount val="12"/>
                <c:pt idx="0">
                  <c:v>1106116</c:v>
                </c:pt>
                <c:pt idx="1">
                  <c:v>1193628</c:v>
                </c:pt>
                <c:pt idx="2">
                  <c:v>1596951</c:v>
                </c:pt>
                <c:pt idx="3">
                  <c:v>1518257</c:v>
                </c:pt>
                <c:pt idx="4">
                  <c:v>1570178</c:v>
                </c:pt>
                <c:pt idx="5">
                  <c:v>1296363</c:v>
                </c:pt>
                <c:pt idx="6">
                  <c:v>1276565</c:v>
                </c:pt>
                <c:pt idx="7">
                  <c:v>1085641</c:v>
                </c:pt>
                <c:pt idx="8">
                  <c:v>1006741</c:v>
                </c:pt>
                <c:pt idx="9">
                  <c:v>1046151</c:v>
                </c:pt>
                <c:pt idx="10">
                  <c:v>1003566</c:v>
                </c:pt>
                <c:pt idx="11">
                  <c:v>1194149</c:v>
                </c:pt>
              </c:numCache>
            </c:numRef>
          </c:val>
          <c:smooth val="0"/>
          <c:extLst>
            <c:ext xmlns:c16="http://schemas.microsoft.com/office/drawing/2014/chart" uri="{C3380CC4-5D6E-409C-BE32-E72D297353CC}">
              <c16:uniqueId val="{00000001-55B7-4443-9D6A-B102B72D662A}"/>
            </c:ext>
          </c:extLst>
        </c:ser>
        <c:ser>
          <c:idx val="10"/>
          <c:order val="10"/>
          <c:tx>
            <c:strRef>
              <c:f>Sheet1!$L$1</c:f>
              <c:strCache>
                <c:ptCount val="1"/>
                <c:pt idx="0">
                  <c:v>2022</c:v>
                </c:pt>
              </c:strCache>
            </c:strRef>
          </c:tx>
          <c:spPr>
            <a:ln w="57150" cap="rnd">
              <a:solidFill>
                <a:schemeClr val="accent5">
                  <a:lumMod val="75000"/>
                </a:schemeClr>
              </a:solidFill>
              <a:round/>
            </a:ln>
            <a:effectLst/>
          </c:spPr>
          <c:marker>
            <c:symbol val="circle"/>
            <c:size val="6"/>
            <c:spPr>
              <a:solidFill>
                <a:schemeClr val="accent5">
                  <a:lumMod val="75000"/>
                </a:schemeClr>
              </a:solidFill>
              <a:ln w="57150">
                <a:solidFill>
                  <a:schemeClr val="accent5">
                    <a:lumMod val="75000"/>
                  </a:schemeClr>
                </a:solidFill>
              </a:ln>
              <a:effectLst/>
            </c:spPr>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Sheet1!$L$2:$L$13</c:f>
              <c:numCache>
                <c:formatCode>_(* #,##0_);_(* \(#,##0\);_(* "-"??_);_(@_)</c:formatCode>
                <c:ptCount val="12"/>
                <c:pt idx="0">
                  <c:v>991010</c:v>
                </c:pt>
                <c:pt idx="1">
                  <c:v>1045197</c:v>
                </c:pt>
                <c:pt idx="2">
                  <c:v>1253861</c:v>
                </c:pt>
                <c:pt idx="3">
                  <c:v>1244242</c:v>
                </c:pt>
                <c:pt idx="4">
                  <c:v>1104891</c:v>
                </c:pt>
                <c:pt idx="5">
                  <c:v>1126629</c:v>
                </c:pt>
              </c:numCache>
            </c:numRef>
          </c:val>
          <c:smooth val="0"/>
          <c:extLst>
            <c:ext xmlns:c16="http://schemas.microsoft.com/office/drawing/2014/chart" uri="{C3380CC4-5D6E-409C-BE32-E72D297353CC}">
              <c16:uniqueId val="{00000001-B13F-43CE-BD50-D662A9180B4D}"/>
            </c:ext>
          </c:extLst>
        </c:ser>
        <c:dLbls>
          <c:showLegendKey val="0"/>
          <c:showVal val="0"/>
          <c:showCatName val="0"/>
          <c:showSerName val="0"/>
          <c:showPercent val="0"/>
          <c:showBubbleSize val="0"/>
        </c:dLbls>
        <c:smooth val="0"/>
        <c:axId val="33049088"/>
        <c:axId val="33570112"/>
        <c:extLst>
          <c:ext xmlns:c15="http://schemas.microsoft.com/office/drawing/2012/chart" uri="{02D57815-91ED-43cb-92C2-25804820EDAC}">
            <c15:filteredLineSeries>
              <c15:ser>
                <c:idx val="0"/>
                <c:order val="0"/>
                <c:tx>
                  <c:strRef>
                    <c:extLst>
                      <c:ext uri="{02D57815-91ED-43cb-92C2-25804820EDAC}">
                        <c15:formulaRef>
                          <c15:sqref>Sheet1!$B$1</c15:sqref>
                        </c15:formulaRef>
                      </c:ext>
                    </c:extLst>
                    <c:strCache>
                      <c:ptCount val="1"/>
                      <c:pt idx="0">
                        <c:v>2012</c:v>
                      </c:pt>
                    </c:strCache>
                  </c:strRef>
                </c:tx>
                <c:spPr>
                  <a:ln w="28575" cap="rnd">
                    <a:solidFill>
                      <a:schemeClr val="accent1"/>
                    </a:solidFill>
                    <a:round/>
                  </a:ln>
                  <a:effectLst/>
                </c:spPr>
                <c:marker>
                  <c:symbol val="none"/>
                </c:marker>
                <c:cat>
                  <c:strRef>
                    <c:extLst>
                      <c:ext uri="{02D57815-91ED-43cb-92C2-25804820EDAC}">
                        <c15:formulaRef>
                          <c15:sqref>Sheet1!$A$2:$A$13</c15:sqref>
                        </c15:formulaRef>
                      </c:ext>
                    </c:extLst>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extLst>
                      <c:ext uri="{02D57815-91ED-43cb-92C2-25804820EDAC}">
                        <c15:formulaRef>
                          <c15:sqref>Sheet1!$B$2:$B$13</c15:sqref>
                        </c15:formulaRef>
                      </c:ext>
                    </c:extLst>
                    <c:numCache>
                      <c:formatCode>_(* #,##0_);_(* \(#,##0\);_(* "-"??_);_(@_)</c:formatCode>
                      <c:ptCount val="12"/>
                      <c:pt idx="0">
                        <c:v>913317</c:v>
                      </c:pt>
                      <c:pt idx="1">
                        <c:v>1149547</c:v>
                      </c:pt>
                      <c:pt idx="2">
                        <c:v>1404699</c:v>
                      </c:pt>
                      <c:pt idx="3">
                        <c:v>1184641</c:v>
                      </c:pt>
                      <c:pt idx="4">
                        <c:v>1334642</c:v>
                      </c:pt>
                      <c:pt idx="5">
                        <c:v>1285499</c:v>
                      </c:pt>
                      <c:pt idx="6">
                        <c:v>1153759</c:v>
                      </c:pt>
                      <c:pt idx="7">
                        <c:v>1285292</c:v>
                      </c:pt>
                      <c:pt idx="8">
                        <c:v>1188899</c:v>
                      </c:pt>
                      <c:pt idx="9">
                        <c:v>1092294</c:v>
                      </c:pt>
                      <c:pt idx="10">
                        <c:v>1143916</c:v>
                      </c:pt>
                      <c:pt idx="11">
                        <c:v>1356070</c:v>
                      </c:pt>
                    </c:numCache>
                  </c:numRef>
                </c:val>
                <c:smooth val="0"/>
                <c:extLst>
                  <c:ext xmlns:c16="http://schemas.microsoft.com/office/drawing/2014/chart" uri="{C3380CC4-5D6E-409C-BE32-E72D297353CC}">
                    <c16:uniqueId val="{00000000-841F-47F4-888D-742DD5DBB80C}"/>
                  </c:ext>
                </c:extLst>
              </c15:ser>
            </c15:filteredLineSeries>
            <c15:filteredLineSeries>
              <c15:ser>
                <c:idx val="2"/>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2013</c:v>
                      </c:pt>
                    </c:strCache>
                  </c:strRef>
                </c:tx>
                <c:spPr>
                  <a:ln w="285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Sheet1!$A$2:$A$13</c15:sqref>
                        </c15:formulaRef>
                      </c:ext>
                    </c:extLst>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extLst xmlns:c15="http://schemas.microsoft.com/office/drawing/2012/chart">
                      <c:ext xmlns:c15="http://schemas.microsoft.com/office/drawing/2012/chart" uri="{02D57815-91ED-43cb-92C2-25804820EDAC}">
                        <c15:formulaRef>
                          <c15:sqref>Sheet1!$C$2:$C$13</c15:sqref>
                        </c15:formulaRef>
                      </c:ext>
                    </c:extLst>
                    <c:numCache>
                      <c:formatCode>_(* #,##0_);_(* \(#,##0\);_(* "-"??_);_(@_)</c:formatCode>
                      <c:ptCount val="12"/>
                      <c:pt idx="0">
                        <c:v>1043192</c:v>
                      </c:pt>
                      <c:pt idx="1">
                        <c:v>1192299</c:v>
                      </c:pt>
                      <c:pt idx="2">
                        <c:v>1453038</c:v>
                      </c:pt>
                      <c:pt idx="3">
                        <c:v>1285446</c:v>
                      </c:pt>
                      <c:pt idx="4">
                        <c:v>1443311</c:v>
                      </c:pt>
                      <c:pt idx="5">
                        <c:v>1403121</c:v>
                      </c:pt>
                      <c:pt idx="6">
                        <c:v>1313844</c:v>
                      </c:pt>
                      <c:pt idx="7">
                        <c:v>1501294</c:v>
                      </c:pt>
                      <c:pt idx="8">
                        <c:v>1137206</c:v>
                      </c:pt>
                      <c:pt idx="9">
                        <c:v>1206182</c:v>
                      </c:pt>
                      <c:pt idx="10">
                        <c:v>1243852</c:v>
                      </c:pt>
                      <c:pt idx="11">
                        <c:v>1358734</c:v>
                      </c:pt>
                    </c:numCache>
                  </c:numRef>
                </c:val>
                <c:smooth val="0"/>
                <c:extLst xmlns:c15="http://schemas.microsoft.com/office/drawing/2012/chart">
                  <c:ext xmlns:c16="http://schemas.microsoft.com/office/drawing/2014/chart" uri="{C3380CC4-5D6E-409C-BE32-E72D297353CC}">
                    <c16:uniqueId val="{00000001-841F-47F4-888D-742DD5DBB80C}"/>
                  </c:ext>
                </c:extLst>
              </c15:ser>
            </c15:filteredLineSeries>
            <c15:filteredLineSeries>
              <c15:ser>
                <c:idx val="3"/>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2014</c:v>
                      </c:pt>
                    </c:strCache>
                  </c:strRef>
                </c:tx>
                <c:spPr>
                  <a:ln w="38100" cap="rnd">
                    <a:solidFill>
                      <a:schemeClr val="accent4">
                        <a:lumMod val="40000"/>
                        <a:lumOff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Sheet1!$A$2:$A$13</c15:sqref>
                        </c15:formulaRef>
                      </c:ext>
                    </c:extLst>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extLst xmlns:c15="http://schemas.microsoft.com/office/drawing/2012/chart">
                      <c:ext xmlns:c15="http://schemas.microsoft.com/office/drawing/2012/chart" uri="{02D57815-91ED-43cb-92C2-25804820EDAC}">
                        <c15:formulaRef>
                          <c15:sqref>Sheet1!$D$2:$D$13</c15:sqref>
                        </c15:formulaRef>
                      </c:ext>
                    </c:extLst>
                    <c:numCache>
                      <c:formatCode>_(* #,##0_);_(* \(#,##0\);_(* "-"??_);_(@_)</c:formatCode>
                      <c:ptCount val="12"/>
                      <c:pt idx="0">
                        <c:v>1013426</c:v>
                      </c:pt>
                      <c:pt idx="1">
                        <c:v>1192467</c:v>
                      </c:pt>
                      <c:pt idx="2">
                        <c:v>1537270</c:v>
                      </c:pt>
                      <c:pt idx="3">
                        <c:v>1391303</c:v>
                      </c:pt>
                      <c:pt idx="4">
                        <c:v>1609678</c:v>
                      </c:pt>
                      <c:pt idx="5">
                        <c:v>1421963</c:v>
                      </c:pt>
                      <c:pt idx="6">
                        <c:v>1435805</c:v>
                      </c:pt>
                      <c:pt idx="7">
                        <c:v>1586374</c:v>
                      </c:pt>
                      <c:pt idx="8">
                        <c:v>1245786</c:v>
                      </c:pt>
                      <c:pt idx="9">
                        <c:v>1281132</c:v>
                      </c:pt>
                      <c:pt idx="10">
                        <c:v>1302655</c:v>
                      </c:pt>
                      <c:pt idx="11">
                        <c:v>1507928</c:v>
                      </c:pt>
                    </c:numCache>
                  </c:numRef>
                </c:val>
                <c:smooth val="0"/>
                <c:extLst xmlns:c15="http://schemas.microsoft.com/office/drawing/2012/chart">
                  <c:ext xmlns:c16="http://schemas.microsoft.com/office/drawing/2014/chart" uri="{C3380CC4-5D6E-409C-BE32-E72D297353CC}">
                    <c16:uniqueId val="{00000002-841F-47F4-888D-742DD5DBB80C}"/>
                  </c:ext>
                </c:extLst>
              </c15:ser>
            </c15:filteredLineSeries>
            <c15:filteredLineSeries>
              <c15:ser>
                <c:idx val="4"/>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2015</c:v>
                      </c:pt>
                    </c:strCache>
                  </c:strRef>
                </c:tx>
                <c:spPr>
                  <a:ln w="38100" cap="rnd">
                    <a:solidFill>
                      <a:schemeClr val="accent5">
                        <a:lumMod val="60000"/>
                        <a:lumOff val="4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Sheet1!$A$2:$A$13</c15:sqref>
                        </c15:formulaRef>
                      </c:ext>
                    </c:extLst>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extLst xmlns:c15="http://schemas.microsoft.com/office/drawing/2012/chart">
                      <c:ext xmlns:c15="http://schemas.microsoft.com/office/drawing/2012/chart" uri="{02D57815-91ED-43cb-92C2-25804820EDAC}">
                        <c15:formulaRef>
                          <c15:sqref>Sheet1!$E$2:$E$13</c15:sqref>
                        </c15:formulaRef>
                      </c:ext>
                    </c:extLst>
                    <c:numCache>
                      <c:formatCode>_(* #,##0_);_(* \(#,##0\);_(* "-"??_);_(@_)</c:formatCode>
                      <c:ptCount val="12"/>
                      <c:pt idx="0">
                        <c:v>1152121</c:v>
                      </c:pt>
                      <c:pt idx="1">
                        <c:v>1258482</c:v>
                      </c:pt>
                      <c:pt idx="2">
                        <c:v>1546463</c:v>
                      </c:pt>
                      <c:pt idx="3">
                        <c:v>1455468</c:v>
                      </c:pt>
                      <c:pt idx="4">
                        <c:v>1635397</c:v>
                      </c:pt>
                      <c:pt idx="5">
                        <c:v>1476919</c:v>
                      </c:pt>
                      <c:pt idx="6">
                        <c:v>1513485</c:v>
                      </c:pt>
                      <c:pt idx="7">
                        <c:v>1566841</c:v>
                      </c:pt>
                      <c:pt idx="8">
                        <c:v>1444195</c:v>
                      </c:pt>
                      <c:pt idx="9">
                        <c:v>1456979</c:v>
                      </c:pt>
                      <c:pt idx="10">
                        <c:v>1330460</c:v>
                      </c:pt>
                      <c:pt idx="11">
                        <c:v>1638618</c:v>
                      </c:pt>
                    </c:numCache>
                  </c:numRef>
                </c:val>
                <c:smooth val="0"/>
                <c:extLst xmlns:c15="http://schemas.microsoft.com/office/drawing/2012/chart">
                  <c:ext xmlns:c16="http://schemas.microsoft.com/office/drawing/2014/chart" uri="{C3380CC4-5D6E-409C-BE32-E72D297353CC}">
                    <c16:uniqueId val="{00000003-841F-47F4-888D-742DD5DBB80C}"/>
                  </c:ext>
                </c:extLst>
              </c15:ser>
            </c15:filteredLineSeries>
            <c15:filteredLineSeries>
              <c15:ser>
                <c:idx val="1"/>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2016</c:v>
                      </c:pt>
                    </c:strCache>
                  </c:strRef>
                </c:tx>
                <c:spPr>
                  <a:ln w="38100" cap="rnd">
                    <a:solidFill>
                      <a:schemeClr val="accent4">
                        <a:lumMod val="75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Sheet1!$A$2:$A$13</c15:sqref>
                        </c15:formulaRef>
                      </c:ext>
                    </c:extLst>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extLst xmlns:c15="http://schemas.microsoft.com/office/drawing/2012/chart">
                      <c:ext xmlns:c15="http://schemas.microsoft.com/office/drawing/2012/chart" uri="{02D57815-91ED-43cb-92C2-25804820EDAC}">
                        <c15:formulaRef>
                          <c15:sqref>Sheet1!$F$2:$F$13</c15:sqref>
                        </c15:formulaRef>
                      </c:ext>
                    </c:extLst>
                    <c:numCache>
                      <c:formatCode>_(* #,##0_);_(* \(#,##0\);_(* "-"??_);_(@_)</c:formatCode>
                      <c:ptCount val="12"/>
                      <c:pt idx="0">
                        <c:v>1164464</c:v>
                      </c:pt>
                      <c:pt idx="1">
                        <c:v>1348401</c:v>
                      </c:pt>
                      <c:pt idx="2">
                        <c:v>1581300</c:v>
                      </c:pt>
                      <c:pt idx="3">
                        <c:v>1496913</c:v>
                      </c:pt>
                      <c:pt idx="4">
                        <c:v>1535670</c:v>
                      </c:pt>
                      <c:pt idx="5">
                        <c:v>1512996</c:v>
                      </c:pt>
                      <c:pt idx="6">
                        <c:v>1521245</c:v>
                      </c:pt>
                      <c:pt idx="7">
                        <c:v>1512626</c:v>
                      </c:pt>
                      <c:pt idx="8">
                        <c:v>1435660</c:v>
                      </c:pt>
                      <c:pt idx="9">
                        <c:v>1370721</c:v>
                      </c:pt>
                      <c:pt idx="10">
                        <c:v>1378635</c:v>
                      </c:pt>
                      <c:pt idx="11">
                        <c:v>1689612</c:v>
                      </c:pt>
                    </c:numCache>
                  </c:numRef>
                </c:val>
                <c:smooth val="0"/>
                <c:extLst xmlns:c15="http://schemas.microsoft.com/office/drawing/2012/chart">
                  <c:ext xmlns:c16="http://schemas.microsoft.com/office/drawing/2014/chart" uri="{C3380CC4-5D6E-409C-BE32-E72D297353CC}">
                    <c16:uniqueId val="{00000005-841F-47F4-888D-742DD5DBB80C}"/>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2017</c:v>
                      </c:pt>
                    </c:strCache>
                  </c:strRef>
                </c:tx>
                <c:spPr>
                  <a:ln w="38100"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Sheet1!$A$2:$A$13</c15:sqref>
                        </c15:formulaRef>
                      </c:ext>
                    </c:extLst>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extLst xmlns:c15="http://schemas.microsoft.com/office/drawing/2012/chart">
                      <c:ext xmlns:c15="http://schemas.microsoft.com/office/drawing/2012/chart" uri="{02D57815-91ED-43cb-92C2-25804820EDAC}">
                        <c15:formulaRef>
                          <c15:sqref>Sheet1!$G$2:$G$13</c15:sqref>
                        </c15:formulaRef>
                      </c:ext>
                    </c:extLst>
                    <c:numCache>
                      <c:formatCode>_(* #,##0_);_(* \(#,##0\);_(* "-"??_);_(@_)</c:formatCode>
                      <c:ptCount val="12"/>
                      <c:pt idx="0">
                        <c:v>1144172</c:v>
                      </c:pt>
                      <c:pt idx="1">
                        <c:v>1334526</c:v>
                      </c:pt>
                      <c:pt idx="2">
                        <c:v>1556481</c:v>
                      </c:pt>
                      <c:pt idx="3">
                        <c:v>1417409</c:v>
                      </c:pt>
                      <c:pt idx="4">
                        <c:v>1509065</c:v>
                      </c:pt>
                      <c:pt idx="5">
                        <c:v>1464834</c:v>
                      </c:pt>
                      <c:pt idx="6">
                        <c:v>1416719</c:v>
                      </c:pt>
                      <c:pt idx="7">
                        <c:v>1473636</c:v>
                      </c:pt>
                      <c:pt idx="8">
                        <c:v>1516585</c:v>
                      </c:pt>
                      <c:pt idx="9">
                        <c:v>1348307</c:v>
                      </c:pt>
                      <c:pt idx="10">
                        <c:v>1388795</c:v>
                      </c:pt>
                      <c:pt idx="11">
                        <c:v>1595457</c:v>
                      </c:pt>
                    </c:numCache>
                  </c:numRef>
                </c:val>
                <c:smooth val="0"/>
                <c:extLst xmlns:c15="http://schemas.microsoft.com/office/drawing/2012/chart">
                  <c:ext xmlns:c16="http://schemas.microsoft.com/office/drawing/2014/chart" uri="{C3380CC4-5D6E-409C-BE32-E72D297353CC}">
                    <c16:uniqueId val="{00000000-CCDB-44AE-B702-457577BBCE55}"/>
                  </c:ext>
                </c:extLst>
              </c15:ser>
            </c15:filteredLineSeries>
          </c:ext>
        </c:extLst>
      </c:lineChart>
      <c:catAx>
        <c:axId val="33049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crossAx val="33570112"/>
        <c:crosses val="autoZero"/>
        <c:auto val="1"/>
        <c:lblAlgn val="ctr"/>
        <c:lblOffset val="100"/>
        <c:noMultiLvlLbl val="0"/>
      </c:catAx>
      <c:valAx>
        <c:axId val="33570112"/>
        <c:scaling>
          <c:orientation val="minMax"/>
          <c:max val="1800000"/>
          <c:min val="6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bg1">
                        <a:lumMod val="50000"/>
                      </a:schemeClr>
                    </a:solidFill>
                    <a:latin typeface="+mn-lt"/>
                    <a:ea typeface="+mn-ea"/>
                    <a:cs typeface="+mn-cs"/>
                  </a:defRPr>
                </a:pPr>
                <a:r>
                  <a:rPr lang="en-US" sz="1100" dirty="0">
                    <a:solidFill>
                      <a:schemeClr val="bg1">
                        <a:lumMod val="50000"/>
                      </a:schemeClr>
                    </a:solidFill>
                  </a:rPr>
                  <a:t>Light</a:t>
                </a:r>
                <a:r>
                  <a:rPr lang="en-US" sz="1100" baseline="0" dirty="0">
                    <a:solidFill>
                      <a:schemeClr val="bg1">
                        <a:lumMod val="50000"/>
                      </a:schemeClr>
                    </a:solidFill>
                  </a:rPr>
                  <a:t> Vehicle Sales </a:t>
                </a:r>
                <a:endParaRPr lang="en-US" sz="1100" dirty="0">
                  <a:solidFill>
                    <a:schemeClr val="bg1">
                      <a:lumMod val="50000"/>
                    </a:schemeClr>
                  </a:solidFill>
                </a:endParaRPr>
              </a:p>
            </c:rich>
          </c:tx>
          <c:layout>
            <c:manualLayout>
              <c:xMode val="edge"/>
              <c:yMode val="edge"/>
              <c:x val="5.9336164604049573E-3"/>
              <c:y val="0.28752618055775842"/>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bg1">
                      <a:lumMod val="50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lumMod val="50000"/>
                  </a:schemeClr>
                </a:solidFill>
                <a:latin typeface="+mn-lt"/>
                <a:ea typeface="+mn-ea"/>
                <a:cs typeface="+mn-cs"/>
              </a:defRPr>
            </a:pPr>
            <a:endParaRPr lang="en-US"/>
          </a:p>
        </c:txPr>
        <c:crossAx val="33049088"/>
        <c:crosses val="autoZero"/>
        <c:crossBetween val="between"/>
      </c:valAx>
      <c:spPr>
        <a:solidFill>
          <a:schemeClr val="bg1"/>
        </a:solidFill>
        <a:ln w="25400">
          <a:noFill/>
        </a:ln>
        <a:effectLst/>
      </c:spPr>
    </c:plotArea>
    <c:legend>
      <c:legendPos val="b"/>
      <c:layout>
        <c:manualLayout>
          <c:xMode val="edge"/>
          <c:yMode val="edge"/>
          <c:x val="0.10898617292403667"/>
          <c:y val="0.15219422572178479"/>
          <c:w val="0.6303381642512077"/>
          <c:h val="5.695428696412948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2128" b="1" i="0" u="none" strike="noStrike" kern="1200" baseline="0">
                <a:solidFill>
                  <a:schemeClr val="tx1"/>
                </a:solidFill>
                <a:latin typeface="+mn-lt"/>
                <a:ea typeface="+mn-ea"/>
                <a:cs typeface="+mn-cs"/>
              </a:defRPr>
            </a:pPr>
            <a:r>
              <a:rPr lang="en-US" sz="1200" b="1" i="0" u="none" strike="noStrike" baseline="0" dirty="0">
                <a:solidFill>
                  <a:srgbClr val="002060"/>
                </a:solidFill>
                <a:effectLst/>
              </a:rPr>
              <a:t>Market Share: Segment Breakdown</a:t>
            </a:r>
            <a:br>
              <a:rPr lang="en-US" sz="1600" b="1" i="0" u="none" strike="noStrike" baseline="0" dirty="0">
                <a:effectLst/>
              </a:rPr>
            </a:br>
            <a:r>
              <a:rPr lang="en-US" sz="1050" b="0" i="0" u="none" strike="noStrike" baseline="0" dirty="0">
                <a:solidFill>
                  <a:srgbClr val="00B0F0"/>
                </a:solidFill>
                <a:effectLst/>
              </a:rPr>
              <a:t>U.S. LV Sales 2022 YTD Through June</a:t>
            </a:r>
            <a:endParaRPr lang="en-US" sz="1600" b="0" dirty="0">
              <a:solidFill>
                <a:srgbClr val="00B0F0"/>
              </a:solidFill>
            </a:endParaRPr>
          </a:p>
        </c:rich>
      </c:tx>
      <c:layout>
        <c:manualLayout>
          <c:xMode val="edge"/>
          <c:yMode val="edge"/>
          <c:x val="2.2855566967172592E-3"/>
          <c:y val="0"/>
        </c:manualLayout>
      </c:layout>
      <c:overlay val="0"/>
      <c:spPr>
        <a:noFill/>
        <a:ln>
          <a:noFill/>
        </a:ln>
        <a:effectLst/>
      </c:spPr>
      <c:txPr>
        <a:bodyPr rot="0" spcFirstLastPara="1" vertOverflow="ellipsis" vert="horz" wrap="square" anchor="ctr" anchorCtr="1"/>
        <a:lstStyle/>
        <a:p>
          <a:pPr algn="l">
            <a:defRPr sz="2128"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8.1894899007189326E-2"/>
          <c:y val="0.12777777777777777"/>
          <c:w val="0.89712332154132912"/>
          <c:h val="0.800814523184602"/>
        </c:manualLayout>
      </c:layout>
      <c:barChart>
        <c:barDir val="bar"/>
        <c:grouping val="clustered"/>
        <c:varyColors val="0"/>
        <c:ser>
          <c:idx val="0"/>
          <c:order val="0"/>
          <c:tx>
            <c:strRef>
              <c:f>Sheet1!$B$3</c:f>
              <c:strCache>
                <c:ptCount val="1"/>
                <c:pt idx="0">
                  <c:v>YTD MS</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Sheet1!$A$4:$A$14</c:f>
              <c:strCache>
                <c:ptCount val="11"/>
                <c:pt idx="0">
                  <c:v>Large Car</c:v>
                </c:pt>
                <c:pt idx="1">
                  <c:v>Van</c:v>
                </c:pt>
                <c:pt idx="2">
                  <c:v>Luxury Car</c:v>
                </c:pt>
                <c:pt idx="3">
                  <c:v>Large CUV</c:v>
                </c:pt>
                <c:pt idx="4">
                  <c:v>Small Car</c:v>
                </c:pt>
                <c:pt idx="5">
                  <c:v>Middle Car</c:v>
                </c:pt>
                <c:pt idx="6">
                  <c:v>Small CUV</c:v>
                </c:pt>
                <c:pt idx="7">
                  <c:v>Luxury CUV</c:v>
                </c:pt>
                <c:pt idx="8">
                  <c:v>SUV</c:v>
                </c:pt>
                <c:pt idx="9">
                  <c:v>Pickup</c:v>
                </c:pt>
                <c:pt idx="10">
                  <c:v>Middle CUV</c:v>
                </c:pt>
              </c:strCache>
            </c:strRef>
          </c:cat>
          <c:val>
            <c:numRef>
              <c:f>Sheet1!$B$4:$B$14</c:f>
              <c:numCache>
                <c:formatCode>0.0%</c:formatCode>
                <c:ptCount val="11"/>
                <c:pt idx="0">
                  <c:v>6.805369046188758E-3</c:v>
                </c:pt>
                <c:pt idx="1">
                  <c:v>4.1912478500008052E-2</c:v>
                </c:pt>
                <c:pt idx="2">
                  <c:v>5.3469532337214451E-2</c:v>
                </c:pt>
                <c:pt idx="3">
                  <c:v>6.0827890264661781E-2</c:v>
                </c:pt>
                <c:pt idx="4">
                  <c:v>7.0619576604402962E-2</c:v>
                </c:pt>
                <c:pt idx="5">
                  <c:v>8.0509979291733855E-2</c:v>
                </c:pt>
                <c:pt idx="6">
                  <c:v>9.2663764583382283E-2</c:v>
                </c:pt>
                <c:pt idx="7">
                  <c:v>0.10207743233459876</c:v>
                </c:pt>
                <c:pt idx="8">
                  <c:v>0.10278765803297628</c:v>
                </c:pt>
                <c:pt idx="9">
                  <c:v>0.19262662772986539</c:v>
                </c:pt>
                <c:pt idx="10">
                  <c:v>0.19569969127496745</c:v>
                </c:pt>
              </c:numCache>
            </c:numRef>
          </c:val>
          <c:extLst>
            <c:ext xmlns:c16="http://schemas.microsoft.com/office/drawing/2014/chart" uri="{C3380CC4-5D6E-409C-BE32-E72D297353CC}">
              <c16:uniqueId val="{00000000-A62A-48C3-9BFB-1A3E3786164F}"/>
            </c:ext>
          </c:extLst>
        </c:ser>
        <c:dLbls>
          <c:showLegendKey val="0"/>
          <c:showVal val="0"/>
          <c:showCatName val="0"/>
          <c:showSerName val="0"/>
          <c:showPercent val="0"/>
          <c:showBubbleSize val="0"/>
        </c:dLbls>
        <c:gapWidth val="75"/>
        <c:axId val="189591040"/>
        <c:axId val="183144960"/>
      </c:barChart>
      <c:catAx>
        <c:axId val="189591040"/>
        <c:scaling>
          <c:orientation val="minMax"/>
        </c:scaling>
        <c:delete val="0"/>
        <c:axPos val="l"/>
        <c:numFmt formatCode="General" sourceLinked="1"/>
        <c:majorTickMark val="none"/>
        <c:minorTickMark val="none"/>
        <c:tickLblPos val="low"/>
        <c:spPr>
          <a:noFill/>
          <a:ln w="9525" cap="flat" cmpd="sng" algn="ctr">
            <a:solidFill>
              <a:schemeClr val="bg1">
                <a:lumMod val="75000"/>
              </a:schemeClr>
            </a:solidFill>
            <a:round/>
          </a:ln>
          <a:effectLst/>
        </c:spPr>
        <c:txPr>
          <a:bodyPr rot="0" spcFirstLastPara="1" vertOverflow="ellipsis" wrap="square" anchor="ctr" anchorCtr="1"/>
          <a:lstStyle/>
          <a:p>
            <a:pPr>
              <a:defRPr sz="1100" b="0" i="0" u="none" strike="noStrike" kern="1200" baseline="0">
                <a:solidFill>
                  <a:schemeClr val="bg1">
                    <a:lumMod val="50000"/>
                  </a:schemeClr>
                </a:solidFill>
                <a:latin typeface="+mn-lt"/>
                <a:ea typeface="+mn-ea"/>
                <a:cs typeface="+mn-cs"/>
              </a:defRPr>
            </a:pPr>
            <a:endParaRPr lang="en-US"/>
          </a:p>
        </c:txPr>
        <c:crossAx val="183144960"/>
        <c:crosses val="autoZero"/>
        <c:auto val="1"/>
        <c:lblAlgn val="ctr"/>
        <c:lblOffset val="0"/>
        <c:tickLblSkip val="1"/>
        <c:tickMarkSkip val="1"/>
        <c:noMultiLvlLbl val="0"/>
      </c:catAx>
      <c:valAx>
        <c:axId val="183144960"/>
        <c:scaling>
          <c:orientation val="minMax"/>
        </c:scaling>
        <c:delete val="0"/>
        <c:axPos val="b"/>
        <c:majorGridlines>
          <c:spPr>
            <a:ln w="9525" cap="flat" cmpd="sng" algn="ctr">
              <a:solidFill>
                <a:schemeClr val="bg1">
                  <a:lumMod val="7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crossAx val="1895910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687124-6C09-44FA-96D8-ABA190172482}" type="doc">
      <dgm:prSet loTypeId="urn:microsoft.com/office/officeart/2005/8/layout/chevron1" loCatId="process" qsTypeId="urn:microsoft.com/office/officeart/2005/8/quickstyle/simple2" qsCatId="simple" csTypeId="urn:microsoft.com/office/officeart/2005/8/colors/accent1_2" csCatId="accent1" phldr="1"/>
      <dgm:spPr/>
      <dgm:t>
        <a:bodyPr/>
        <a:lstStyle/>
        <a:p>
          <a:endParaRPr lang="en-US"/>
        </a:p>
      </dgm:t>
    </dgm:pt>
    <dgm:pt modelId="{FBC98727-396C-450B-9EEA-77D4BACB47BE}">
      <dgm:prSet phldrT="[Text]" custT="1"/>
      <dgm:spPr/>
      <dgm:t>
        <a:bodyPr/>
        <a:lstStyle/>
        <a:p>
          <a:r>
            <a:rPr lang="en-US" sz="2400" dirty="0"/>
            <a:t>2023</a:t>
          </a:r>
        </a:p>
      </dgm:t>
    </dgm:pt>
    <dgm:pt modelId="{7482F4CB-273A-4336-9E22-6B0015BF0B2E}" type="parTrans" cxnId="{D44FC5AA-3635-4AFF-8CA9-E032CA945C3A}">
      <dgm:prSet/>
      <dgm:spPr/>
      <dgm:t>
        <a:bodyPr/>
        <a:lstStyle/>
        <a:p>
          <a:endParaRPr lang="en-US" sz="1050"/>
        </a:p>
      </dgm:t>
    </dgm:pt>
    <dgm:pt modelId="{513FC7C0-A7ED-4E80-868A-93824300C9E0}" type="sibTrans" cxnId="{D44FC5AA-3635-4AFF-8CA9-E032CA945C3A}">
      <dgm:prSet/>
      <dgm:spPr/>
      <dgm:t>
        <a:bodyPr/>
        <a:lstStyle/>
        <a:p>
          <a:endParaRPr lang="en-US" sz="1050"/>
        </a:p>
      </dgm:t>
    </dgm:pt>
    <dgm:pt modelId="{C8680055-EC7E-4530-A6DC-0BCAD7D98FA1}">
      <dgm:prSet phldrT="[Text]" custT="1"/>
      <dgm:spPr/>
      <dgm:t>
        <a:bodyPr/>
        <a:lstStyle/>
        <a:p>
          <a:r>
            <a:rPr lang="en-US" sz="2400" dirty="0"/>
            <a:t>2025</a:t>
          </a:r>
        </a:p>
      </dgm:t>
    </dgm:pt>
    <dgm:pt modelId="{A086FCAD-91B7-43C5-9E90-745CB8C05F23}" type="parTrans" cxnId="{18DAC3DD-AB23-4BDC-90DB-E062251A27F1}">
      <dgm:prSet/>
      <dgm:spPr/>
      <dgm:t>
        <a:bodyPr/>
        <a:lstStyle/>
        <a:p>
          <a:endParaRPr lang="en-US" sz="1050"/>
        </a:p>
      </dgm:t>
    </dgm:pt>
    <dgm:pt modelId="{9E035E8A-DB48-4A00-92C8-C2949EBFBDDC}" type="sibTrans" cxnId="{18DAC3DD-AB23-4BDC-90DB-E062251A27F1}">
      <dgm:prSet/>
      <dgm:spPr/>
      <dgm:t>
        <a:bodyPr/>
        <a:lstStyle/>
        <a:p>
          <a:endParaRPr lang="en-US" sz="1050"/>
        </a:p>
      </dgm:t>
    </dgm:pt>
    <dgm:pt modelId="{8BF3451E-3DAA-42D6-B4C6-EDD2A0281477}">
      <dgm:prSet phldrT="[Text]" custT="1"/>
      <dgm:spPr/>
      <dgm:t>
        <a:bodyPr/>
        <a:lstStyle/>
        <a:p>
          <a:r>
            <a:rPr lang="en-US" sz="2400" dirty="0"/>
            <a:t>2027</a:t>
          </a:r>
        </a:p>
      </dgm:t>
    </dgm:pt>
    <dgm:pt modelId="{01A4BC5F-A73A-47DA-B48D-53E392C70771}" type="parTrans" cxnId="{A6644A56-BB81-46C9-BC19-0D25F5A29779}">
      <dgm:prSet/>
      <dgm:spPr/>
      <dgm:t>
        <a:bodyPr/>
        <a:lstStyle/>
        <a:p>
          <a:endParaRPr lang="en-US" sz="1050"/>
        </a:p>
      </dgm:t>
    </dgm:pt>
    <dgm:pt modelId="{BC93C244-16CC-4BFA-93B9-F51CE0AC460A}" type="sibTrans" cxnId="{A6644A56-BB81-46C9-BC19-0D25F5A29779}">
      <dgm:prSet/>
      <dgm:spPr/>
      <dgm:t>
        <a:bodyPr/>
        <a:lstStyle/>
        <a:p>
          <a:endParaRPr lang="en-US" sz="1050"/>
        </a:p>
      </dgm:t>
    </dgm:pt>
    <dgm:pt modelId="{1A148C91-E774-BF4E-90D4-453F20B9B74B}">
      <dgm:prSet custT="1"/>
      <dgm:spPr/>
      <dgm:t>
        <a:bodyPr/>
        <a:lstStyle/>
        <a:p>
          <a:r>
            <a:rPr lang="en-US" sz="2400" dirty="0"/>
            <a:t>2030</a:t>
          </a:r>
        </a:p>
      </dgm:t>
    </dgm:pt>
    <dgm:pt modelId="{715C7F7A-E9E9-EE4D-ACAB-0083A61E0E84}" type="parTrans" cxnId="{B1744F23-3EA7-2A45-8805-945343F3558B}">
      <dgm:prSet/>
      <dgm:spPr/>
      <dgm:t>
        <a:bodyPr/>
        <a:lstStyle/>
        <a:p>
          <a:endParaRPr lang="en-US"/>
        </a:p>
      </dgm:t>
    </dgm:pt>
    <dgm:pt modelId="{90FE198C-B6CB-7140-9306-20583687EE88}" type="sibTrans" cxnId="{B1744F23-3EA7-2A45-8805-945343F3558B}">
      <dgm:prSet/>
      <dgm:spPr/>
      <dgm:t>
        <a:bodyPr/>
        <a:lstStyle/>
        <a:p>
          <a:endParaRPr lang="en-US"/>
        </a:p>
      </dgm:t>
    </dgm:pt>
    <dgm:pt modelId="{CB6ED067-4446-4FEF-8E74-3D81A738E6FB}">
      <dgm:prSet phldrT="[Text]" custT="1"/>
      <dgm:spPr/>
      <dgm:t>
        <a:bodyPr/>
        <a:lstStyle/>
        <a:p>
          <a:r>
            <a:rPr lang="en-US" sz="2400" dirty="0"/>
            <a:t>2024</a:t>
          </a:r>
        </a:p>
      </dgm:t>
    </dgm:pt>
    <dgm:pt modelId="{321C7990-EF43-4A44-BBE6-5B4522333FC1}" type="sibTrans" cxnId="{C865D4F0-225D-4F0C-8FF8-1EF3540231FD}">
      <dgm:prSet/>
      <dgm:spPr/>
      <dgm:t>
        <a:bodyPr/>
        <a:lstStyle/>
        <a:p>
          <a:endParaRPr lang="en-US" sz="1050"/>
        </a:p>
      </dgm:t>
    </dgm:pt>
    <dgm:pt modelId="{DCC372EF-8DF6-4AA0-9A37-EAF3138E58AC}" type="parTrans" cxnId="{C865D4F0-225D-4F0C-8FF8-1EF3540231FD}">
      <dgm:prSet/>
      <dgm:spPr/>
      <dgm:t>
        <a:bodyPr/>
        <a:lstStyle/>
        <a:p>
          <a:endParaRPr lang="en-US" sz="1050"/>
        </a:p>
      </dgm:t>
    </dgm:pt>
    <dgm:pt modelId="{1796B49C-BDB0-E544-A69F-12E030EE07EF}">
      <dgm:prSet phldrT="[Text]" custT="1"/>
      <dgm:spPr>
        <a:solidFill>
          <a:schemeClr val="accent1"/>
        </a:solidFill>
      </dgm:spPr>
      <dgm:t>
        <a:bodyPr/>
        <a:lstStyle/>
        <a:p>
          <a:r>
            <a:rPr lang="en-US" sz="2400" dirty="0"/>
            <a:t>2022</a:t>
          </a:r>
        </a:p>
      </dgm:t>
    </dgm:pt>
    <dgm:pt modelId="{99B6BD34-1A40-F847-BAFE-08296192B926}" type="parTrans" cxnId="{BB46A061-27A9-524A-B693-6FDCDBA6E535}">
      <dgm:prSet/>
      <dgm:spPr/>
      <dgm:t>
        <a:bodyPr/>
        <a:lstStyle/>
        <a:p>
          <a:endParaRPr lang="en-US"/>
        </a:p>
      </dgm:t>
    </dgm:pt>
    <dgm:pt modelId="{CB5699CC-1AF8-3345-AA51-3107CA8AF115}" type="sibTrans" cxnId="{BB46A061-27A9-524A-B693-6FDCDBA6E535}">
      <dgm:prSet/>
      <dgm:spPr/>
      <dgm:t>
        <a:bodyPr/>
        <a:lstStyle/>
        <a:p>
          <a:endParaRPr lang="en-US"/>
        </a:p>
      </dgm:t>
    </dgm:pt>
    <dgm:pt modelId="{EF9A3A3A-BD7A-2442-8C6A-98348E906D71}">
      <dgm:prSet phldrT="[Text]" custT="1"/>
      <dgm:spPr>
        <a:solidFill>
          <a:schemeClr val="accent1">
            <a:lumMod val="60000"/>
            <a:lumOff val="40000"/>
          </a:schemeClr>
        </a:solidFill>
      </dgm:spPr>
      <dgm:t>
        <a:bodyPr/>
        <a:lstStyle/>
        <a:p>
          <a:r>
            <a:rPr lang="en-US" sz="2400" dirty="0"/>
            <a:t>2021</a:t>
          </a:r>
        </a:p>
      </dgm:t>
    </dgm:pt>
    <dgm:pt modelId="{9FB510C0-0B5D-D740-844A-00A373A83B5E}" type="parTrans" cxnId="{70590EA5-E1ED-D24B-B8DA-CC5D5B9A7CE8}">
      <dgm:prSet/>
      <dgm:spPr/>
      <dgm:t>
        <a:bodyPr/>
        <a:lstStyle/>
        <a:p>
          <a:endParaRPr lang="en-US"/>
        </a:p>
      </dgm:t>
    </dgm:pt>
    <dgm:pt modelId="{F37E0693-AE55-E642-9219-BAA49D15945B}" type="sibTrans" cxnId="{70590EA5-E1ED-D24B-B8DA-CC5D5B9A7CE8}">
      <dgm:prSet/>
      <dgm:spPr/>
      <dgm:t>
        <a:bodyPr/>
        <a:lstStyle/>
        <a:p>
          <a:endParaRPr lang="en-US"/>
        </a:p>
      </dgm:t>
    </dgm:pt>
    <dgm:pt modelId="{26C18AD9-A386-4AC3-81B4-0BE5AD84F824}" type="pres">
      <dgm:prSet presAssocID="{B9687124-6C09-44FA-96D8-ABA190172482}" presName="Name0" presStyleCnt="0">
        <dgm:presLayoutVars>
          <dgm:dir/>
          <dgm:animLvl val="lvl"/>
          <dgm:resizeHandles val="exact"/>
        </dgm:presLayoutVars>
      </dgm:prSet>
      <dgm:spPr/>
    </dgm:pt>
    <dgm:pt modelId="{6D71333B-19FA-5740-BBD6-740404F2FA21}" type="pres">
      <dgm:prSet presAssocID="{EF9A3A3A-BD7A-2442-8C6A-98348E906D71}" presName="parTxOnly" presStyleLbl="node1" presStyleIdx="0" presStyleCnt="7">
        <dgm:presLayoutVars>
          <dgm:chMax val="0"/>
          <dgm:chPref val="0"/>
          <dgm:bulletEnabled val="1"/>
        </dgm:presLayoutVars>
      </dgm:prSet>
      <dgm:spPr/>
    </dgm:pt>
    <dgm:pt modelId="{812A3874-2221-9648-A16F-3F0763ABB206}" type="pres">
      <dgm:prSet presAssocID="{F37E0693-AE55-E642-9219-BAA49D15945B}" presName="parTxOnlySpace" presStyleCnt="0"/>
      <dgm:spPr/>
    </dgm:pt>
    <dgm:pt modelId="{A5095013-0798-504A-B7B2-35FF01ABADBB}" type="pres">
      <dgm:prSet presAssocID="{1796B49C-BDB0-E544-A69F-12E030EE07EF}" presName="parTxOnly" presStyleLbl="node1" presStyleIdx="1" presStyleCnt="7" custScaleX="100413">
        <dgm:presLayoutVars>
          <dgm:chMax val="0"/>
          <dgm:chPref val="0"/>
          <dgm:bulletEnabled val="1"/>
        </dgm:presLayoutVars>
      </dgm:prSet>
      <dgm:spPr/>
    </dgm:pt>
    <dgm:pt modelId="{E8D295F1-4931-3241-8658-3D864C107F41}" type="pres">
      <dgm:prSet presAssocID="{CB5699CC-1AF8-3345-AA51-3107CA8AF115}" presName="parTxOnlySpace" presStyleCnt="0"/>
      <dgm:spPr/>
    </dgm:pt>
    <dgm:pt modelId="{9BCB6CD4-E5AE-4ACD-9BB4-5CAFD50AAD58}" type="pres">
      <dgm:prSet presAssocID="{FBC98727-396C-450B-9EEA-77D4BACB47BE}" presName="parTxOnly" presStyleLbl="node1" presStyleIdx="2" presStyleCnt="7">
        <dgm:presLayoutVars>
          <dgm:chMax val="0"/>
          <dgm:chPref val="0"/>
          <dgm:bulletEnabled val="1"/>
        </dgm:presLayoutVars>
      </dgm:prSet>
      <dgm:spPr/>
    </dgm:pt>
    <dgm:pt modelId="{2867083D-9369-4524-A52F-94D3A2163C90}" type="pres">
      <dgm:prSet presAssocID="{513FC7C0-A7ED-4E80-868A-93824300C9E0}" presName="parTxOnlySpace" presStyleCnt="0"/>
      <dgm:spPr/>
    </dgm:pt>
    <dgm:pt modelId="{D8EC8F79-1214-44DF-8A5C-A21EEEEED901}" type="pres">
      <dgm:prSet presAssocID="{CB6ED067-4446-4FEF-8E74-3D81A738E6FB}" presName="parTxOnly" presStyleLbl="node1" presStyleIdx="3" presStyleCnt="7">
        <dgm:presLayoutVars>
          <dgm:chMax val="0"/>
          <dgm:chPref val="0"/>
          <dgm:bulletEnabled val="1"/>
        </dgm:presLayoutVars>
      </dgm:prSet>
      <dgm:spPr/>
    </dgm:pt>
    <dgm:pt modelId="{485AF266-30F3-49D2-8E40-2CCA002061E9}" type="pres">
      <dgm:prSet presAssocID="{321C7990-EF43-4A44-BBE6-5B4522333FC1}" presName="parTxOnlySpace" presStyleCnt="0"/>
      <dgm:spPr/>
    </dgm:pt>
    <dgm:pt modelId="{7D239F92-9C48-44AB-A0A8-5C823731E85F}" type="pres">
      <dgm:prSet presAssocID="{C8680055-EC7E-4530-A6DC-0BCAD7D98FA1}" presName="parTxOnly" presStyleLbl="node1" presStyleIdx="4" presStyleCnt="7">
        <dgm:presLayoutVars>
          <dgm:chMax val="0"/>
          <dgm:chPref val="0"/>
          <dgm:bulletEnabled val="1"/>
        </dgm:presLayoutVars>
      </dgm:prSet>
      <dgm:spPr/>
    </dgm:pt>
    <dgm:pt modelId="{98C1E448-9012-4AAD-BAFB-B8993B623974}" type="pres">
      <dgm:prSet presAssocID="{9E035E8A-DB48-4A00-92C8-C2949EBFBDDC}" presName="parTxOnlySpace" presStyleCnt="0"/>
      <dgm:spPr/>
    </dgm:pt>
    <dgm:pt modelId="{167A63BE-2A06-4CF9-A8D6-E64A71396DD2}" type="pres">
      <dgm:prSet presAssocID="{8BF3451E-3DAA-42D6-B4C6-EDD2A0281477}" presName="parTxOnly" presStyleLbl="node1" presStyleIdx="5" presStyleCnt="7" custLinFactNeighborX="-5376" custLinFactNeighborY="6890">
        <dgm:presLayoutVars>
          <dgm:chMax val="0"/>
          <dgm:chPref val="0"/>
          <dgm:bulletEnabled val="1"/>
        </dgm:presLayoutVars>
      </dgm:prSet>
      <dgm:spPr/>
    </dgm:pt>
    <dgm:pt modelId="{454D339F-5890-4860-9CD1-E0321F2E7A19}" type="pres">
      <dgm:prSet presAssocID="{BC93C244-16CC-4BFA-93B9-F51CE0AC460A}" presName="parTxOnlySpace" presStyleCnt="0"/>
      <dgm:spPr/>
    </dgm:pt>
    <dgm:pt modelId="{B8E7456D-92B7-DA4B-AA13-E330D8682BC3}" type="pres">
      <dgm:prSet presAssocID="{1A148C91-E774-BF4E-90D4-453F20B9B74B}" presName="parTxOnly" presStyleLbl="node1" presStyleIdx="6" presStyleCnt="7" custLinFactNeighborX="625" custLinFactNeighborY="-59665">
        <dgm:presLayoutVars>
          <dgm:chMax val="0"/>
          <dgm:chPref val="0"/>
          <dgm:bulletEnabled val="1"/>
        </dgm:presLayoutVars>
      </dgm:prSet>
      <dgm:spPr/>
    </dgm:pt>
  </dgm:ptLst>
  <dgm:cxnLst>
    <dgm:cxn modelId="{2D1D3118-CAC4-374C-BC0A-D9A31BAFB72F}" type="presOf" srcId="{EF9A3A3A-BD7A-2442-8C6A-98348E906D71}" destId="{6D71333B-19FA-5740-BBD6-740404F2FA21}" srcOrd="0" destOrd="0" presId="urn:microsoft.com/office/officeart/2005/8/layout/chevron1"/>
    <dgm:cxn modelId="{B1744F23-3EA7-2A45-8805-945343F3558B}" srcId="{B9687124-6C09-44FA-96D8-ABA190172482}" destId="{1A148C91-E774-BF4E-90D4-453F20B9B74B}" srcOrd="6" destOrd="0" parTransId="{715C7F7A-E9E9-EE4D-ACAB-0083A61E0E84}" sibTransId="{90FE198C-B6CB-7140-9306-20583687EE88}"/>
    <dgm:cxn modelId="{BB46A061-27A9-524A-B693-6FDCDBA6E535}" srcId="{B9687124-6C09-44FA-96D8-ABA190172482}" destId="{1796B49C-BDB0-E544-A69F-12E030EE07EF}" srcOrd="1" destOrd="0" parTransId="{99B6BD34-1A40-F847-BAFE-08296192B926}" sibTransId="{CB5699CC-1AF8-3345-AA51-3107CA8AF115}"/>
    <dgm:cxn modelId="{B7CDEC55-2305-4B7F-834F-89211F552A02}" type="presOf" srcId="{C8680055-EC7E-4530-A6DC-0BCAD7D98FA1}" destId="{7D239F92-9C48-44AB-A0A8-5C823731E85F}" srcOrd="0" destOrd="0" presId="urn:microsoft.com/office/officeart/2005/8/layout/chevron1"/>
    <dgm:cxn modelId="{A6644A56-BB81-46C9-BC19-0D25F5A29779}" srcId="{B9687124-6C09-44FA-96D8-ABA190172482}" destId="{8BF3451E-3DAA-42D6-B4C6-EDD2A0281477}" srcOrd="5" destOrd="0" parTransId="{01A4BC5F-A73A-47DA-B48D-53E392C70771}" sibTransId="{BC93C244-16CC-4BFA-93B9-F51CE0AC460A}"/>
    <dgm:cxn modelId="{B9150A8D-E9A8-4CAD-A8E0-2B5AD1684234}" type="presOf" srcId="{B9687124-6C09-44FA-96D8-ABA190172482}" destId="{26C18AD9-A386-4AC3-81B4-0BE5AD84F824}" srcOrd="0" destOrd="0" presId="urn:microsoft.com/office/officeart/2005/8/layout/chevron1"/>
    <dgm:cxn modelId="{F4A09499-316C-504A-BCD4-A2F14729BB8F}" type="presOf" srcId="{1A148C91-E774-BF4E-90D4-453F20B9B74B}" destId="{B8E7456D-92B7-DA4B-AA13-E330D8682BC3}" srcOrd="0" destOrd="0" presId="urn:microsoft.com/office/officeart/2005/8/layout/chevron1"/>
    <dgm:cxn modelId="{70590EA5-E1ED-D24B-B8DA-CC5D5B9A7CE8}" srcId="{B9687124-6C09-44FA-96D8-ABA190172482}" destId="{EF9A3A3A-BD7A-2442-8C6A-98348E906D71}" srcOrd="0" destOrd="0" parTransId="{9FB510C0-0B5D-D740-844A-00A373A83B5E}" sibTransId="{F37E0693-AE55-E642-9219-BAA49D15945B}"/>
    <dgm:cxn modelId="{D44FC5AA-3635-4AFF-8CA9-E032CA945C3A}" srcId="{B9687124-6C09-44FA-96D8-ABA190172482}" destId="{FBC98727-396C-450B-9EEA-77D4BACB47BE}" srcOrd="2" destOrd="0" parTransId="{7482F4CB-273A-4336-9E22-6B0015BF0B2E}" sibTransId="{513FC7C0-A7ED-4E80-868A-93824300C9E0}"/>
    <dgm:cxn modelId="{4F394FC1-9F61-7145-9B80-5AC8C8A998CD}" type="presOf" srcId="{1796B49C-BDB0-E544-A69F-12E030EE07EF}" destId="{A5095013-0798-504A-B7B2-35FF01ABADBB}" srcOrd="0" destOrd="0" presId="urn:microsoft.com/office/officeart/2005/8/layout/chevron1"/>
    <dgm:cxn modelId="{B8C449CA-08CE-4879-A7FD-99FAB5A5E893}" type="presOf" srcId="{8BF3451E-3DAA-42D6-B4C6-EDD2A0281477}" destId="{167A63BE-2A06-4CF9-A8D6-E64A71396DD2}" srcOrd="0" destOrd="0" presId="urn:microsoft.com/office/officeart/2005/8/layout/chevron1"/>
    <dgm:cxn modelId="{46D5E9D5-A844-4D95-B9F5-09E594FAD807}" type="presOf" srcId="{FBC98727-396C-450B-9EEA-77D4BACB47BE}" destId="{9BCB6CD4-E5AE-4ACD-9BB4-5CAFD50AAD58}" srcOrd="0" destOrd="0" presId="urn:microsoft.com/office/officeart/2005/8/layout/chevron1"/>
    <dgm:cxn modelId="{18DAC3DD-AB23-4BDC-90DB-E062251A27F1}" srcId="{B9687124-6C09-44FA-96D8-ABA190172482}" destId="{C8680055-EC7E-4530-A6DC-0BCAD7D98FA1}" srcOrd="4" destOrd="0" parTransId="{A086FCAD-91B7-43C5-9E90-745CB8C05F23}" sibTransId="{9E035E8A-DB48-4A00-92C8-C2949EBFBDDC}"/>
    <dgm:cxn modelId="{C865D4F0-225D-4F0C-8FF8-1EF3540231FD}" srcId="{B9687124-6C09-44FA-96D8-ABA190172482}" destId="{CB6ED067-4446-4FEF-8E74-3D81A738E6FB}" srcOrd="3" destOrd="0" parTransId="{DCC372EF-8DF6-4AA0-9A37-EAF3138E58AC}" sibTransId="{321C7990-EF43-4A44-BBE6-5B4522333FC1}"/>
    <dgm:cxn modelId="{40F906FA-8B29-40A4-9495-A939B8F86DB8}" type="presOf" srcId="{CB6ED067-4446-4FEF-8E74-3D81A738E6FB}" destId="{D8EC8F79-1214-44DF-8A5C-A21EEEEED901}" srcOrd="0" destOrd="0" presId="urn:microsoft.com/office/officeart/2005/8/layout/chevron1"/>
    <dgm:cxn modelId="{2929FBCE-64BF-4648-B55B-2E124BA03C44}" type="presParOf" srcId="{26C18AD9-A386-4AC3-81B4-0BE5AD84F824}" destId="{6D71333B-19FA-5740-BBD6-740404F2FA21}" srcOrd="0" destOrd="0" presId="urn:microsoft.com/office/officeart/2005/8/layout/chevron1"/>
    <dgm:cxn modelId="{F6EDA408-1CBE-B34D-AC04-6365D3F08FEF}" type="presParOf" srcId="{26C18AD9-A386-4AC3-81B4-0BE5AD84F824}" destId="{812A3874-2221-9648-A16F-3F0763ABB206}" srcOrd="1" destOrd="0" presId="urn:microsoft.com/office/officeart/2005/8/layout/chevron1"/>
    <dgm:cxn modelId="{3418E4B7-04C5-5740-9EBF-785E210F74FE}" type="presParOf" srcId="{26C18AD9-A386-4AC3-81B4-0BE5AD84F824}" destId="{A5095013-0798-504A-B7B2-35FF01ABADBB}" srcOrd="2" destOrd="0" presId="urn:microsoft.com/office/officeart/2005/8/layout/chevron1"/>
    <dgm:cxn modelId="{BEF44F9B-8AF7-4349-BADD-BCFC84A281C0}" type="presParOf" srcId="{26C18AD9-A386-4AC3-81B4-0BE5AD84F824}" destId="{E8D295F1-4931-3241-8658-3D864C107F41}" srcOrd="3" destOrd="0" presId="urn:microsoft.com/office/officeart/2005/8/layout/chevron1"/>
    <dgm:cxn modelId="{BB7E92F7-99CB-4222-8D34-1C4289E06968}" type="presParOf" srcId="{26C18AD9-A386-4AC3-81B4-0BE5AD84F824}" destId="{9BCB6CD4-E5AE-4ACD-9BB4-5CAFD50AAD58}" srcOrd="4" destOrd="0" presId="urn:microsoft.com/office/officeart/2005/8/layout/chevron1"/>
    <dgm:cxn modelId="{2B797A10-EB26-432B-8E00-A1625BB4DC8C}" type="presParOf" srcId="{26C18AD9-A386-4AC3-81B4-0BE5AD84F824}" destId="{2867083D-9369-4524-A52F-94D3A2163C90}" srcOrd="5" destOrd="0" presId="urn:microsoft.com/office/officeart/2005/8/layout/chevron1"/>
    <dgm:cxn modelId="{1B0C06EB-4379-46CB-B98E-FDBB48F09F87}" type="presParOf" srcId="{26C18AD9-A386-4AC3-81B4-0BE5AD84F824}" destId="{D8EC8F79-1214-44DF-8A5C-A21EEEEED901}" srcOrd="6" destOrd="0" presId="urn:microsoft.com/office/officeart/2005/8/layout/chevron1"/>
    <dgm:cxn modelId="{D3930814-1710-4B80-B696-2E631B437546}" type="presParOf" srcId="{26C18AD9-A386-4AC3-81B4-0BE5AD84F824}" destId="{485AF266-30F3-49D2-8E40-2CCA002061E9}" srcOrd="7" destOrd="0" presId="urn:microsoft.com/office/officeart/2005/8/layout/chevron1"/>
    <dgm:cxn modelId="{BAA3FEED-0DD7-400B-BEB6-C5E7D4434912}" type="presParOf" srcId="{26C18AD9-A386-4AC3-81B4-0BE5AD84F824}" destId="{7D239F92-9C48-44AB-A0A8-5C823731E85F}" srcOrd="8" destOrd="0" presId="urn:microsoft.com/office/officeart/2005/8/layout/chevron1"/>
    <dgm:cxn modelId="{28EFD1F8-01C4-4E43-956C-9B9E93D87D97}" type="presParOf" srcId="{26C18AD9-A386-4AC3-81B4-0BE5AD84F824}" destId="{98C1E448-9012-4AAD-BAFB-B8993B623974}" srcOrd="9" destOrd="0" presId="urn:microsoft.com/office/officeart/2005/8/layout/chevron1"/>
    <dgm:cxn modelId="{5EBE5F29-33E0-4557-90CB-155D3726871E}" type="presParOf" srcId="{26C18AD9-A386-4AC3-81B4-0BE5AD84F824}" destId="{167A63BE-2A06-4CF9-A8D6-E64A71396DD2}" srcOrd="10" destOrd="0" presId="urn:microsoft.com/office/officeart/2005/8/layout/chevron1"/>
    <dgm:cxn modelId="{4C30D203-335B-4B4C-B7F2-008263596ED6}" type="presParOf" srcId="{26C18AD9-A386-4AC3-81B4-0BE5AD84F824}" destId="{454D339F-5890-4860-9CD1-E0321F2E7A19}" srcOrd="11" destOrd="0" presId="urn:microsoft.com/office/officeart/2005/8/layout/chevron1"/>
    <dgm:cxn modelId="{4C0EFF40-F378-B842-A76C-4081A1B78100}" type="presParOf" srcId="{26C18AD9-A386-4AC3-81B4-0BE5AD84F824}" destId="{B8E7456D-92B7-DA4B-AA13-E330D8682BC3}" srcOrd="12"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71333B-19FA-5740-BBD6-740404F2FA21}">
      <dsp:nvSpPr>
        <dsp:cNvPr id="0" name=""/>
        <dsp:cNvSpPr/>
      </dsp:nvSpPr>
      <dsp:spPr>
        <a:xfrm>
          <a:off x="5409" y="0"/>
          <a:ext cx="1838102" cy="599776"/>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2021</a:t>
          </a:r>
        </a:p>
      </dsp:txBody>
      <dsp:txXfrm>
        <a:off x="305297" y="0"/>
        <a:ext cx="1238326" cy="599776"/>
      </dsp:txXfrm>
    </dsp:sp>
    <dsp:sp modelId="{A5095013-0798-504A-B7B2-35FF01ABADBB}">
      <dsp:nvSpPr>
        <dsp:cNvPr id="0" name=""/>
        <dsp:cNvSpPr/>
      </dsp:nvSpPr>
      <dsp:spPr>
        <a:xfrm>
          <a:off x="1659701" y="0"/>
          <a:ext cx="1845693" cy="599776"/>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2022</a:t>
          </a:r>
        </a:p>
      </dsp:txBody>
      <dsp:txXfrm>
        <a:off x="1959589" y="0"/>
        <a:ext cx="1245917" cy="599776"/>
      </dsp:txXfrm>
    </dsp:sp>
    <dsp:sp modelId="{9BCB6CD4-E5AE-4ACD-9BB4-5CAFD50AAD58}">
      <dsp:nvSpPr>
        <dsp:cNvPr id="0" name=""/>
        <dsp:cNvSpPr/>
      </dsp:nvSpPr>
      <dsp:spPr>
        <a:xfrm>
          <a:off x="3321584" y="0"/>
          <a:ext cx="1838102" cy="599776"/>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2023</a:t>
          </a:r>
        </a:p>
      </dsp:txBody>
      <dsp:txXfrm>
        <a:off x="3621472" y="0"/>
        <a:ext cx="1238326" cy="599776"/>
      </dsp:txXfrm>
    </dsp:sp>
    <dsp:sp modelId="{D8EC8F79-1214-44DF-8A5C-A21EEEEED901}">
      <dsp:nvSpPr>
        <dsp:cNvPr id="0" name=""/>
        <dsp:cNvSpPr/>
      </dsp:nvSpPr>
      <dsp:spPr>
        <a:xfrm>
          <a:off x="4975876" y="0"/>
          <a:ext cx="1838102" cy="599776"/>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2024</a:t>
          </a:r>
        </a:p>
      </dsp:txBody>
      <dsp:txXfrm>
        <a:off x="5275764" y="0"/>
        <a:ext cx="1238326" cy="599776"/>
      </dsp:txXfrm>
    </dsp:sp>
    <dsp:sp modelId="{7D239F92-9C48-44AB-A0A8-5C823731E85F}">
      <dsp:nvSpPr>
        <dsp:cNvPr id="0" name=""/>
        <dsp:cNvSpPr/>
      </dsp:nvSpPr>
      <dsp:spPr>
        <a:xfrm>
          <a:off x="6630169" y="0"/>
          <a:ext cx="1838102" cy="599776"/>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2025</a:t>
          </a:r>
        </a:p>
      </dsp:txBody>
      <dsp:txXfrm>
        <a:off x="6930057" y="0"/>
        <a:ext cx="1238326" cy="599776"/>
      </dsp:txXfrm>
    </dsp:sp>
    <dsp:sp modelId="{167A63BE-2A06-4CF9-A8D6-E64A71396DD2}">
      <dsp:nvSpPr>
        <dsp:cNvPr id="0" name=""/>
        <dsp:cNvSpPr/>
      </dsp:nvSpPr>
      <dsp:spPr>
        <a:xfrm>
          <a:off x="8274579" y="0"/>
          <a:ext cx="1838102" cy="599776"/>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2027</a:t>
          </a:r>
        </a:p>
      </dsp:txBody>
      <dsp:txXfrm>
        <a:off x="8574467" y="0"/>
        <a:ext cx="1238326" cy="599776"/>
      </dsp:txXfrm>
    </dsp:sp>
    <dsp:sp modelId="{B8E7456D-92B7-DA4B-AA13-E330D8682BC3}">
      <dsp:nvSpPr>
        <dsp:cNvPr id="0" name=""/>
        <dsp:cNvSpPr/>
      </dsp:nvSpPr>
      <dsp:spPr>
        <a:xfrm>
          <a:off x="9939902" y="0"/>
          <a:ext cx="1838102" cy="599776"/>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2030</a:t>
          </a:r>
        </a:p>
      </dsp:txBody>
      <dsp:txXfrm>
        <a:off x="10239790" y="0"/>
        <a:ext cx="1238326" cy="59977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0.62927</cdr:x>
      <cdr:y>0.226</cdr:y>
    </cdr:from>
    <cdr:to>
      <cdr:x>0.74145</cdr:x>
      <cdr:y>0.28646</cdr:y>
    </cdr:to>
    <cdr:sp macro="" textlink="">
      <cdr:nvSpPr>
        <cdr:cNvPr id="3"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12"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2"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6"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4"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5"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7"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8"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9"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10"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11"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13"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14"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15"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16"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17"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18"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19"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20"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21"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22"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23"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24"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25"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26"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27"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28"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29"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userShapes>
</file>

<file path=ppt/drawings/drawing2.xml><?xml version="1.0" encoding="utf-8"?>
<c:userShapes xmlns:c="http://schemas.openxmlformats.org/drawingml/2006/chart">
  <cdr:relSizeAnchor xmlns:cdr="http://schemas.openxmlformats.org/drawingml/2006/chartDrawing">
    <cdr:from>
      <cdr:x>0.62927</cdr:x>
      <cdr:y>0.226</cdr:y>
    </cdr:from>
    <cdr:to>
      <cdr:x>0.74145</cdr:x>
      <cdr:y>0.28646</cdr:y>
    </cdr:to>
    <cdr:sp macro="" textlink="">
      <cdr:nvSpPr>
        <cdr:cNvPr id="3"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12"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2"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6"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4"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5"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7"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8"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9"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10"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11"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13"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14"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15"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16"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17"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18"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19"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20"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21"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22"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23"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24"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25"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26"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27"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28"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29"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30"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31"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32"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33"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34"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35"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36"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37"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38"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39"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40"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41"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42"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43"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44"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45"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46"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47"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48"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49"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50"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51"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52"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53"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54"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55"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56"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57"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59"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60"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61"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62"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63"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64"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65"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66"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67"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68"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69"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70"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71"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72"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73"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74"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75"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76"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77"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78"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79"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80"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81"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82"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83"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84"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85"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0.62927</cdr:x>
      <cdr:y>0.226</cdr:y>
    </cdr:from>
    <cdr:to>
      <cdr:x>0.74145</cdr:x>
      <cdr:y>0.28646</cdr:y>
    </cdr:to>
    <cdr:sp macro="" textlink="">
      <cdr:nvSpPr>
        <cdr:cNvPr id="86" name="テキスト ボックス 2"/>
        <cdr:cNvSpPr txBox="1"/>
      </cdr:nvSpPr>
      <cdr:spPr>
        <a:xfrm xmlns:a="http://schemas.openxmlformats.org/drawingml/2006/main">
          <a:off x="5610225" y="1266825"/>
          <a:ext cx="100012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userShapes>
</file>

<file path=ppt/drawings/drawing3.xml><?xml version="1.0" encoding="utf-8"?>
<c:userShapes xmlns:c="http://schemas.openxmlformats.org/drawingml/2006/chart">
  <cdr:relSizeAnchor xmlns:cdr="http://schemas.openxmlformats.org/drawingml/2006/chartDrawing">
    <cdr:from>
      <cdr:x>0.25825</cdr:x>
      <cdr:y>0.5915</cdr:y>
    </cdr:from>
    <cdr:to>
      <cdr:x>0.39623</cdr:x>
      <cdr:y>0.7098</cdr:y>
    </cdr:to>
    <cdr:sp macro="" textlink="">
      <cdr:nvSpPr>
        <cdr:cNvPr id="2" name="TextBox 1"/>
        <cdr:cNvSpPr txBox="1"/>
      </cdr:nvSpPr>
      <cdr:spPr>
        <a:xfrm xmlns:a="http://schemas.openxmlformats.org/drawingml/2006/main">
          <a:off x="2085975" y="2667000"/>
          <a:ext cx="1114425" cy="533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EFDE5A-CCFE-478E-BAE6-6A624B4ED61F}" type="datetimeFigureOut">
              <a:rPr lang="en-US" smtClean="0"/>
              <a:t>7/19/2022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B6DD3B-760F-4FAF-8AE8-3082B9C06A07}" type="slidenum">
              <a:rPr lang="en-US" smtClean="0"/>
              <a:t>‹#›</a:t>
            </a:fld>
            <a:endParaRPr lang="en-US"/>
          </a:p>
        </p:txBody>
      </p:sp>
    </p:spTree>
    <p:extLst>
      <p:ext uri="{BB962C8B-B14F-4D97-AF65-F5344CB8AC3E}">
        <p14:creationId xmlns:p14="http://schemas.microsoft.com/office/powerpoint/2010/main" val="1124608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arketwatch.com/story/honda-still-on-track-for-at-least-some-kind-of-self-driving-car-in-2020-2019-12-09?mod=mw_share_twitter"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theverge.com/2017/6/8/15761272/honda-self-driving-cars-autonomous-level-4-dat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04850" y="1154113"/>
            <a:ext cx="5540375" cy="3117850"/>
          </a:xfrm>
        </p:spPr>
      </p:sp>
      <p:sp>
        <p:nvSpPr>
          <p:cNvPr id="3" name="ノート プレースホルダー 2"/>
          <p:cNvSpPr>
            <a:spLocks noGrp="1"/>
          </p:cNvSpPr>
          <p:nvPr>
            <p:ph type="body" idx="1"/>
          </p:nvPr>
        </p:nvSpPr>
        <p:spPr/>
        <p:txBody>
          <a:bodyPr/>
          <a:lstStyle/>
          <a:p>
            <a:pPr eaLnBrk="1" hangingPunct="1"/>
            <a:r>
              <a:rPr lang="en-US" altLang="ja-JP" dirty="0">
                <a:ea typeface="ＭＳ Ｐ明朝" charset="-128"/>
              </a:rPr>
              <a:t>【</a:t>
            </a:r>
            <a:r>
              <a:rPr lang="ja-JP" altLang="en-US" dirty="0">
                <a:ea typeface="ＭＳ Ｐ明朝" charset="-128"/>
              </a:rPr>
              <a:t>参照</a:t>
            </a:r>
            <a:r>
              <a:rPr lang="en-US" altLang="ja-JP" dirty="0">
                <a:ea typeface="ＭＳ Ｐ明朝" charset="-128"/>
              </a:rPr>
              <a:t>Excel</a:t>
            </a:r>
            <a:r>
              <a:rPr lang="ja-JP" altLang="en-US" dirty="0">
                <a:ea typeface="ＭＳ Ｐ明朝" charset="-128"/>
              </a:rPr>
              <a:t>シート</a:t>
            </a:r>
            <a:r>
              <a:rPr lang="en-US" altLang="ja-JP" dirty="0">
                <a:ea typeface="ＭＳ Ｐ明朝" charset="-128"/>
              </a:rPr>
              <a:t>】</a:t>
            </a:r>
            <a:r>
              <a:rPr kumimoji="1" lang="ja-JP" altLang="en-US" sz="1200" b="0" kern="1200" dirty="0">
                <a:ea typeface="メイリオ" panose="020B0604030504040204" pitchFamily="50" charset="-128"/>
              </a:rPr>
              <a:t>スライド標題</a:t>
            </a:r>
            <a:r>
              <a:rPr kumimoji="1" lang="en-US" altLang="ja-JP" sz="1200" b="0" kern="1200" dirty="0">
                <a:ea typeface="メイリオ" panose="020B0604030504040204" pitchFamily="50" charset="-128"/>
              </a:rPr>
              <a:t>No.17</a:t>
            </a:r>
            <a:r>
              <a:rPr lang="en-US" altLang="ja-JP" dirty="0">
                <a:ea typeface="ＭＳ Ｐ明朝" charset="-128"/>
              </a:rPr>
              <a:t> </a:t>
            </a:r>
            <a:r>
              <a:rPr lang="ja-JP" altLang="en-US" dirty="0">
                <a:ea typeface="ＭＳ Ｐ明朝" charset="-128"/>
              </a:rPr>
              <a:t>在米日系企業による輸出、　</a:t>
            </a:r>
            <a:r>
              <a:rPr lang="en-US" altLang="ja-JP" dirty="0">
                <a:ea typeface="ＭＳ Ｐ明朝" charset="-128"/>
              </a:rPr>
              <a:t>No.17 </a:t>
            </a:r>
            <a:r>
              <a:rPr lang="ja-JP" altLang="en-US" dirty="0">
                <a:ea typeface="ＭＳ Ｐ明朝" charset="-128"/>
              </a:rPr>
              <a:t>在米日系企業による輸出（元データ</a:t>
            </a:r>
            <a:r>
              <a:rPr lang="en-US" altLang="ja-JP" dirty="0">
                <a:ea typeface="ＭＳ Ｐ明朝" charset="-128"/>
              </a:rPr>
              <a:t>2019</a:t>
            </a:r>
            <a:r>
              <a:rPr lang="ja-JP" altLang="en-US" dirty="0">
                <a:ea typeface="ＭＳ Ｐ明朝" charset="-128"/>
              </a:rPr>
              <a:t>）</a:t>
            </a:r>
            <a:endParaRPr lang="en-US" altLang="ja-JP" dirty="0">
              <a:ea typeface="ＭＳ Ｐ明朝" charset="-128"/>
            </a:endParaRPr>
          </a:p>
          <a:p>
            <a:pPr eaLnBrk="1" hangingPunct="1"/>
            <a:r>
              <a:rPr lang="en-US" altLang="ja-JP" dirty="0">
                <a:ea typeface="ＭＳ Ｐ明朝" charset="-128"/>
              </a:rPr>
              <a:t>【</a:t>
            </a:r>
            <a:r>
              <a:rPr lang="ja-JP" altLang="en-US" dirty="0">
                <a:ea typeface="ＭＳ Ｐ明朝" charset="-128"/>
              </a:rPr>
              <a:t>参照箇所</a:t>
            </a:r>
            <a:r>
              <a:rPr lang="en-US" altLang="ja-JP" dirty="0">
                <a:ea typeface="ＭＳ Ｐ明朝" charset="-128"/>
              </a:rPr>
              <a:t>】</a:t>
            </a:r>
            <a:r>
              <a:rPr lang="ja-JP" altLang="en-US" dirty="0">
                <a:ea typeface="ＭＳ Ｐ明朝" charset="-128"/>
              </a:rPr>
              <a:t>　</a:t>
            </a:r>
            <a:r>
              <a:rPr lang="en-US" altLang="ja-JP" dirty="0">
                <a:ea typeface="ＭＳ Ｐ明朝" charset="-128"/>
              </a:rPr>
              <a:t>No.17 </a:t>
            </a:r>
            <a:r>
              <a:rPr lang="ja-JP" altLang="en-US" dirty="0">
                <a:ea typeface="ＭＳ Ｐ明朝" charset="-128"/>
              </a:rPr>
              <a:t>在米日系企業による輸出　おもにＸ～ＡＡ列</a:t>
            </a:r>
            <a:endParaRPr kumimoji="1" lang="en-US" altLang="ja-JP" dirty="0"/>
          </a:p>
          <a:p>
            <a:r>
              <a:rPr kumimoji="1" lang="ja-JP" altLang="en-US" dirty="0"/>
              <a:t>●</a:t>
            </a:r>
            <a:r>
              <a:rPr kumimoji="1" lang="en-US" altLang="ja-JP" dirty="0"/>
              <a:t>GDP</a:t>
            </a:r>
            <a:r>
              <a:rPr kumimoji="1" lang="ja-JP" altLang="en-US" dirty="0"/>
              <a:t>比は以下のように計算しました。</a:t>
            </a:r>
            <a:endParaRPr kumimoji="1" lang="en-US" altLang="ja-JP" dirty="0"/>
          </a:p>
          <a:p>
            <a:r>
              <a:rPr kumimoji="1" lang="en-US" altLang="ja-JP" dirty="0"/>
              <a:t>2019</a:t>
            </a:r>
            <a:r>
              <a:rPr kumimoji="1" lang="ja-JP" altLang="en-US" dirty="0"/>
              <a:t>年名目</a:t>
            </a:r>
            <a:r>
              <a:rPr kumimoji="1" lang="en-US" altLang="ja-JP" dirty="0"/>
              <a:t>GDP</a:t>
            </a:r>
            <a:r>
              <a:rPr kumimoji="1" lang="ja-JP" altLang="en-US" dirty="0"/>
              <a:t>　</a:t>
            </a:r>
            <a:r>
              <a:rPr kumimoji="1" lang="en-US" altLang="ja-JP" dirty="0"/>
              <a:t>21372.6【10</a:t>
            </a:r>
            <a:r>
              <a:rPr kumimoji="1" lang="ja-JP" altLang="en-US" dirty="0"/>
              <a:t>億ドル</a:t>
            </a:r>
            <a:r>
              <a:rPr kumimoji="1" lang="en-US" altLang="ja-JP" dirty="0"/>
              <a:t>】 (</a:t>
            </a:r>
            <a:r>
              <a:rPr kumimoji="1" lang="ja-JP" altLang="en-US" dirty="0"/>
              <a:t>「</a:t>
            </a:r>
            <a:r>
              <a:rPr kumimoji="1" lang="en-US" altLang="ja-JP" dirty="0"/>
              <a:t>JETRO</a:t>
            </a:r>
            <a:r>
              <a:rPr kumimoji="1" lang="ja-JP" altLang="en-US" dirty="0"/>
              <a:t>　国・地域別情報　基礎的経済指標」より取得）</a:t>
            </a:r>
            <a:endParaRPr kumimoji="1" lang="en-US" altLang="ja-JP" dirty="0"/>
          </a:p>
          <a:p>
            <a:r>
              <a:rPr kumimoji="1" lang="en-US" altLang="ja-JP" dirty="0"/>
              <a:t>82.3÷21372.6=0.0038507… </a:t>
            </a:r>
            <a:r>
              <a:rPr kumimoji="1" lang="ja-JP" altLang="en-US" dirty="0"/>
              <a:t>⇒</a:t>
            </a:r>
            <a:r>
              <a:rPr kumimoji="1" lang="ja-JP" altLang="en-US" dirty="0">
                <a:solidFill>
                  <a:srgbClr val="FF0000"/>
                </a:solidFill>
              </a:rPr>
              <a:t>約</a:t>
            </a:r>
            <a:r>
              <a:rPr kumimoji="1" lang="en-US" altLang="ja-JP" dirty="0">
                <a:solidFill>
                  <a:srgbClr val="FF0000"/>
                </a:solidFill>
              </a:rPr>
              <a:t>0.4%(</a:t>
            </a:r>
            <a:r>
              <a:rPr kumimoji="1" lang="ja-JP" altLang="en-US" dirty="0">
                <a:solidFill>
                  <a:srgbClr val="FF0000"/>
                </a:solidFill>
              </a:rPr>
              <a:t>←丸めた数字としては昨年版の記載と変わりなし）</a:t>
            </a:r>
            <a:endParaRPr kumimoji="1" lang="en-US" altLang="ja-JP" dirty="0">
              <a:solidFill>
                <a:srgbClr val="FF0000"/>
              </a:solidFill>
            </a:endParaRPr>
          </a:p>
          <a:p>
            <a:r>
              <a:rPr lang="ja-JP" altLang="en-US" dirty="0"/>
              <a:t>（別途、</a:t>
            </a:r>
            <a:r>
              <a:rPr lang="en-US" altLang="ja-JP" dirty="0"/>
              <a:t>BEA</a:t>
            </a:r>
            <a:r>
              <a:rPr lang="en-US" altLang="en-US" dirty="0"/>
              <a:t>(</a:t>
            </a:r>
            <a:r>
              <a:rPr lang="en-US" altLang="ja-JP" dirty="0"/>
              <a:t>http://www.bea.gov/national/)</a:t>
            </a:r>
            <a:r>
              <a:rPr lang="ja-JP" altLang="en-US" dirty="0"/>
              <a:t>から取得したデータとも一致→シート「米国</a:t>
            </a:r>
            <a:r>
              <a:rPr lang="en-US" altLang="ja-JP" dirty="0"/>
              <a:t>GDP</a:t>
            </a:r>
            <a:r>
              <a:rPr lang="ja-JP" altLang="en-US" dirty="0"/>
              <a:t>」</a:t>
            </a:r>
            <a:r>
              <a:rPr lang="en-US" altLang="ja-JP" dirty="0"/>
              <a:t>(</a:t>
            </a:r>
            <a:r>
              <a:rPr lang="ja-JP" altLang="en-US" dirty="0"/>
              <a:t>エクセルの左から</a:t>
            </a:r>
            <a:r>
              <a:rPr lang="en-US" altLang="ja-JP" dirty="0"/>
              <a:t>2</a:t>
            </a:r>
            <a:r>
              <a:rPr lang="ja-JP" altLang="en-US" dirty="0"/>
              <a:t>シート目）参照　セル</a:t>
            </a:r>
            <a:r>
              <a:rPr lang="en-US" altLang="ja-JP" dirty="0"/>
              <a:t>2019</a:t>
            </a:r>
            <a:r>
              <a:rPr lang="ja-JP" altLang="en-US" dirty="0"/>
              <a:t>）</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2AA884-C4B3-4A8A-A82C-9AE54BED72E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メイリオ" panose="020B0604030504040204" pitchFamily="50" charset="-128"/>
              <a:cs typeface="+mn-cs"/>
            </a:endParaRPr>
          </a:p>
        </p:txBody>
      </p:sp>
      <p:sp>
        <p:nvSpPr>
          <p:cNvPr id="5" name="ヘッダー プレースホルダー 4"/>
          <p:cNvSpPr>
            <a:spLocks noGrp="1"/>
          </p:cNvSpPr>
          <p:nvPr>
            <p:ph type="hd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游ゴシック" panose="020F0502020204030204"/>
                <a:ea typeface="メイリオ" panose="020B0604030504040204" pitchFamily="50" charset="-128"/>
                <a:cs typeface="+mn-cs"/>
              </a:rPr>
              <a:t>テスト</a:t>
            </a:r>
          </a:p>
        </p:txBody>
      </p:sp>
    </p:spTree>
    <p:extLst>
      <p:ext uri="{BB962C8B-B14F-4D97-AF65-F5344CB8AC3E}">
        <p14:creationId xmlns:p14="http://schemas.microsoft.com/office/powerpoint/2010/main" val="4077946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Updated: 7/5/2022	By: Tina</a:t>
            </a:r>
            <a:endParaRPr lang="en-US" baseline="0" dirty="0"/>
          </a:p>
          <a:p>
            <a:pPr eaLnBrk="1" hangingPunct="1"/>
            <a:endParaRPr lang="en-US" dirty="0"/>
          </a:p>
          <a:p>
            <a:pPr eaLnBrk="1" hangingPunct="1"/>
            <a:r>
              <a:rPr lang="en-US" baseline="0" dirty="0"/>
              <a:t>Note: luxury CUVs are separated from regular CUVs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9AB5E-D61D-4202-ABE8-E8B0DFF1C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308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CBCB2-70E9-49CF-A289-E1F57CCB02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5898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Updated: 7/5/2022	By: Tina</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9AB5E-D61D-4202-ABE8-E8B0DFF1C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036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Updated: 7/5/2022	By: Tina</a:t>
            </a:r>
            <a:endParaRPr lang="en-US" baseline="0"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91A9AB5E-D61D-4202-ABE8-E8B0DFF1CEC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949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Updated: 7/5/2022	By: Tina</a:t>
            </a:r>
          </a:p>
          <a:p>
            <a:pPr defTabSz="933237">
              <a:defRPr/>
            </a:pPr>
            <a:r>
              <a:rPr lang="en-US" dirty="0"/>
              <a:t>Note: Tesla sales are</a:t>
            </a:r>
            <a:r>
              <a:rPr lang="en-US" baseline="0" dirty="0"/>
              <a:t> estimated.</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9AB5E-D61D-4202-ABE8-E8B0DFF1C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919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Methodology</a:t>
            </a:r>
            <a:r>
              <a:rPr lang="en-US" b="1" u="sng" baseline="0" dirty="0"/>
              <a:t> and sources:</a:t>
            </a:r>
            <a:endParaRPr lang="en-US" b="1" u="sng" dirty="0"/>
          </a:p>
          <a:p>
            <a:r>
              <a:rPr lang="en-US" b="1" dirty="0"/>
              <a:t>Only represented if the following conditions apply:</a:t>
            </a:r>
          </a:p>
          <a:p>
            <a:endParaRPr lang="en-US" b="1" dirty="0"/>
          </a:p>
          <a:p>
            <a:r>
              <a:rPr lang="en-US" b="1" dirty="0"/>
              <a:t>Official company announcement or statement by corporate officer</a:t>
            </a:r>
          </a:p>
          <a:p>
            <a:r>
              <a:rPr lang="en-US" b="1" dirty="0"/>
              <a:t>Reference to specific year, if not more specific</a:t>
            </a:r>
          </a:p>
          <a:p>
            <a:r>
              <a:rPr lang="en-US" b="1" dirty="0"/>
              <a:t>Specified SAE J3016 level 3+ or provides enough detail to be confidently inferred</a:t>
            </a:r>
          </a:p>
          <a:p>
            <a:r>
              <a:rPr lang="en-US" b="1" dirty="0"/>
              <a:t>Mixed vehicle traffic (does not include protected guideways or pedestrian-only zones)</a:t>
            </a:r>
          </a:p>
          <a:p>
            <a:r>
              <a:rPr lang="en-US" b="1" dirty="0"/>
              <a:t>If level 4/5, no human operator (really)</a:t>
            </a:r>
          </a:p>
          <a:p>
            <a:endParaRPr lang="en-US" dirty="0"/>
          </a:p>
          <a:p>
            <a:r>
              <a:rPr lang="en-US" u="sng" dirty="0"/>
              <a:t>Motional: </a:t>
            </a:r>
          </a:p>
          <a:p>
            <a:r>
              <a:rPr lang="en-US" dirty="0"/>
              <a:t>https://motional.com/news/introducing-motionals-next-generation-robotaxi-the-hyundai-ioniq-5 </a:t>
            </a:r>
          </a:p>
          <a:p>
            <a:endParaRPr lang="en-US" dirty="0"/>
          </a:p>
          <a:p>
            <a:r>
              <a:rPr lang="en-US" u="sng" dirty="0" err="1"/>
              <a:t>Udelve</a:t>
            </a:r>
            <a:r>
              <a:rPr lang="en-US" u="sng" dirty="0"/>
              <a:t> (Intel-Mobileye ADS): </a:t>
            </a:r>
          </a:p>
          <a:p>
            <a:r>
              <a:rPr lang="en-US" dirty="0"/>
              <a:t>https://www.intel.com/content/www/us/en/newsroom/news/mobileye-udelv-deal-autonomous-delivery.html</a:t>
            </a:r>
          </a:p>
          <a:p>
            <a:endParaRPr lang="en-US" dirty="0"/>
          </a:p>
          <a:p>
            <a:r>
              <a:rPr lang="en-US" u="sng" dirty="0" err="1"/>
              <a:t>TransDev</a:t>
            </a:r>
            <a:r>
              <a:rPr lang="en-US" u="sng" dirty="0"/>
              <a:t> (Mobileye ADS):</a:t>
            </a:r>
            <a:r>
              <a:rPr lang="en-US" u="sng" baseline="0" dirty="0"/>
              <a:t> </a:t>
            </a:r>
          </a:p>
          <a:p>
            <a:r>
              <a:rPr lang="en-US" baseline="0" dirty="0"/>
              <a:t>https://www.intel.com/content/www/us/en/newsroom/news/mobileye-transdev-ats-lohr-group-av-shuttles.html </a:t>
            </a:r>
            <a:endParaRPr lang="en-US" dirty="0"/>
          </a:p>
          <a:p>
            <a:endParaRPr lang="en-US" dirty="0"/>
          </a:p>
          <a:p>
            <a:r>
              <a:rPr lang="en-US" u="sng" dirty="0"/>
              <a:t>Waymo: </a:t>
            </a:r>
          </a:p>
          <a:p>
            <a:r>
              <a:rPr lang="en-US" dirty="0"/>
              <a:t>https://www.theverge.com/2017/11/7/16615290/waymo-self-driving-safety-driver-chandler-autonomous - </a:t>
            </a:r>
          </a:p>
          <a:p>
            <a:r>
              <a:rPr lang="en-US" dirty="0"/>
              <a:t>https://finance.yahoo.com/news/waymo-tests-rider-only-looks-170335188.html</a:t>
            </a:r>
          </a:p>
          <a:p>
            <a:r>
              <a:rPr lang="en-US" dirty="0"/>
              <a:t>https://twitter.com/EricPaulDennis/status/1227618453743374338?s=20 </a:t>
            </a:r>
          </a:p>
          <a:p>
            <a:endParaRPr lang="en-US" dirty="0"/>
          </a:p>
          <a:p>
            <a:r>
              <a:rPr lang="en-US" u="sng" dirty="0"/>
              <a:t>Audi:</a:t>
            </a:r>
            <a:r>
              <a:rPr lang="en-US" u="sng" baseline="0" dirty="0"/>
              <a:t> </a:t>
            </a:r>
          </a:p>
          <a:p>
            <a:r>
              <a:rPr lang="en-US" baseline="0" dirty="0"/>
              <a:t>https://www.audiusa.com/newsroom/topics/2016/audi-piloted-driving - </a:t>
            </a:r>
          </a:p>
          <a:p>
            <a:r>
              <a:rPr lang="en-US" baseline="0" dirty="0"/>
              <a:t>http://spectrum.ieee.org/cars-that-think/transportation/self-driving/nvidia-ceo-announces </a:t>
            </a:r>
          </a:p>
          <a:p>
            <a:r>
              <a:rPr lang="en-US" baseline="0" dirty="0"/>
              <a:t>http://audimagazine.com.au/post/audi-ai-traffic-jam-pilot  </a:t>
            </a:r>
          </a:p>
          <a:p>
            <a:r>
              <a:rPr lang="en-US" baseline="0" dirty="0"/>
              <a:t>https://blog.caranddriver.com/traffic-jamming-in-the-2019-audi-a8-we-let-automated-driving-tech-take-the-wheel/  </a:t>
            </a:r>
          </a:p>
          <a:p>
            <a:r>
              <a:rPr lang="en-US" i="1" baseline="0" dirty="0"/>
              <a:t>Also, that guy </a:t>
            </a:r>
            <a:r>
              <a:rPr lang="en-US" i="1" baseline="0" dirty="0" err="1"/>
              <a:t>Stadler</a:t>
            </a:r>
            <a:r>
              <a:rPr lang="en-US" i="1" baseline="0" dirty="0"/>
              <a:t> said level 5 by 2025-2030 but he was later arrested and fired.</a:t>
            </a:r>
          </a:p>
          <a:p>
            <a:r>
              <a:rPr lang="en-US" i="1" baseline="0" dirty="0"/>
              <a:t>Program cancelled: </a:t>
            </a:r>
            <a:r>
              <a:rPr lang="en-US" baseline="0" dirty="0"/>
              <a:t>https://europe.autonews.com/automakers/audi-quits-bid-give-a8-level-3-autonomy </a:t>
            </a:r>
          </a:p>
          <a:p>
            <a:endParaRPr lang="en-US" baseline="0" dirty="0"/>
          </a:p>
          <a:p>
            <a:r>
              <a:rPr lang="en-US" i="1" baseline="0" dirty="0"/>
              <a:t>Level 4: </a:t>
            </a:r>
            <a:r>
              <a:rPr lang="en-US" baseline="0" dirty="0"/>
              <a:t>https://spectrum.ieee.org/cars-that-think/transportation/self-driving/nvidia-ceo-announces </a:t>
            </a:r>
            <a:endParaRPr lang="en-US" dirty="0"/>
          </a:p>
          <a:p>
            <a:endParaRPr lang="en-US" dirty="0"/>
          </a:p>
          <a:p>
            <a:r>
              <a:rPr lang="en-US" u="sng" dirty="0"/>
              <a:t>Lyft (GM ADS):</a:t>
            </a:r>
            <a:r>
              <a:rPr lang="en-US" u="sng" baseline="0" dirty="0"/>
              <a:t> </a:t>
            </a:r>
          </a:p>
          <a:p>
            <a:r>
              <a:rPr lang="en-US" baseline="0" dirty="0"/>
              <a:t>https://medium.com/@johnzimmer/the-third-transportation-revolution-27860f05fa91#.w4y2aw3ug </a:t>
            </a:r>
          </a:p>
          <a:p>
            <a:endParaRPr lang="en-US" baseline="0" dirty="0"/>
          </a:p>
          <a:p>
            <a:r>
              <a:rPr lang="en-US" u="sng" baseline="0" dirty="0"/>
              <a:t>Ford-Argo: </a:t>
            </a:r>
          </a:p>
          <a:p>
            <a:r>
              <a:rPr lang="en-US" baseline="0" dirty="0"/>
              <a:t>https://media.ford.com/content/fordmedia/fna/us/en/news/2016/08/16/ford-targets-fully-autonomous-vehicle-for-ride-sharing-in-2021.html</a:t>
            </a:r>
          </a:p>
          <a:p>
            <a:r>
              <a:rPr lang="en-US" baseline="0" dirty="0"/>
              <a:t>https://fordauthority.com/2020/04/ford-autonomous-vehicle-services-postponed-until-2022-because-of-covid-19/</a:t>
            </a:r>
          </a:p>
          <a:p>
            <a:r>
              <a:rPr lang="en-US" baseline="0" dirty="0"/>
              <a:t>Argo-Lyft tie-up stated YES safety drivers : https://media.ford.com/content/fordmedia/fna/us/en/news/2021/07/21/argo-ai-ford-lyft-network.html </a:t>
            </a:r>
          </a:p>
          <a:p>
            <a:endParaRPr lang="en-US" baseline="0" dirty="0"/>
          </a:p>
          <a:p>
            <a:r>
              <a:rPr lang="en-US" u="sng" baseline="0" dirty="0"/>
              <a:t>BMW: </a:t>
            </a:r>
          </a:p>
          <a:p>
            <a:r>
              <a:rPr lang="en-US" baseline="0" dirty="0"/>
              <a:t>https://www.press.bmwgroup.com/global/article/detail/T0261586EN/bmw-group-intel-and-mobileye-team-up-to-bring-fully-autonomous-driving-to-streets-by-2021?language=en</a:t>
            </a:r>
          </a:p>
          <a:p>
            <a:r>
              <a:rPr lang="en-US" baseline="0" dirty="0"/>
              <a:t>https://www.bmwblog.com/2017/10/29/bmw-shares-us-autonomous-technology-roadmap/</a:t>
            </a:r>
          </a:p>
          <a:p>
            <a:r>
              <a:rPr lang="en-US" baseline="0" dirty="0"/>
              <a:t>https://www.bmwblog.com/2018/09/24/klaus-frohlich-to-talks-about-bmw-inext/</a:t>
            </a:r>
          </a:p>
          <a:p>
            <a:r>
              <a:rPr lang="en-US" baseline="0" dirty="0"/>
              <a:t>https://bmwmovement.org/bmw-releases-safety-assessment-report-of-autonomous-vehicle-testing/</a:t>
            </a:r>
          </a:p>
          <a:p>
            <a:endParaRPr lang="en-US" baseline="0" dirty="0"/>
          </a:p>
          <a:p>
            <a:r>
              <a:rPr lang="en-US" u="sng" baseline="0" dirty="0"/>
              <a:t>Mercedes: </a:t>
            </a:r>
          </a:p>
          <a:p>
            <a:r>
              <a:rPr lang="en-US" baseline="0" dirty="0"/>
              <a:t>https://europe.autonews.com/article/20170310/ANE/170309921/daimler-r-d-boss-outlines-mercedes-self-driving-ev-connectivity-plans</a:t>
            </a:r>
          </a:p>
          <a:p>
            <a:r>
              <a:rPr lang="en-US" baseline="0" dirty="0"/>
              <a:t>http://www.forbes.com/sites/matthewdepaula/2013/09/30/autonomous-driving-will-become-an-option-on-regular-mercedes-models-by-2020/#594c825d275c </a:t>
            </a:r>
          </a:p>
          <a:p>
            <a:r>
              <a:rPr lang="en-US" baseline="0" dirty="0"/>
              <a:t>https://www.autocar.co.uk/car-news/motor-shows-shanghai-auto-show/mercedes-owners-drive-hands-free-autonomous-tech-2020 - https://www.futurecar.com/2728/Mercedes-to-Offer-Level-3-Autonomous-Driving-on-the-Next-S-Class</a:t>
            </a:r>
          </a:p>
          <a:p>
            <a:r>
              <a:rPr lang="en-US" baseline="0" dirty="0"/>
              <a:t>https://www.daimler.com/innovation/case/autonomous/legal-framework.html  </a:t>
            </a:r>
          </a:p>
          <a:p>
            <a:endParaRPr lang="en-US" baseline="0" dirty="0"/>
          </a:p>
          <a:p>
            <a:r>
              <a:rPr lang="en-US" u="sng" baseline="0" dirty="0"/>
              <a:t>Volvo: </a:t>
            </a:r>
          </a:p>
          <a:p>
            <a:r>
              <a:rPr lang="en-US" baseline="0" dirty="0"/>
              <a:t>http://www.businessinsider.com/volvos-first-self-driving-car-is-coming-in-2020-2016-5 </a:t>
            </a:r>
          </a:p>
          <a:p>
            <a:r>
              <a:rPr lang="en-US" baseline="0" dirty="0"/>
              <a:t>http://www.nydailynews.com/autos/news/volvo-self-driving-car-technology-pilot-program-gothenburg-article-1.3442614 http://www.autonews.com/article/20171212/COPY01/312129966/volvos-drive-me-takes-detour-on-road-to-full-autonomy </a:t>
            </a:r>
          </a:p>
          <a:p>
            <a:r>
              <a:rPr lang="en-US" baseline="0" dirty="0"/>
              <a:t>https://www.thecarconnection.com/news/1117336_self-driving-volvo-xc90-crossover-suv-planned-for-2021 </a:t>
            </a:r>
          </a:p>
          <a:p>
            <a:endParaRPr lang="en-US" baseline="0" dirty="0"/>
          </a:p>
          <a:p>
            <a:r>
              <a:rPr lang="en-US" u="sng" baseline="0" dirty="0"/>
              <a:t>VW (Mobileye ADS)</a:t>
            </a:r>
          </a:p>
          <a:p>
            <a:r>
              <a:rPr lang="en-US" baseline="0" dirty="0"/>
              <a:t>https://newsroom.intel.com/news-releases/volkswagen-mobileye-champion-motors-invest-israel-deploy-first-autonomous-ev-ride-hailing-service/#gs.3eiy82 </a:t>
            </a:r>
          </a:p>
          <a:p>
            <a:r>
              <a:rPr lang="en-US" baseline="0" dirty="0"/>
              <a:t>https://www.calcalistech.com/ctech/articles/0,7340,L-3754013,00.html </a:t>
            </a:r>
          </a:p>
          <a:p>
            <a:endParaRPr lang="en-US" baseline="0" dirty="0"/>
          </a:p>
          <a:p>
            <a:r>
              <a:rPr lang="en-US" u="sng" baseline="0" dirty="0"/>
              <a:t>VW (Argo ADS)</a:t>
            </a:r>
          </a:p>
          <a:p>
            <a:r>
              <a:rPr lang="en-US" baseline="0" dirty="0"/>
              <a:t>https://media.vw.com/en-us/releases/1481 </a:t>
            </a:r>
          </a:p>
          <a:p>
            <a:endParaRPr lang="en-US" u="sng" baseline="0" dirty="0"/>
          </a:p>
          <a:p>
            <a:r>
              <a:rPr lang="en-US" u="sng" baseline="0" dirty="0"/>
              <a:t>VW-Audi (2021)</a:t>
            </a:r>
          </a:p>
          <a:p>
            <a:r>
              <a:rPr lang="en-US" baseline="0" dirty="0"/>
              <a:t>This was previously in their “Strategy 2025 Plan.” It no longer is and I lost a good link. Here’s a </a:t>
            </a:r>
            <a:r>
              <a:rPr lang="en-US" baseline="0" dirty="0" err="1"/>
              <a:t>Wayback</a:t>
            </a:r>
            <a:r>
              <a:rPr lang="en-US" baseline="0" dirty="0"/>
              <a:t> link:</a:t>
            </a:r>
          </a:p>
          <a:p>
            <a:r>
              <a:rPr lang="en-US" baseline="0" dirty="0"/>
              <a:t>https://web.archive.org/web/20170808175159/http://www.volkswagenag.com/presence/konzern/pdf/Group_Initiatives_Strategy_2025.pdf </a:t>
            </a:r>
          </a:p>
          <a:p>
            <a:r>
              <a:rPr lang="en-US" baseline="0" dirty="0"/>
              <a:t>https://web.archive.org/web/20170831092154/http://together.volkswagenag.com:80/en/ </a:t>
            </a:r>
          </a:p>
          <a:p>
            <a:endParaRPr lang="en-US" baseline="0" dirty="0"/>
          </a:p>
          <a:p>
            <a:r>
              <a:rPr lang="en-US" u="sng" baseline="0" dirty="0" err="1"/>
              <a:t>Moar</a:t>
            </a:r>
            <a:r>
              <a:rPr lang="en-US" u="sng" baseline="0" dirty="0"/>
              <a:t> VW: </a:t>
            </a:r>
            <a:r>
              <a:rPr lang="en-US" baseline="0" dirty="0"/>
              <a:t>Vague plans for 2030: https://techcrunch.com/2021/07/13/volkswagens-new-business-strategy-puts-software-and-autonomous-driving-front-and-center/ </a:t>
            </a:r>
          </a:p>
          <a:p>
            <a:endParaRPr lang="en-US" baseline="0" dirty="0"/>
          </a:p>
          <a:p>
            <a:r>
              <a:rPr lang="en-US" baseline="0" dirty="0"/>
              <a:t>https://www.volkswagenag.com/en/group/strategy.html </a:t>
            </a:r>
          </a:p>
          <a:p>
            <a:r>
              <a:rPr lang="en-US" baseline="0" dirty="0"/>
              <a:t>“The aim of the fifth initiative is to bring highly automated driving functions to market as a core competency from 2021. This involves private vehicles, shared mobility systems and commercial mobility providers.”</a:t>
            </a:r>
          </a:p>
          <a:p>
            <a:endParaRPr lang="en-US" baseline="0" dirty="0"/>
          </a:p>
          <a:p>
            <a:pPr defTabSz="942023">
              <a:defRPr/>
            </a:pPr>
            <a:r>
              <a:rPr lang="en-US" u="sng" baseline="0" dirty="0"/>
              <a:t>Comma.AI: </a:t>
            </a:r>
          </a:p>
          <a:p>
            <a:pPr defTabSz="942023">
              <a:defRPr/>
            </a:pPr>
            <a:r>
              <a:rPr lang="en-US" baseline="0" dirty="0"/>
              <a:t>https://youtu.be/aqdYbwY9vPU?t=1185 </a:t>
            </a:r>
            <a:r>
              <a:rPr lang="en-US" i="1" baseline="0" dirty="0"/>
              <a:t>“It’s going to be at least another 3 years before we solve the problem.”</a:t>
            </a:r>
          </a:p>
          <a:p>
            <a:pPr defTabSz="942023">
              <a:defRPr/>
            </a:pPr>
            <a:r>
              <a:rPr lang="en-US" baseline="0" dirty="0"/>
              <a:t>https://twitter.com/comma_ai/status/939221105272692736</a:t>
            </a:r>
          </a:p>
          <a:p>
            <a:endParaRPr lang="en-US" baseline="0" dirty="0"/>
          </a:p>
          <a:p>
            <a:r>
              <a:rPr lang="en-US" u="sng" baseline="0" dirty="0"/>
              <a:t>2getthere: </a:t>
            </a:r>
          </a:p>
          <a:p>
            <a:r>
              <a:rPr lang="en-US" baseline="0" dirty="0"/>
              <a:t>https://www.maakindustrie.nl/nieuws/autonome-parkshuttle-gaat-openbare-weg-rijden (confirmed via Twitter) , later said, “late 2020, early 2021” https://twitter.com/2getthereZF/status/1176899924463456256?s=20 </a:t>
            </a:r>
          </a:p>
          <a:p>
            <a:r>
              <a:rPr lang="en-US" i="1" baseline="0" dirty="0"/>
              <a:t>old promise: </a:t>
            </a:r>
            <a:r>
              <a:rPr lang="en-US" baseline="0" dirty="0"/>
              <a:t>https://www.2getthere.eu/1st-autonomous-vehicle-public-road/</a:t>
            </a:r>
          </a:p>
          <a:p>
            <a:endParaRPr lang="en-US" baseline="0" dirty="0"/>
          </a:p>
          <a:p>
            <a:r>
              <a:rPr lang="en-US" u="sng" baseline="0" dirty="0"/>
              <a:t>Cruise: </a:t>
            </a:r>
          </a:p>
          <a:p>
            <a:r>
              <a:rPr lang="en-US" i="1" baseline="0" dirty="0"/>
              <a:t>Dan </a:t>
            </a:r>
            <a:r>
              <a:rPr lang="en-US" i="1" baseline="0" dirty="0" err="1"/>
              <a:t>Ammann</a:t>
            </a:r>
            <a:r>
              <a:rPr lang="en-US" i="1" baseline="0" dirty="0"/>
              <a:t>, November 30 2017, investor conference. Repeated several times since even by Barra and Vought </a:t>
            </a:r>
          </a:p>
          <a:p>
            <a:r>
              <a:rPr lang="en-US" baseline="0" dirty="0"/>
              <a:t>https://www.reuters.com/article/us-gm-autonomous/gm-plans-large-scale-launch-of-self-driving-cars-in-u-s-cities-in-2019-idUSKBN1DU2H0 </a:t>
            </a:r>
          </a:p>
          <a:p>
            <a:r>
              <a:rPr lang="en-US" i="1" baseline="0" dirty="0"/>
              <a:t>And kaput. </a:t>
            </a:r>
            <a:r>
              <a:rPr lang="en-US" baseline="0" dirty="0"/>
              <a:t>https://medium.com/cruise/the-next-steps-to-scale-start-in-san-francisco-713315f3a142 </a:t>
            </a:r>
          </a:p>
          <a:p>
            <a:r>
              <a:rPr lang="en-US" i="1" baseline="0" dirty="0"/>
              <a:t>Dubai: </a:t>
            </a:r>
            <a:r>
              <a:rPr lang="en-US" baseline="0" dirty="0"/>
              <a:t>https://www.mediaoffice.ae/en/news/2021/April/12-04/Hamdan-bin-Mohammed-attends-signing-of-agreement-between-RTA-and-Cruise-to-operate-self#.YHheusjViRo.twitter </a:t>
            </a:r>
          </a:p>
          <a:p>
            <a:endParaRPr lang="en-US" baseline="0" dirty="0"/>
          </a:p>
          <a:p>
            <a:r>
              <a:rPr lang="en-US" u="sng" baseline="0" dirty="0"/>
              <a:t>Tesla: </a:t>
            </a:r>
          </a:p>
          <a:p>
            <a:r>
              <a:rPr lang="en-US" baseline="0" dirty="0"/>
              <a:t>https://www.reuters.com/article/us-tesla-selfdriving-idUSBRE98H01720130918</a:t>
            </a:r>
          </a:p>
          <a:p>
            <a:r>
              <a:rPr lang="en-US" baseline="0" dirty="0"/>
              <a:t>http://fortune.com/2015/12/21/elon-musk-interview/ </a:t>
            </a:r>
          </a:p>
          <a:p>
            <a:r>
              <a:rPr lang="en-US" baseline="0" dirty="0"/>
              <a:t>https://electrek.co/2017/12/08/elon-musk-tesla-self-driving-timeline/</a:t>
            </a:r>
          </a:p>
          <a:p>
            <a:r>
              <a:rPr lang="en-US" baseline="0" dirty="0"/>
              <a:t>https://seekingalpha.com/article/4298445-tesla-inc-tsla-ceo-elon-musk-q3-2019-results-earnings-call-transcript?part=single  </a:t>
            </a:r>
          </a:p>
          <a:p>
            <a:r>
              <a:rPr lang="en-US" baseline="0" dirty="0"/>
              <a:t>https://www.cnet.com/roadshow/news/elon-musk-full-self-driving-tesla-earnings-call/#:~:text=According%20to%20Musk%2C%20the%20FSD,%2C%22%20according%20to%20the%20CEO. </a:t>
            </a:r>
          </a:p>
          <a:p>
            <a:endParaRPr lang="en-US" baseline="0" dirty="0"/>
          </a:p>
          <a:p>
            <a:r>
              <a:rPr lang="en-US" sz="1200" b="0" i="0" u="sng" kern="1200" baseline="0" dirty="0">
                <a:solidFill>
                  <a:schemeClr val="tx1"/>
                </a:solidFill>
                <a:effectLst/>
                <a:latin typeface="+mn-lt"/>
                <a:ea typeface="+mn-ea"/>
                <a:cs typeface="+mn-cs"/>
              </a:rPr>
              <a:t>Honda: </a:t>
            </a:r>
          </a:p>
          <a:p>
            <a:r>
              <a:rPr lang="en-US" dirty="0">
                <a:solidFill>
                  <a:schemeClr val="tx1"/>
                </a:solidFill>
                <a:hlinkClick r:id="rId3"/>
              </a:rPr>
              <a:t>https://www.marketwatch.com/story/honda-still-on-track-for-at-least-some-kind-of-self-driving-car-in-2020-2019-12-09?mod=mw_share_twitter</a:t>
            </a:r>
            <a:endParaRPr lang="en-US" dirty="0">
              <a:solidFill>
                <a:schemeClr val="tx1"/>
              </a:solidFill>
            </a:endParaRPr>
          </a:p>
          <a:p>
            <a:r>
              <a:rPr lang="en-US" dirty="0">
                <a:solidFill>
                  <a:schemeClr val="tx1"/>
                </a:solidFill>
                <a:hlinkClick r:id="rId4"/>
              </a:rPr>
              <a:t>https://www.theverge.com/2017/6/8/15761272/honda-self-driving-cars-autonomous-level-4-date</a:t>
            </a:r>
            <a:r>
              <a:rPr lang="en-US" dirty="0">
                <a:solidFill>
                  <a:schemeClr val="tx1"/>
                </a:solidFill>
              </a:rPr>
              <a:t> </a:t>
            </a:r>
          </a:p>
          <a:p>
            <a:r>
              <a:rPr lang="en-US" sz="1200" b="0" i="0" kern="1200" baseline="0" dirty="0">
                <a:solidFill>
                  <a:schemeClr val="tx1"/>
                </a:solidFill>
                <a:effectLst/>
                <a:latin typeface="+mn-lt"/>
                <a:ea typeface="+mn-ea"/>
                <a:cs typeface="+mn-cs"/>
              </a:rPr>
              <a:t>https://hondanews.com/en-US/releases/release-e86048ba0d6e80b260e72d443f0e4d47-honda-launches-next-generation-honda-sensing-elite-safety-system-with-level-3-automated-driving-features-in-japan  &lt;- Have not confirmed these have actually been leased to peoples. </a:t>
            </a:r>
          </a:p>
          <a:p>
            <a:endParaRPr lang="en-US" baseline="0" dirty="0"/>
          </a:p>
          <a:p>
            <a:r>
              <a:rPr lang="en-US" u="sng" baseline="0" dirty="0"/>
              <a:t>Transdev (Mobileye ADS):</a:t>
            </a:r>
          </a:p>
          <a:p>
            <a:r>
              <a:rPr lang="en-US" baseline="0" dirty="0"/>
              <a:t>https://www.intel.com/content/www/us/en/newsroom/news/mobileye-transdev-ats-lohr-group-av-shuttles.html </a:t>
            </a:r>
          </a:p>
          <a:p>
            <a:endParaRPr lang="en-US" baseline="0" dirty="0"/>
          </a:p>
          <a:p>
            <a:r>
              <a:rPr lang="en-US" u="sng" baseline="0" dirty="0"/>
              <a:t>Nissan: </a:t>
            </a:r>
          </a:p>
          <a:p>
            <a:r>
              <a:rPr lang="en-US" baseline="0" dirty="0"/>
              <a:t>https://newsroom.nissan-europe.com/uk/en-gb/media/videos/108589/nissan-announces-autonomous-drive-plan-by-2020 </a:t>
            </a:r>
          </a:p>
          <a:p>
            <a:r>
              <a:rPr lang="en-US" baseline="0" dirty="0"/>
              <a:t>Andy Palmer “True independence and mobility for all.” TBF, said this WAY back in 2013.</a:t>
            </a:r>
          </a:p>
          <a:p>
            <a:r>
              <a:rPr lang="en-US" i="1" baseline="0" dirty="0"/>
              <a:t>Later said 2022. Revision? Something else? </a:t>
            </a:r>
          </a:p>
          <a:p>
            <a:r>
              <a:rPr lang="en-US" baseline="0" dirty="0"/>
              <a:t>https://www.nissanusa.com/blog/autonomous-drive-car  </a:t>
            </a:r>
          </a:p>
          <a:p>
            <a:r>
              <a:rPr lang="en-US" baseline="0" dirty="0"/>
              <a:t>https://www.bloomberg.com/news/articles/2017-12-06/nissan-plans-to-introduce-fully-autonomous-driving-cars-in-2022 </a:t>
            </a:r>
          </a:p>
          <a:p>
            <a:endParaRPr lang="en-US" baseline="0" dirty="0"/>
          </a:p>
          <a:p>
            <a:r>
              <a:rPr lang="en-US" u="sng" baseline="0" dirty="0"/>
              <a:t>Nuro: </a:t>
            </a:r>
          </a:p>
          <a:p>
            <a:r>
              <a:rPr lang="en-US" baseline="0" dirty="0"/>
              <a:t>https://medium.com/nuro/az-pilot-launch-33cceb55c871</a:t>
            </a:r>
          </a:p>
          <a:p>
            <a:endParaRPr lang="en-US" baseline="0" dirty="0"/>
          </a:p>
          <a:p>
            <a:r>
              <a:rPr lang="en-US" baseline="0" dirty="0"/>
              <a:t>Mobileye with SIXT – Doesn’t actually pledge to remove driver in 2022. </a:t>
            </a:r>
          </a:p>
          <a:p>
            <a:r>
              <a:rPr lang="en-US" baseline="0" dirty="0"/>
              <a:t>https://www.intel.com/content/www/us/en/newsroom/news/mobileye-sixt-plan-new-robotaxi-service.html </a:t>
            </a:r>
          </a:p>
          <a:p>
            <a:endParaRPr lang="en-US" baseline="0" dirty="0"/>
          </a:p>
          <a:p>
            <a:r>
              <a:rPr lang="en-US" u="sng" baseline="0" dirty="0"/>
              <a:t>May Mobility: </a:t>
            </a:r>
          </a:p>
          <a:p>
            <a:r>
              <a:rPr lang="en-US" baseline="0" dirty="0"/>
              <a:t>https://medium.com/mobility-entrepreneurship/interview-with-alisyn-malek-co-founder-and-coo-of-may-mobility-bbdd48dfe5c </a:t>
            </a:r>
          </a:p>
          <a:p>
            <a:endParaRPr lang="en-US" baseline="0" dirty="0"/>
          </a:p>
          <a:p>
            <a:r>
              <a:rPr lang="en-US" u="sng" baseline="0" dirty="0"/>
              <a:t>Drive.AI </a:t>
            </a:r>
          </a:p>
          <a:p>
            <a:r>
              <a:rPr lang="en-US" baseline="0" dirty="0"/>
              <a:t>https://www.theverge.com/2018/7/30/17622540/drive-ai-self-driving-car-ride-share-texas “Goal is to pull driver out of vehicle by end of year.”</a:t>
            </a:r>
          </a:p>
          <a:p>
            <a:endParaRPr lang="en-US" baseline="0" dirty="0"/>
          </a:p>
          <a:p>
            <a:r>
              <a:rPr lang="en-US" u="sng" baseline="0" dirty="0"/>
              <a:t>Rivian: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https://www.rivian.com/technology</a:t>
            </a:r>
          </a:p>
          <a:p>
            <a:r>
              <a:rPr lang="en-US" baseline="0" dirty="0"/>
              <a:t>Plan 2020 debut of electric pickup. Website claims level 3 automation will be standard. </a:t>
            </a:r>
          </a:p>
          <a:p>
            <a:endParaRPr lang="en-US" baseline="0" dirty="0"/>
          </a:p>
          <a:p>
            <a:r>
              <a:rPr lang="en-US" u="sng" baseline="0" dirty="0"/>
              <a:t>Baidu: </a:t>
            </a:r>
          </a:p>
          <a:p>
            <a:r>
              <a:rPr lang="en-US" baseline="0" dirty="0"/>
              <a:t>http://apollo.auto/ </a:t>
            </a:r>
          </a:p>
          <a:p>
            <a:r>
              <a:rPr lang="en-US" i="1" baseline="0" dirty="0"/>
              <a:t>Project Apollo timeline: 2019 “Production-level Geo-fenced city roads autonomous driving”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u="sng" dirty="0"/>
              <a:t>TuSimple: </a:t>
            </a:r>
          </a:p>
          <a:p>
            <a:r>
              <a:rPr lang="en-US" i="1" dirty="0"/>
              <a:t>Chief Product officer pegs</a:t>
            </a:r>
            <a:r>
              <a:rPr lang="en-US" i="1" baseline="0" dirty="0"/>
              <a:t> late 2020 to 2021 for “commercial driverless operation.” </a:t>
            </a:r>
            <a:r>
              <a:rPr lang="en-US" baseline="0" dirty="0"/>
              <a:t>https://moneymaven.io/mishtalk/economics/self-driving-truck-startup-tusimple-confident-of-commercial-driverless-by-2021--FY5ce4I4UCGUPXRgzavRQ/ </a:t>
            </a:r>
          </a:p>
          <a:p>
            <a:r>
              <a:rPr lang="en-US" i="1" baseline="0" dirty="0"/>
              <a:t>VP of Product actually claimed technology will be ready by late 2020 (but I </a:t>
            </a:r>
            <a:r>
              <a:rPr lang="en-US" i="1" baseline="0" dirty="0" err="1"/>
              <a:t>don’;t</a:t>
            </a:r>
            <a:r>
              <a:rPr lang="en-US" i="1" baseline="0" dirty="0"/>
              <a:t> have room in that year)</a:t>
            </a:r>
            <a:r>
              <a:rPr lang="en-US" baseline="0" dirty="0"/>
              <a:t> https://www.ttnews.com/articles/tusimple-proceeds-plans-build-worlds-largest-self-driving-truck-fleet </a:t>
            </a:r>
          </a:p>
          <a:p>
            <a:r>
              <a:rPr lang="en-US" baseline="0" dirty="0"/>
              <a:t>Success:</a:t>
            </a:r>
          </a:p>
          <a:p>
            <a:r>
              <a:rPr lang="en-US" baseline="0" dirty="0"/>
              <a:t>https://</a:t>
            </a:r>
            <a:r>
              <a:rPr lang="en-US" baseline="0" dirty="0" err="1"/>
              <a:t>electrek.co</a:t>
            </a:r>
            <a:r>
              <a:rPr lang="en-US" baseline="0" dirty="0"/>
              <a:t>/2021/12/29/tusimple-successfully-operates-80-mile-autonomous-semi-truck-ride-on-public-roads-without-a-human-present/ </a:t>
            </a:r>
          </a:p>
          <a:p>
            <a:endParaRPr lang="en-US" baseline="0" dirty="0"/>
          </a:p>
          <a:p>
            <a:r>
              <a:rPr lang="en-US" u="sng" baseline="0" dirty="0"/>
              <a:t>Renault: </a:t>
            </a:r>
          </a:p>
          <a:p>
            <a:r>
              <a:rPr lang="en-US" baseline="0" dirty="0"/>
              <a:t>https://group.renault.com/en/news/blog-renault/renault-presents-eyes-offhands-off-technology-for-the-autonomous-vehicle-of-the-future/ </a:t>
            </a:r>
          </a:p>
          <a:p>
            <a:endParaRPr lang="en-US" baseline="0" dirty="0"/>
          </a:p>
          <a:p>
            <a:r>
              <a:rPr lang="en-US" u="sng" baseline="0" dirty="0"/>
              <a:t>Yandex:</a:t>
            </a:r>
          </a:p>
          <a:p>
            <a:r>
              <a:rPr lang="en-US" baseline="0" dirty="0"/>
              <a:t>https://www.youtube.com/watch?v=nhqyrze30bk</a:t>
            </a:r>
          </a:p>
          <a:p>
            <a:endParaRPr lang="en-US" baseline="0" dirty="0"/>
          </a:p>
          <a:p>
            <a:r>
              <a:rPr lang="en-US" sz="1200" b="0" i="0" u="sng" kern="1200" baseline="0" dirty="0">
                <a:solidFill>
                  <a:schemeClr val="tx1"/>
                </a:solidFill>
                <a:effectLst/>
                <a:latin typeface="+mn-lt"/>
                <a:ea typeface="+mn-ea"/>
                <a:cs typeface="+mn-cs"/>
              </a:rPr>
              <a:t>PSA Groupe:</a:t>
            </a:r>
          </a:p>
          <a:p>
            <a:r>
              <a:rPr lang="en-US" sz="1200" b="0" i="0" kern="1200" baseline="0" dirty="0">
                <a:solidFill>
                  <a:schemeClr val="tx1"/>
                </a:solidFill>
                <a:effectLst/>
                <a:latin typeface="+mn-lt"/>
                <a:ea typeface="+mn-ea"/>
                <a:cs typeface="+mn-cs"/>
              </a:rPr>
              <a:t>https://www.groupe-psa.com/en/story/en-route-vers-la-voiture-autonome/  (2024)</a:t>
            </a:r>
          </a:p>
          <a:p>
            <a:r>
              <a:rPr lang="en-US" sz="1200" b="0" i="0" kern="1200" baseline="0" dirty="0">
                <a:solidFill>
                  <a:schemeClr val="tx1"/>
                </a:solidFill>
                <a:effectLst/>
                <a:latin typeface="+mn-lt"/>
                <a:ea typeface="+mn-ea"/>
                <a:cs typeface="+mn-cs"/>
              </a:rPr>
              <a:t>I had them down for 2023 level 3, but I didn’t document and can’t find the press release as everything was deleted with Stellantis. </a:t>
            </a:r>
          </a:p>
          <a:p>
            <a:r>
              <a:rPr lang="en-US" sz="1200" b="0" i="0" kern="1200" baseline="0" dirty="0">
                <a:solidFill>
                  <a:schemeClr val="tx1"/>
                </a:solidFill>
                <a:effectLst/>
                <a:latin typeface="+mn-lt"/>
                <a:ea typeface="+mn-ea"/>
                <a:cs typeface="+mn-cs"/>
              </a:rPr>
              <a:t>Making this grey as Stellantis probably shouldn’t be associated with earlier pledges. </a:t>
            </a:r>
          </a:p>
          <a:p>
            <a:endParaRPr lang="en-US" sz="1200" b="0" i="0" kern="1200" baseline="0" dirty="0">
              <a:solidFill>
                <a:schemeClr val="tx1"/>
              </a:solidFill>
              <a:effectLst/>
              <a:latin typeface="+mn-lt"/>
              <a:ea typeface="+mn-ea"/>
              <a:cs typeface="+mn-cs"/>
            </a:endParaRPr>
          </a:p>
          <a:p>
            <a:r>
              <a:rPr lang="en-US" sz="1200" b="0" i="0" u="sng" kern="1200" baseline="0" dirty="0">
                <a:solidFill>
                  <a:schemeClr val="tx1"/>
                </a:solidFill>
                <a:effectLst/>
                <a:latin typeface="+mn-lt"/>
                <a:ea typeface="+mn-ea"/>
                <a:cs typeface="+mn-cs"/>
              </a:rPr>
              <a:t>Hyundai (w Aurora):</a:t>
            </a:r>
          </a:p>
          <a:p>
            <a:r>
              <a:rPr lang="en-US" sz="1200" b="0" i="0" kern="1200" baseline="0" dirty="0">
                <a:solidFill>
                  <a:schemeClr val="tx1"/>
                </a:solidFill>
                <a:effectLst/>
                <a:latin typeface="+mn-lt"/>
                <a:ea typeface="+mn-ea"/>
                <a:cs typeface="+mn-cs"/>
              </a:rPr>
              <a:t>https://www.hyundai.news/eu/articles/press-releases/hyundai-motor-and-aurora-partner-to-develop-level-4-autonomous-vehicles-by-2021.html</a:t>
            </a:r>
          </a:p>
          <a:p>
            <a:endParaRPr lang="en-US" sz="1200" b="0" i="0" kern="1200" baseline="0" dirty="0">
              <a:solidFill>
                <a:schemeClr val="tx1"/>
              </a:solidFill>
              <a:effectLst/>
              <a:latin typeface="+mn-lt"/>
              <a:ea typeface="+mn-ea"/>
              <a:cs typeface="+mn-cs"/>
            </a:endParaRPr>
          </a:p>
          <a:p>
            <a:r>
              <a:rPr lang="en-US" sz="1200" b="0" i="0" u="sng" kern="1200" baseline="0" dirty="0">
                <a:solidFill>
                  <a:schemeClr val="tx1"/>
                </a:solidFill>
                <a:effectLst/>
                <a:latin typeface="+mn-lt"/>
                <a:ea typeface="+mn-ea"/>
                <a:cs typeface="+mn-cs"/>
              </a:rPr>
              <a:t>Aurora:</a:t>
            </a:r>
          </a:p>
          <a:p>
            <a:r>
              <a:rPr lang="en-US" sz="1200" b="0" i="0" kern="1200" baseline="0" dirty="0">
                <a:solidFill>
                  <a:schemeClr val="tx1"/>
                </a:solidFill>
                <a:effectLst/>
                <a:latin typeface="+mn-lt"/>
                <a:ea typeface="+mn-ea"/>
                <a:cs typeface="+mn-cs"/>
              </a:rPr>
              <a:t>https://drive.google.com/file/d/1zr0J6h6islsJoHSVKIHwkh1k2RaCCjwb/view</a:t>
            </a:r>
          </a:p>
          <a:p>
            <a:r>
              <a:rPr lang="en-US" sz="1200" b="0" i="0" kern="1200" baseline="0" dirty="0" err="1">
                <a:solidFill>
                  <a:schemeClr val="tx1"/>
                </a:solidFill>
                <a:effectLst/>
                <a:latin typeface="+mn-lt"/>
                <a:ea typeface="+mn-ea"/>
                <a:cs typeface="+mn-cs"/>
              </a:rPr>
              <a:t>p.</a:t>
            </a:r>
            <a:r>
              <a:rPr lang="en-US" sz="1200" b="0" i="0" kern="1200" baseline="0" dirty="0">
                <a:solidFill>
                  <a:schemeClr val="tx1"/>
                </a:solidFill>
                <a:effectLst/>
                <a:latin typeface="+mn-lt"/>
                <a:ea typeface="+mn-ea"/>
                <a:cs typeface="+mn-cs"/>
              </a:rPr>
              <a:t> 46: “Aurora anticipates beginning to generate revenue from trucks without drivers in 2023.” Ridehailing in 2024.</a:t>
            </a:r>
            <a:endParaRPr lang="en-US" baseline="0" dirty="0"/>
          </a:p>
          <a:p>
            <a:endParaRPr lang="en-US" baseline="0" dirty="0"/>
          </a:p>
          <a:p>
            <a:r>
              <a:rPr lang="en-US" baseline="0" dirty="0"/>
              <a:t>Plus.AI. https://plus.ai/investors.html?gclid=CjwKCAjwjJmIBhA4EiwAQdCbxmWmN8oB8EJIJvnP2JSC2jQFcNHHLkypiO8p85QETKD-OCGLdCY2WBoCHcoQAvD_BwE </a:t>
            </a:r>
          </a:p>
          <a:p>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March 2019 revision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n-ea"/>
                <a:cs typeface="+mn-cs"/>
              </a:rPr>
              <a:t>Removing suppliers since they aren’t really pledging deployment, but a “platform.”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Conti with Nvidia pledged L2-5 platform by 2021: https://nvidianews.nvidia.com/news/continental-and-nvidia-partner-to-enable-worldwide-production-of-ai-self-driving-cars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Aptive</a:t>
            </a:r>
            <a:r>
              <a:rPr kumimoji="0" lang="en-US" sz="1200" b="0" i="0" u="none" strike="noStrike" kern="1200" cap="none" spc="0" normalizeH="0" baseline="0" noProof="0" dirty="0">
                <a:ln>
                  <a:noFill/>
                </a:ln>
                <a:solidFill>
                  <a:prstClr val="black"/>
                </a:solidFill>
                <a:effectLst/>
                <a:uLnTx/>
                <a:uFillTx/>
                <a:latin typeface="+mn-lt"/>
                <a:ea typeface="+mn-ea"/>
                <a:cs typeface="+mn-cs"/>
              </a:rPr>
              <a:t>/Mobileye level 4/5 “turnkey solution” by 2019. (relates to VW 2019 Israel promise): http://www.aptiv.com/media/article/2017/11/26/mobileye-and-delphi-to-establish-partnership-for-sae-level-4-5-automated-driving-solution-for-2019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Bosch L3 platform in 2020: https://drive.google.com/file/d/0B7uiYk-iv-WNZXItSFpQaWpsWGs/view?usp=sharing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Aptive</a:t>
            </a:r>
            <a:r>
              <a:rPr kumimoji="0" lang="en-US" sz="1200" b="0" i="0" u="none" strike="noStrike" kern="1200" cap="none" spc="0" normalizeH="0" baseline="0" noProof="0" dirty="0">
                <a:ln>
                  <a:noFill/>
                </a:ln>
                <a:solidFill>
                  <a:prstClr val="black"/>
                </a:solidFill>
                <a:effectLst/>
                <a:uLnTx/>
                <a:uFillTx/>
                <a:latin typeface="+mn-lt"/>
                <a:ea typeface="+mn-ea"/>
                <a:cs typeface="+mn-cs"/>
              </a:rPr>
              <a:t>/Mobileye: http://www.aptiv.com/media/article/2017/11/26/mobileye-and-delphi-to-establish-partnership-for-sae-level-4-5-automated-driving-solution-for-2019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lang="en-US" dirty="0"/>
              <a:t>NVIDIA: </a:t>
            </a:r>
            <a:r>
              <a:rPr lang="en-US" i="1" dirty="0"/>
              <a:t>Will have chip in 2019, but hasn’t really promised capability</a:t>
            </a:r>
            <a:r>
              <a:rPr lang="en-US" dirty="0"/>
              <a:t>. </a:t>
            </a:r>
          </a:p>
          <a:p>
            <a:r>
              <a:rPr lang="en-US" dirty="0"/>
              <a:t>https://blogs.nvidia.com/blog/2017/10/10/gtc-europe-holodeck-drive-px/ </a:t>
            </a:r>
          </a:p>
          <a:p>
            <a:endParaRPr lang="en-US" dirty="0"/>
          </a:p>
          <a:p>
            <a:endParaRPr lang="en-US" b="1" dirty="0"/>
          </a:p>
          <a:p>
            <a:r>
              <a:rPr lang="en-US" b="1" dirty="0"/>
              <a:t>Rando:</a:t>
            </a:r>
          </a:p>
          <a:p>
            <a:endParaRPr lang="en-US" dirty="0"/>
          </a:p>
          <a:p>
            <a:r>
              <a:rPr lang="en-US" u="sng" dirty="0"/>
              <a:t>Toyota: </a:t>
            </a:r>
          </a:p>
          <a:p>
            <a:r>
              <a:rPr lang="en-US" i="1" dirty="0"/>
              <a:t>Not specific enough to hold them to a promise. </a:t>
            </a:r>
          </a:p>
          <a:p>
            <a:r>
              <a:rPr lang="en-US" i="1" dirty="0"/>
              <a:t>“</a:t>
            </a:r>
            <a:r>
              <a:rPr lang="en-US" sz="1200" b="0" i="1" kern="1200" dirty="0">
                <a:solidFill>
                  <a:schemeClr val="tx1"/>
                </a:solidFill>
                <a:effectLst/>
                <a:latin typeface="+mn-lt"/>
                <a:ea typeface="+mn-ea"/>
                <a:cs typeface="+mn-cs"/>
              </a:rPr>
              <a:t>The first milestone comes in 2020, when Toyota plans to introduce vehicles capable of driving themselves on highways.” </a:t>
            </a:r>
          </a:p>
          <a:p>
            <a:r>
              <a:rPr lang="en-US" sz="1200" b="0" i="0" kern="1200" dirty="0">
                <a:solidFill>
                  <a:schemeClr val="tx1"/>
                </a:solidFill>
                <a:effectLst/>
                <a:latin typeface="+mn-lt"/>
                <a:ea typeface="+mn-ea"/>
                <a:cs typeface="+mn-cs"/>
              </a:rPr>
              <a:t>https://www.autonews.com/mobility-report/toyotas-moonshot-self-driving-car-sale-year </a:t>
            </a:r>
          </a:p>
          <a:p>
            <a:endParaRPr lang="en-US"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a:t>Yandex:</a:t>
            </a:r>
            <a:r>
              <a:rPr lang="en-US" u="sng"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https://www.autonews.com/mobility-report/russias-yandex-plans-bold-step-self-driving-cars </a:t>
            </a:r>
            <a:r>
              <a:rPr lang="en-US" i="1" dirty="0"/>
              <a:t>(might actually be planning dedicated tele-operator)</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t>Had this as a promise, but removed it when Yandex demoed crewless operation in Ann Arbor. It’s not the same but it’s too confusing to have both. </a:t>
            </a:r>
          </a:p>
          <a:p>
            <a:endParaRPr lang="en-US" sz="1200" b="0" i="0" kern="1200" baseline="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42023" rtl="0" eaLnBrk="1" fontAlgn="auto" latinLnBrk="0" hangingPunct="1">
              <a:lnSpc>
                <a:spcPct val="100000"/>
              </a:lnSpc>
              <a:spcBef>
                <a:spcPts val="0"/>
              </a:spcBef>
              <a:spcAft>
                <a:spcPts val="0"/>
              </a:spcAft>
              <a:buClrTx/>
              <a:buSzTx/>
              <a:buFontTx/>
              <a:buNone/>
              <a:tabLst/>
              <a:defRPr/>
            </a:pPr>
            <a:fld id="{4C08A45A-32D9-4850-B6FE-AF003C9D35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023"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005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9AB5E-D61D-4202-ABE8-E8B0DFF1C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116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9AB5E-D61D-4202-ABE8-E8B0DFF1C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649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3A5D1-16B5-4B4B-A01E-396E487213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131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9AB5E-D61D-4202-ABE8-E8B0DFF1C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850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2AA884-C4B3-4A8A-A82C-9AE54BED72E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67689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9AB5E-D61D-4202-ABE8-E8B0DFF1C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671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18087" rtl="0" eaLnBrk="1" fontAlgn="auto" latinLnBrk="0" hangingPunct="1">
              <a:lnSpc>
                <a:spcPct val="100000"/>
              </a:lnSpc>
              <a:spcBef>
                <a:spcPts val="0"/>
              </a:spcBef>
              <a:spcAft>
                <a:spcPts val="0"/>
              </a:spcAft>
              <a:buClrTx/>
              <a:buSzTx/>
              <a:buFontTx/>
              <a:buNone/>
              <a:tabLst/>
              <a:defRPr/>
            </a:pPr>
            <a:fld id="{5CA7952E-4D8A-4E45-8AB6-EB4750E6939A}"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087" rtl="0" eaLnBrk="1" fontAlgn="auto" latinLnBrk="0" hangingPunct="1">
                <a:lnSpc>
                  <a:spcPct val="100000"/>
                </a:lnSpc>
                <a:spcBef>
                  <a:spcPts val="0"/>
                </a:spcBef>
                <a:spcAft>
                  <a:spcPts val="0"/>
                </a:spcAft>
                <a:buClrTx/>
                <a:buSzTx/>
                <a:buFontTx/>
                <a:buNone/>
                <a:tabLst/>
                <a:defRPr/>
              </a:pPr>
              <a:t>53</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2932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087" rtl="0" eaLnBrk="1" fontAlgn="auto" latinLnBrk="0" hangingPunct="1">
              <a:lnSpc>
                <a:spcPct val="100000"/>
              </a:lnSpc>
              <a:spcBef>
                <a:spcPts val="0"/>
              </a:spcBef>
              <a:spcAft>
                <a:spcPts val="0"/>
              </a:spcAft>
              <a:buClrTx/>
              <a:buSzTx/>
              <a:buFontTx/>
              <a:buNone/>
              <a:tabLst/>
              <a:defRPr/>
            </a:pPr>
            <a:fld id="{5CA7952E-4D8A-4E45-8AB6-EB4750E6939A}"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087" rtl="0" eaLnBrk="1" fontAlgn="auto" latinLnBrk="0" hangingPunct="1">
                <a:lnSpc>
                  <a:spcPct val="100000"/>
                </a:lnSpc>
                <a:spcBef>
                  <a:spcPts val="0"/>
                </a:spcBef>
                <a:spcAft>
                  <a:spcPts val="0"/>
                </a:spcAft>
                <a:buClrTx/>
                <a:buSzTx/>
                <a:buFontTx/>
                <a:buNone/>
                <a:tabLst/>
                <a:defRPr/>
              </a:pPr>
              <a:t>55</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5019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087" rtl="0" eaLnBrk="1" fontAlgn="auto" latinLnBrk="0" hangingPunct="1">
              <a:lnSpc>
                <a:spcPct val="100000"/>
              </a:lnSpc>
              <a:spcBef>
                <a:spcPts val="0"/>
              </a:spcBef>
              <a:spcAft>
                <a:spcPts val="0"/>
              </a:spcAft>
              <a:buClrTx/>
              <a:buSzTx/>
              <a:buFontTx/>
              <a:buNone/>
              <a:tabLst/>
              <a:defRPr/>
            </a:pPr>
            <a:fld id="{5CA7952E-4D8A-4E45-8AB6-EB4750E6939A}"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087" rtl="0" eaLnBrk="1" fontAlgn="auto" latinLnBrk="0" hangingPunct="1">
                <a:lnSpc>
                  <a:spcPct val="100000"/>
                </a:lnSpc>
                <a:spcBef>
                  <a:spcPts val="0"/>
                </a:spcBef>
                <a:spcAft>
                  <a:spcPts val="0"/>
                </a:spcAft>
                <a:buClrTx/>
                <a:buSzTx/>
                <a:buFontTx/>
                <a:buNone/>
                <a:tabLst/>
                <a:defRPr/>
              </a:pPr>
              <a:t>56</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2905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18087" rtl="0" eaLnBrk="1" fontAlgn="auto" latinLnBrk="0" hangingPunct="1">
              <a:lnSpc>
                <a:spcPct val="100000"/>
              </a:lnSpc>
              <a:spcBef>
                <a:spcPts val="0"/>
              </a:spcBef>
              <a:spcAft>
                <a:spcPts val="0"/>
              </a:spcAft>
              <a:buClrTx/>
              <a:buSzTx/>
              <a:buFontTx/>
              <a:buNone/>
              <a:tabLst/>
              <a:defRPr/>
            </a:pPr>
            <a:endParaRPr lang="en-US" sz="14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1018087" rtl="0" eaLnBrk="1" fontAlgn="auto" latinLnBrk="0" hangingPunct="1">
              <a:lnSpc>
                <a:spcPct val="100000"/>
              </a:lnSpc>
              <a:spcBef>
                <a:spcPts val="0"/>
              </a:spcBef>
              <a:spcAft>
                <a:spcPts val="0"/>
              </a:spcAft>
              <a:buClrTx/>
              <a:buSzTx/>
              <a:buFontTx/>
              <a:buNone/>
              <a:tabLst/>
              <a:defRPr/>
            </a:pPr>
            <a:fld id="{5CA7952E-4D8A-4E45-8AB6-EB4750E6939A}"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087" rtl="0" eaLnBrk="1" fontAlgn="auto" latinLnBrk="0" hangingPunct="1">
                <a:lnSpc>
                  <a:spcPct val="100000"/>
                </a:lnSpc>
                <a:spcBef>
                  <a:spcPts val="0"/>
                </a:spcBef>
                <a:spcAft>
                  <a:spcPts val="0"/>
                </a:spcAft>
                <a:buClrTx/>
                <a:buSzTx/>
                <a:buFontTx/>
                <a:buNone/>
                <a:tabLst/>
                <a:defRPr/>
              </a:pPr>
              <a:t>57</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9634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1018087" rtl="0" eaLnBrk="1" fontAlgn="auto" latinLnBrk="0" hangingPunct="1">
              <a:lnSpc>
                <a:spcPct val="100000"/>
              </a:lnSpc>
              <a:spcBef>
                <a:spcPts val="0"/>
              </a:spcBef>
              <a:spcAft>
                <a:spcPts val="0"/>
              </a:spcAft>
              <a:buClrTx/>
              <a:buSzTx/>
              <a:buFontTx/>
              <a:buNone/>
              <a:tabLst/>
              <a:defRPr/>
            </a:pPr>
            <a:fld id="{5CA7952E-4D8A-4E45-8AB6-EB4750E6939A}"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087" rtl="0" eaLnBrk="1" fontAlgn="auto" latinLnBrk="0" hangingPunct="1">
                <a:lnSpc>
                  <a:spcPct val="100000"/>
                </a:lnSpc>
                <a:spcBef>
                  <a:spcPts val="0"/>
                </a:spcBef>
                <a:spcAft>
                  <a:spcPts val="0"/>
                </a:spcAft>
                <a:buClrTx/>
                <a:buSzTx/>
                <a:buFontTx/>
                <a:buNone/>
                <a:tabLst/>
                <a:defRPr/>
              </a:pPr>
              <a:t>59</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1252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087" rtl="0" eaLnBrk="1" fontAlgn="auto" latinLnBrk="0" hangingPunct="1">
              <a:lnSpc>
                <a:spcPct val="100000"/>
              </a:lnSpc>
              <a:spcBef>
                <a:spcPts val="0"/>
              </a:spcBef>
              <a:spcAft>
                <a:spcPts val="0"/>
              </a:spcAft>
              <a:buClrTx/>
              <a:buSzTx/>
              <a:buFontTx/>
              <a:buNone/>
              <a:tabLst/>
              <a:defRPr/>
            </a:pPr>
            <a:fld id="{5CA7952E-4D8A-4E45-8AB6-EB4750E6939A}"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087" rtl="0" eaLnBrk="1" fontAlgn="auto" latinLnBrk="0" hangingPunct="1">
                <a:lnSpc>
                  <a:spcPct val="100000"/>
                </a:lnSpc>
                <a:spcBef>
                  <a:spcPts val="0"/>
                </a:spcBef>
                <a:spcAft>
                  <a:spcPts val="0"/>
                </a:spcAft>
                <a:buClrTx/>
                <a:buSzTx/>
                <a:buFontTx/>
                <a:buNone/>
                <a:tabLst/>
                <a:defRPr/>
              </a:pPr>
              <a:t>60</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7306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531813"/>
            <a:ext cx="4730750" cy="26622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087" rtl="0" eaLnBrk="1" fontAlgn="auto" latinLnBrk="0" hangingPunct="1">
              <a:lnSpc>
                <a:spcPct val="100000"/>
              </a:lnSpc>
              <a:spcBef>
                <a:spcPts val="0"/>
              </a:spcBef>
              <a:spcAft>
                <a:spcPts val="0"/>
              </a:spcAft>
              <a:buClrTx/>
              <a:buSzTx/>
              <a:buFontTx/>
              <a:buNone/>
              <a:tabLst/>
              <a:defRPr/>
            </a:pPr>
            <a:fld id="{5CA7952E-4D8A-4E45-8AB6-EB4750E6939A}"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087" rtl="0" eaLnBrk="1" fontAlgn="auto" latinLnBrk="0" hangingPunct="1">
                <a:lnSpc>
                  <a:spcPct val="100000"/>
                </a:lnSpc>
                <a:spcBef>
                  <a:spcPts val="0"/>
                </a:spcBef>
                <a:spcAft>
                  <a:spcPts val="0"/>
                </a:spcAft>
                <a:buClrTx/>
                <a:buSzTx/>
                <a:buFontTx/>
                <a:buNone/>
                <a:tabLst/>
                <a:defRPr/>
              </a:pPr>
              <a:t>69</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4211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4" name="Slide Number Placeholder 3"/>
          <p:cNvSpPr>
            <a:spLocks noGrp="1"/>
          </p:cNvSpPr>
          <p:nvPr>
            <p:ph type="sldNum" sz="quarter" idx="10"/>
          </p:nvPr>
        </p:nvSpPr>
        <p:spPr/>
        <p:txBody>
          <a:bodyPr/>
          <a:lstStyle/>
          <a:p>
            <a:pPr marL="0" marR="0" lvl="0" indent="0" algn="r" defTabSz="952073" rtl="0" eaLnBrk="1" fontAlgn="auto" latinLnBrk="0" hangingPunct="1">
              <a:lnSpc>
                <a:spcPct val="100000"/>
              </a:lnSpc>
              <a:spcBef>
                <a:spcPts val="0"/>
              </a:spcBef>
              <a:spcAft>
                <a:spcPts val="0"/>
              </a:spcAft>
              <a:buClrTx/>
              <a:buSzTx/>
              <a:buFontTx/>
              <a:buNone/>
              <a:tabLst/>
              <a:defRPr/>
            </a:pPr>
            <a:fld id="{662E6248-D30C-45F9-915F-6429FF3AC73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2073"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B1207969-BBD8-49B0-8CC7-634DBC99B50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166492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　　　</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E58A23-03D0-254B-BDCA-5B707A93421A}"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68906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2AA884-C4B3-4A8A-A82C-9AE54BED72E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84761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7CA5F-C9E9-49FF-8C7C-8B680B705B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E1525951-B542-4B62-8D7B-B5B0FAFB64C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8124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5899CE-0BAC-4CC9-967F-63554DAE5CBF}" type="slidenum">
              <a:rPr lang="en-US" smtClean="0"/>
              <a:t>85</a:t>
            </a:fld>
            <a:endParaRPr lang="en-US"/>
          </a:p>
        </p:txBody>
      </p:sp>
    </p:spTree>
    <p:extLst>
      <p:ext uri="{BB962C8B-B14F-4D97-AF65-F5344CB8AC3E}">
        <p14:creationId xmlns:p14="http://schemas.microsoft.com/office/powerpoint/2010/main" val="32255928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5899CE-0BAC-4CC9-967F-63554DAE5CBF}" type="slidenum">
              <a:rPr lang="en-US" smtClean="0"/>
              <a:t>95</a:t>
            </a:fld>
            <a:endParaRPr lang="en-US"/>
          </a:p>
        </p:txBody>
      </p:sp>
    </p:spTree>
    <p:extLst>
      <p:ext uri="{BB962C8B-B14F-4D97-AF65-F5344CB8AC3E}">
        <p14:creationId xmlns:p14="http://schemas.microsoft.com/office/powerpoint/2010/main" val="1357880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2:notes"/>
          <p:cNvSpPr txBox="1">
            <a:spLocks noGrp="1"/>
          </p:cNvSpPr>
          <p:nvPr>
            <p:ph type="body" idx="1"/>
          </p:nvPr>
        </p:nvSpPr>
        <p:spPr>
          <a:xfrm>
            <a:off x="695000" y="4387125"/>
            <a:ext cx="5560050" cy="4156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22: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7922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59069F-C825-44AB-9B1B-97D664708A00}" type="slidenum">
              <a:rPr kumimoji="0" lang="en-US" altLang="ja-JP"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altLang="ja-JP" sz="1200" b="0"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ja-JP" altLang="ja-JP" dirty="0">
              <a:latin typeface="Times New Roman" pitchFamily="18" charset="0"/>
            </a:endParaRPr>
          </a:p>
        </p:txBody>
      </p:sp>
    </p:spTree>
    <p:extLst>
      <p:ext uri="{BB962C8B-B14F-4D97-AF65-F5344CB8AC3E}">
        <p14:creationId xmlns:p14="http://schemas.microsoft.com/office/powerpoint/2010/main" val="405917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9AB5E-D61D-4202-ABE8-E8B0DFF1CEC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802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Updated: </a:t>
            </a:r>
            <a:r>
              <a:rPr lang="en-US" dirty="0">
                <a:solidFill>
                  <a:srgbClr val="FF0000"/>
                </a:solidFill>
              </a:rPr>
              <a:t>7/5/2022</a:t>
            </a:r>
            <a:r>
              <a:rPr lang="en-US" dirty="0"/>
              <a:t>	By: Tina</a:t>
            </a:r>
          </a:p>
          <a:p>
            <a:pPr eaLnBrk="1" hangingPunct="1"/>
            <a:endParaRPr lang="en-US" dirty="0"/>
          </a:p>
          <a:p>
            <a:pPr eaLnBrk="1" hangingPunct="1"/>
            <a:r>
              <a:rPr lang="en-US" b="1" baseline="0" dirty="0"/>
              <a:t>Boxes</a:t>
            </a:r>
            <a:r>
              <a:rPr lang="en-US" baseline="0" dirty="0"/>
              <a:t>: YTD Sales Volume / Change in YTD Sales from previous period/ YTD Market Share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9AB5E-D61D-4202-ABE8-E8B0DFF1C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278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Updated: 7/5/2022	By: Tina</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9AB5E-D61D-4202-ABE8-E8B0DFF1C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261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Updated: 7/5/2022	By: Tina</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9AB5E-D61D-4202-ABE8-E8B0DFF1C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493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00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25.xml"/></Relationships>
</file>

<file path=ppt/slideLayouts/_rels/slideLayout100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25.xml"/></Relationships>
</file>

<file path=ppt/slideLayouts/_rels/slideLayout100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5.xml"/></Relationships>
</file>

<file path=ppt/slideLayouts/_rels/slideLayout100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5.xml"/></Relationships>
</file>

<file path=ppt/slideLayouts/_rels/slideLayout100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25.xml"/></Relationships>
</file>

<file path=ppt/slideLayouts/_rels/slideLayout100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25.xml"/></Relationships>
</file>

<file path=ppt/slideLayouts/_rels/slideLayout100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25.xml"/></Relationships>
</file>

<file path=ppt/slideLayouts/_rels/slideLayout100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25.xml"/></Relationships>
</file>

<file path=ppt/slideLayouts/_rels/slideLayout100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25.xml"/></Relationships>
</file>

<file path=ppt/slideLayouts/_rels/slideLayout100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2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25.xml"/></Relationships>
</file>

<file path=ppt/slideLayouts/_rels/slideLayout101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5.xml"/></Relationships>
</file>

<file path=ppt/slideLayouts/_rels/slideLayout101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25.xml"/></Relationships>
</file>

<file path=ppt/slideLayouts/_rels/slideLayout101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5.xml"/></Relationships>
</file>

<file path=ppt/slideLayouts/_rels/slideLayout101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Master" Target="../slideMasters/slideMaster25.xml"/></Relationships>
</file>

<file path=ppt/slideLayouts/_rels/slideLayout101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5.xml"/></Relationships>
</file>

<file path=ppt/slideLayouts/_rels/slideLayout101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Master" Target="../slideMasters/slideMaster25.xml"/></Relationships>
</file>

<file path=ppt/slideLayouts/_rels/slideLayout101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5.xml"/></Relationships>
</file>

<file path=ppt/slideLayouts/_rels/slideLayout10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10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10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102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6.xml"/></Relationships>
</file>

<file path=ppt/slideLayouts/_rels/slideLayout102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6.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jpeg"/><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jpeg"/><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jpe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g"/><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g"/><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jpg"/><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12.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2.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2.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2.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12.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2.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2.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12.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12.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2.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2.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2.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12.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2.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12.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12.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12.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12.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2.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12.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2.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2.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12.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2.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2.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2.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12.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3.jpg"/><Relationship Id="rId1" Type="http://schemas.openxmlformats.org/officeDocument/2006/relationships/slideMaster" Target="../slideMasters/slideMaster14.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5.jpg"/><Relationship Id="rId1" Type="http://schemas.openxmlformats.org/officeDocument/2006/relationships/slideMaster" Target="../slideMasters/slideMaster14.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6.jpg"/><Relationship Id="rId1" Type="http://schemas.openxmlformats.org/officeDocument/2006/relationships/slideMaster" Target="../slideMasters/slideMaster14.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7.jpg"/><Relationship Id="rId1" Type="http://schemas.openxmlformats.org/officeDocument/2006/relationships/slideMaster" Target="../slideMasters/slideMaster1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4.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4.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4.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14.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4.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4.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14.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14.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14.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4.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14.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4.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4.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1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4.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Master" Target="../slideMasters/slideMaster14.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4.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3.jpg"/><Relationship Id="rId1" Type="http://schemas.openxmlformats.org/officeDocument/2006/relationships/slideMaster" Target="../slideMasters/slideMaster14.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3.jpg"/><Relationship Id="rId1" Type="http://schemas.openxmlformats.org/officeDocument/2006/relationships/slideMaster" Target="../slideMasters/slideMaster14.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3.jpg"/><Relationship Id="rId1" Type="http://schemas.openxmlformats.org/officeDocument/2006/relationships/slideMaster" Target="../slideMasters/slideMaster1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5.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5.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jpg"/><Relationship Id="rId1" Type="http://schemas.openxmlformats.org/officeDocument/2006/relationships/slideMaster" Target="../slideMasters/slideMaster16.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6.jpg"/><Relationship Id="rId1" Type="http://schemas.openxmlformats.org/officeDocument/2006/relationships/slideMaster" Target="../slideMasters/slideMaster16.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7.jpg"/><Relationship Id="rId1" Type="http://schemas.openxmlformats.org/officeDocument/2006/relationships/slideMaster" Target="../slideMasters/slideMaster1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6.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6.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6.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16.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6.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6.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16.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16.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16.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16.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16.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6.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6.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1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6.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6.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16.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6.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jpg"/><Relationship Id="rId1" Type="http://schemas.openxmlformats.org/officeDocument/2006/relationships/slideMaster" Target="../slideMasters/slideMaster16.xml"/></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jpg"/><Relationship Id="rId1" Type="http://schemas.openxmlformats.org/officeDocument/2006/relationships/slideMaster" Target="../slideMasters/slideMaster1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7.xml"/></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17.xml"/></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17.xml"/></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1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7.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7.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7.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7.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7.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7.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7.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7.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7.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7.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7.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7.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7.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7.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7.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7.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7.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7.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jpeg"/><Relationship Id="rId1" Type="http://schemas.openxmlformats.org/officeDocument/2006/relationships/slideMaster" Target="../slideMasters/slideMaster17.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jpeg"/><Relationship Id="rId1" Type="http://schemas.openxmlformats.org/officeDocument/2006/relationships/slideMaster" Target="../slideMasters/slideMaster1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jpeg"/><Relationship Id="rId1" Type="http://schemas.openxmlformats.org/officeDocument/2006/relationships/slideMaster" Target="../slideMasters/slideMaster1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7.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7.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7.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7.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7.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7.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7.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7.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7.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7.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7.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7.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7.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7.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7.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7.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7.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7.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7.xml"/></Relationships>
</file>

<file path=ppt/slideLayouts/_rels/slideLayout4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jpeg"/><Relationship Id="rId1" Type="http://schemas.openxmlformats.org/officeDocument/2006/relationships/slideMaster" Target="../slideMasters/slideMaster17.xml"/></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jpeg"/><Relationship Id="rId1" Type="http://schemas.openxmlformats.org/officeDocument/2006/relationships/slideMaster" Target="../slideMasters/slideMaster17.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7.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7.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7.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7.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7.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7.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7.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7.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7.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7.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7.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7.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7.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7.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7.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7.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7.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7.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7.xml"/></Relationships>
</file>

<file path=ppt/slideLayouts/_rels/slideLayout4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0.jpeg"/><Relationship Id="rId1" Type="http://schemas.openxmlformats.org/officeDocument/2006/relationships/slideMaster" Target="../slideMasters/slideMaster17.xml"/></Relationships>
</file>

<file path=ppt/slideLayouts/_rels/slideLayout4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0.jpeg"/><Relationship Id="rId1" Type="http://schemas.openxmlformats.org/officeDocument/2006/relationships/slideMaster" Target="../slideMasters/slideMaster17.xml"/></Relationships>
</file>

<file path=ppt/slideLayouts/_rels/slideLayout4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0.jpeg"/><Relationship Id="rId1" Type="http://schemas.openxmlformats.org/officeDocument/2006/relationships/slideMaster" Target="../slideMasters/slideMaster17.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17.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17.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17.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17.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17.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7.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17.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17.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17.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1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17.xml"/></Relationships>
</file>

<file path=ppt/slideLayouts/_rels/slideLayout5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0.jpeg"/><Relationship Id="rId1" Type="http://schemas.openxmlformats.org/officeDocument/2006/relationships/slideMaster" Target="../slideMasters/slideMaster17.xml"/></Relationships>
</file>

<file path=ppt/slideLayouts/_rels/slideLayout50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0.jpeg"/><Relationship Id="rId1" Type="http://schemas.openxmlformats.org/officeDocument/2006/relationships/slideMaster" Target="../slideMasters/slideMaster17.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7.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7.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7.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7.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7.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7.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7.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7.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7.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7.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7.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7.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7.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7.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7.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7.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7.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7.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7.xml"/></Relationships>
</file>

<file path=ppt/slideLayouts/_rels/slideLayout5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jpeg"/><Relationship Id="rId1" Type="http://schemas.openxmlformats.org/officeDocument/2006/relationships/slideMaster" Target="../slideMasters/slideMaster17.xml"/></Relationships>
</file>

<file path=ppt/slideLayouts/_rels/slideLayout5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jpeg"/><Relationship Id="rId1" Type="http://schemas.openxmlformats.org/officeDocument/2006/relationships/slideMaster" Target="../slideMasters/slideMaster17.xml"/></Relationships>
</file>

<file path=ppt/slideLayouts/_rels/slideLayout5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jpeg"/><Relationship Id="rId1" Type="http://schemas.openxmlformats.org/officeDocument/2006/relationships/slideMaster" Target="../slideMasters/slideMaster17.xml"/></Relationships>
</file>

<file path=ppt/slideLayouts/_rels/slideLayout5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jpeg"/><Relationship Id="rId1" Type="http://schemas.openxmlformats.org/officeDocument/2006/relationships/slideMaster" Target="../slideMasters/slideMaster17.xml"/></Relationships>
</file>

<file path=ppt/slideLayouts/_rels/slideLayout5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3.jpg"/><Relationship Id="rId1" Type="http://schemas.openxmlformats.org/officeDocument/2006/relationships/slideMaster" Target="../slideMasters/slideMaster18.xml"/><Relationship Id="rId4" Type="http://schemas.openxmlformats.org/officeDocument/2006/relationships/image" Target="../media/image66.png"/></Relationships>
</file>

<file path=ppt/slideLayouts/_rels/slideLayout5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5.jpg"/><Relationship Id="rId1" Type="http://schemas.openxmlformats.org/officeDocument/2006/relationships/slideMaster" Target="../slideMasters/slideMaster18.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6.jpg"/><Relationship Id="rId1" Type="http://schemas.openxmlformats.org/officeDocument/2006/relationships/slideMaster" Target="../slideMasters/slideMaster18.xml"/></Relationships>
</file>

<file path=ppt/slideLayouts/_rels/slideLayout5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7.jpg"/><Relationship Id="rId1" Type="http://schemas.openxmlformats.org/officeDocument/2006/relationships/slideMaster" Target="../slideMasters/slideMaster1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8.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8.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8.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18.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8.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8.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18.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18.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18.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18.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8.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18.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8.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1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8.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Master" Target="../slideMasters/slideMaster18.xml"/></Relationships>
</file>

<file path=ppt/slideLayouts/_rels/slideLayout55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0.jpg"/><Relationship Id="rId1" Type="http://schemas.openxmlformats.org/officeDocument/2006/relationships/slideMaster" Target="../slideMasters/slideMaster18.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Master" Target="../slideMasters/slideMaster18.xml"/></Relationships>
</file>

<file path=ppt/slideLayouts/_rels/slideLayout55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6.jpg"/><Relationship Id="rId1" Type="http://schemas.openxmlformats.org/officeDocument/2006/relationships/slideMaster" Target="../slideMasters/slideMaster1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3.jpg"/><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8.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8.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8.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8.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8.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18.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8.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8.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18.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1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18.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18.xml"/></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18.xml"/></Relationships>
</file>

<file path=ppt/slideLayouts/_rels/slideLayout57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8.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8.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18.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8.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Master" Target="../slideMasters/slideMaster18.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8.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Master" Target="../slideMasters/slideMaster1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8.xml"/></Relationships>
</file>

<file path=ppt/slideLayouts/_rels/slideLayout5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jpg"/><Relationship Id="rId1" Type="http://schemas.openxmlformats.org/officeDocument/2006/relationships/slideMaster" Target="../slideMasters/slideMaster18.xml"/></Relationships>
</file>

<file path=ppt/slideLayouts/_rels/slideLayout5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jpg"/><Relationship Id="rId1" Type="http://schemas.openxmlformats.org/officeDocument/2006/relationships/slideMaster" Target="../slideMasters/slideMaster1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Master" Target="../slideMasters/slideMaster19.xml"/></Relationships>
</file>

<file path=ppt/slideLayouts/_rels/slideLayout5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g"/><Relationship Id="rId1" Type="http://schemas.openxmlformats.org/officeDocument/2006/relationships/slideMaster" Target="../slideMasters/slideMaster19.xml"/></Relationships>
</file>

<file path=ppt/slideLayouts/_rels/slideLayout5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g"/><Relationship Id="rId1" Type="http://schemas.openxmlformats.org/officeDocument/2006/relationships/slideMaster" Target="../slideMasters/slideMaster19.xml"/></Relationships>
</file>

<file path=ppt/slideLayouts/_rels/slideLayout5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jpg"/><Relationship Id="rId1" Type="http://schemas.openxmlformats.org/officeDocument/2006/relationships/slideMaster" Target="../slideMasters/slideMaster1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9.xml"/></Relationships>
</file>

<file path=ppt/slideLayouts/_rels/slideLayout59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9.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9.xml"/></Relationships>
</file>

<file path=ppt/slideLayouts/_rels/slideLayout59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9.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19.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9.xml"/></Relationships>
</file>

<file path=ppt/slideLayouts/_rels/slideLayout59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19.xml"/></Relationships>
</file>

<file path=ppt/slideLayouts/_rels/slideLayout60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19.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19.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19.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9.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19.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9.xml"/></Relationships>
</file>

<file path=ppt/slideLayouts/_rels/slideLayout60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9.xml"/></Relationships>
</file>

<file path=ppt/slideLayouts/_rels/slideLayout60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19.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9.xml"/></Relationships>
</file>

<file path=ppt/slideLayouts/_rels/slideLayout61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9.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19.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9.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19.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3.jpg"/><Relationship Id="rId1" Type="http://schemas.openxmlformats.org/officeDocument/2006/relationships/slideMaster" Target="../slideMasters/slideMaster19.xml"/></Relationships>
</file>

<file path=ppt/slideLayouts/_rels/slideLayout6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3.jpg"/><Relationship Id="rId1" Type="http://schemas.openxmlformats.org/officeDocument/2006/relationships/slideMaster" Target="../slideMasters/slideMaster19.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3.jpg"/><Relationship Id="rId1" Type="http://schemas.openxmlformats.org/officeDocument/2006/relationships/slideMaster" Target="../slideMasters/slideMaster20.xml"/></Relationships>
</file>

<file path=ppt/slideLayouts/_rels/slideLayout6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5.jpg"/><Relationship Id="rId1" Type="http://schemas.openxmlformats.org/officeDocument/2006/relationships/slideMaster" Target="../slideMasters/slideMaster20.xml"/></Relationships>
</file>

<file path=ppt/slideLayouts/_rels/slideLayout6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6.jpg"/><Relationship Id="rId1" Type="http://schemas.openxmlformats.org/officeDocument/2006/relationships/slideMaster" Target="../slideMasters/slideMaster20.xml"/></Relationships>
</file>

<file path=ppt/slideLayouts/_rels/slideLayout6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7.jpg"/><Relationship Id="rId1" Type="http://schemas.openxmlformats.org/officeDocument/2006/relationships/slideMaster" Target="../slideMasters/slideMaster20.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20.xml"/></Relationships>
</file>

<file path=ppt/slideLayouts/_rels/slideLayout63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20.xml"/></Relationships>
</file>

<file path=ppt/slideLayouts/_rels/slideLayout6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20.xml"/></Relationships>
</file>

<file path=ppt/slideLayouts/_rels/slideLayout63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20.xml"/></Relationships>
</file>

<file path=ppt/slideLayouts/_rels/slideLayout6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0.xml"/></Relationships>
</file>

<file path=ppt/slideLayouts/_rels/slideLayout63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0.xml"/></Relationships>
</file>

<file path=ppt/slideLayouts/_rels/slideLayout63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20.xml"/></Relationships>
</file>

<file path=ppt/slideLayouts/_rels/slideLayout63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20.xml"/></Relationships>
</file>

<file path=ppt/slideLayouts/_rels/slideLayout63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20.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2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20.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20.xml"/></Relationships>
</file>

<file path=ppt/slideLayouts/_rels/slideLayout64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20.xml"/></Relationships>
</file>

<file path=ppt/slideLayouts/_rels/slideLayout64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0.xml"/></Relationships>
</file>

<file path=ppt/slideLayouts/_rels/slideLayout64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2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0.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Master" Target="../slideMasters/slideMaster20.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0.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Master" Target="../slideMasters/slideMaster20.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3.jpg"/><Relationship Id="rId1" Type="http://schemas.openxmlformats.org/officeDocument/2006/relationships/slideMaster" Target="../slideMasters/slideMaster2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jpg"/><Relationship Id="rId1" Type="http://schemas.openxmlformats.org/officeDocument/2006/relationships/slideMaster" Target="../slideMasters/slideMaster22.xml"/></Relationships>
</file>

<file path=ppt/slideLayouts/_rels/slideLayout6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5.jpg"/><Relationship Id="rId1" Type="http://schemas.openxmlformats.org/officeDocument/2006/relationships/slideMaster" Target="../slideMasters/slideMaster22.xml"/></Relationships>
</file>

<file path=ppt/slideLayouts/_rels/slideLayout6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6.jpg"/><Relationship Id="rId1" Type="http://schemas.openxmlformats.org/officeDocument/2006/relationships/slideMaster" Target="../slideMasters/slideMaster22.xml"/></Relationships>
</file>

<file path=ppt/slideLayouts/_rels/slideLayout6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7.jpg"/><Relationship Id="rId1" Type="http://schemas.openxmlformats.org/officeDocument/2006/relationships/slideMaster" Target="../slideMasters/slideMaster2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2.xml"/></Relationships>
</file>

<file path=ppt/slideLayouts/_rels/slideLayout67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22.xml"/></Relationships>
</file>

<file path=ppt/slideLayouts/_rels/slideLayout67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22.xml"/></Relationships>
</file>

<file path=ppt/slideLayouts/_rels/slideLayout67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22.xml"/></Relationships>
</file>

<file path=ppt/slideLayouts/_rels/slideLayout67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22.xml"/></Relationships>
</file>

<file path=ppt/slideLayouts/_rels/slideLayout67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2.xml"/></Relationships>
</file>

<file path=ppt/slideLayouts/_rels/slideLayout67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8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22.xml"/></Relationships>
</file>

<file path=ppt/slideLayouts/_rels/slideLayout68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22.xml"/></Relationships>
</file>

<file path=ppt/slideLayouts/_rels/slideLayout68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22.xml"/></Relationships>
</file>

<file path=ppt/slideLayouts/_rels/slideLayout68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22.xml"/></Relationships>
</file>

<file path=ppt/slideLayouts/_rels/slideLayout68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22.xml"/></Relationships>
</file>

<file path=ppt/slideLayouts/_rels/slideLayout68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22.xml"/></Relationships>
</file>

<file path=ppt/slideLayouts/_rels/slideLayout68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22.xml"/></Relationships>
</file>

<file path=ppt/slideLayouts/_rels/slideLayout68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2.xml"/></Relationships>
</file>

<file path=ppt/slideLayouts/_rels/slideLayout68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22.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9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2.xml"/></Relationships>
</file>

<file path=ppt/slideLayouts/_rels/slideLayout69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2.xml"/></Relationships>
</file>

<file path=ppt/slideLayouts/_rels/slideLayout69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22.xml"/></Relationships>
</file>

<file path=ppt/slideLayouts/_rels/slideLayout69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22.xml"/></Relationships>
</file>

<file path=ppt/slideLayouts/_rels/slideLayout69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22.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9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jpg"/><Relationship Id="rId1" Type="http://schemas.openxmlformats.org/officeDocument/2006/relationships/slideMaster" Target="../slideMasters/slideMaster22.xml"/></Relationships>
</file>

<file path=ppt/slideLayouts/_rels/slideLayout69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jpg"/><Relationship Id="rId1" Type="http://schemas.openxmlformats.org/officeDocument/2006/relationships/slideMaster" Target="../slideMasters/slideMaster22.xml"/></Relationships>
</file>

<file path=ppt/slideLayouts/_rels/slideLayout69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jpg"/><Relationship Id="rId1" Type="http://schemas.openxmlformats.org/officeDocument/2006/relationships/slideMaster" Target="../slideMasters/slideMaster2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5.jpg"/><Relationship Id="rId1" Type="http://schemas.openxmlformats.org/officeDocument/2006/relationships/slideMaster" Target="../slideMasters/slideMaster23.xml"/></Relationships>
</file>

<file path=ppt/slideLayouts/_rels/slideLayout70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6.jpg"/><Relationship Id="rId1" Type="http://schemas.openxmlformats.org/officeDocument/2006/relationships/slideMaster" Target="../slideMasters/slideMaster23.xml"/></Relationships>
</file>

<file path=ppt/slideLayouts/_rels/slideLayout70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7.jpg"/><Relationship Id="rId1" Type="http://schemas.openxmlformats.org/officeDocument/2006/relationships/slideMaster" Target="../slideMasters/slideMaster23.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0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3.xml"/></Relationships>
</file>

<file path=ppt/slideLayouts/_rels/slideLayout70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23.xml"/></Relationships>
</file>

<file path=ppt/slideLayouts/_rels/slideLayout70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2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71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23.xml"/></Relationships>
</file>

<file path=ppt/slideLayouts/_rels/slideLayout71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23.xml"/></Relationships>
</file>

<file path=ppt/slideLayouts/_rels/slideLayout71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3.xml"/></Relationships>
</file>

<file path=ppt/slideLayouts/_rels/slideLayout71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3.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23.xml"/></Relationships>
</file>

<file path=ppt/slideLayouts/_rels/slideLayout71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23.xml"/></Relationships>
</file>

<file path=ppt/slideLayouts/_rels/slideLayout71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23.xml"/></Relationships>
</file>

<file path=ppt/slideLayouts/_rels/slideLayout71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23.xml"/></Relationships>
</file>

<file path=ppt/slideLayouts/_rels/slideLayout71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23.xml"/></Relationships>
</file>

<file path=ppt/slideLayouts/_rels/slideLayout71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2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23.xml"/></Relationships>
</file>

<file path=ppt/slideLayouts/_rels/slideLayout72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3.xml"/></Relationships>
</file>

<file path=ppt/slideLayouts/_rels/slideLayout72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23.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2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3.xml"/></Relationships>
</file>

<file path=ppt/slideLayouts/_rels/slideLayout72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Master" Target="../slideMasters/slideMaster23.xml"/></Relationships>
</file>

<file path=ppt/slideLayouts/_rels/slideLayout72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3.xml"/></Relationships>
</file>

<file path=ppt/slideLayouts/_rels/slideLayout72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Master" Target="../slideMasters/slideMaster23.xml"/></Relationships>
</file>

<file path=ppt/slideLayouts/_rels/slideLayout72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3.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jpg"/><Relationship Id="rId1" Type="http://schemas.openxmlformats.org/officeDocument/2006/relationships/slideMaster" Target="../slideMasters/slideMaster23.xml"/></Relationships>
</file>

<file path=ppt/slideLayouts/_rels/slideLayout7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jpg"/><Relationship Id="rId1" Type="http://schemas.openxmlformats.org/officeDocument/2006/relationships/slideMaster" Target="../slideMasters/slideMaster23.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3.jpg"/><Relationship Id="rId1" Type="http://schemas.openxmlformats.org/officeDocument/2006/relationships/slideMaster" Target="../slideMasters/slideMaster24.xml"/><Relationship Id="rId4" Type="http://schemas.openxmlformats.org/officeDocument/2006/relationships/image" Target="../media/image85.png"/></Relationships>
</file>

<file path=ppt/slideLayouts/_rels/slideLayout7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5.jpg"/><Relationship Id="rId1" Type="http://schemas.openxmlformats.org/officeDocument/2006/relationships/slideMaster" Target="../slideMasters/slideMaster24.xml"/><Relationship Id="rId4" Type="http://schemas.openxmlformats.org/officeDocument/2006/relationships/image" Target="../media/image85.png"/></Relationships>
</file>

<file path=ppt/slideLayouts/_rels/slideLayout7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6.jpg"/><Relationship Id="rId1" Type="http://schemas.openxmlformats.org/officeDocument/2006/relationships/slideMaster" Target="../slideMasters/slideMaster24.xml"/><Relationship Id="rId4" Type="http://schemas.openxmlformats.org/officeDocument/2006/relationships/image" Target="../media/image85.png"/></Relationships>
</file>

<file path=ppt/slideLayouts/_rels/slideLayout7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7.jpg"/><Relationship Id="rId1" Type="http://schemas.openxmlformats.org/officeDocument/2006/relationships/slideMaster" Target="../slideMasters/slideMaster24.xml"/><Relationship Id="rId4" Type="http://schemas.openxmlformats.org/officeDocument/2006/relationships/image" Target="../media/image85.png"/></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4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4.xml"/></Relationships>
</file>

<file path=ppt/slideLayouts/_rels/slideLayout7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24.xml"/></Relationships>
</file>

<file path=ppt/slideLayouts/_rels/slideLayout74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24.xml"/></Relationships>
</file>

<file path=ppt/slideLayouts/_rels/slideLayout7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24.xml"/></Relationships>
</file>

<file path=ppt/slideLayouts/_rels/slideLayout74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24.xml"/></Relationships>
</file>

<file path=ppt/slideLayouts/_rels/slideLayout7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4.xml"/></Relationships>
</file>

<file path=ppt/slideLayouts/_rels/slideLayout74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4.xml"/></Relationships>
</file>

<file path=ppt/slideLayouts/_rels/slideLayout7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2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24.xml"/></Relationships>
</file>

<file path=ppt/slideLayouts/_rels/slideLayout75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24.xml"/></Relationships>
</file>

<file path=ppt/slideLayouts/_rels/slideLayout75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24.xml"/></Relationships>
</file>

<file path=ppt/slideLayouts/_rels/slideLayout75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24.xml"/></Relationships>
</file>

<file path=ppt/slideLayouts/_rels/slideLayout75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24.xml"/></Relationships>
</file>

<file path=ppt/slideLayouts/_rels/slideLayout75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24.xml"/></Relationships>
</file>

<file path=ppt/slideLayouts/_rels/slideLayout75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4.xml"/></Relationships>
</file>

<file path=ppt/slideLayouts/_rels/slideLayout75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2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5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Master" Target="../slideMasters/slideMaster24.xml"/></Relationships>
</file>

<file path=ppt/slideLayouts/_rels/slideLayout76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4.xml"/></Relationships>
</file>

<file path=ppt/slideLayouts/_rels/slideLayout76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Master" Target="../slideMasters/slideMaster24.xml"/></Relationships>
</file>

<file path=ppt/slideLayouts/_rels/slideLayout76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3.jpg"/><Relationship Id="rId1" Type="http://schemas.openxmlformats.org/officeDocument/2006/relationships/slideMaster" Target="../slideMasters/slideMaster24.xml"/><Relationship Id="rId4" Type="http://schemas.openxmlformats.org/officeDocument/2006/relationships/image" Target="../media/image86.png"/></Relationships>
</file>

<file path=ppt/slideLayouts/_rels/slideLayout76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4.xml"/></Relationships>
</file>

<file path=ppt/slideLayouts/_rels/slideLayout76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24.xml"/></Relationships>
</file>

<file path=ppt/slideLayouts/_rels/slideLayout76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24.xml"/></Relationships>
</file>

<file path=ppt/slideLayouts/_rels/slideLayout76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2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24.xml"/></Relationships>
</file>

<file path=ppt/slideLayouts/_rels/slideLayout77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4.xml"/></Relationships>
</file>

<file path=ppt/slideLayouts/_rels/slideLayout77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4.xml"/></Relationships>
</file>

<file path=ppt/slideLayouts/_rels/slideLayout77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24.xml"/></Relationships>
</file>

<file path=ppt/slideLayouts/_rels/slideLayout77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24.xml"/></Relationships>
</file>

<file path=ppt/slideLayouts/_rels/slideLayout77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24.xml"/></Relationships>
</file>

<file path=ppt/slideLayouts/_rels/slideLayout77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24.xml"/></Relationships>
</file>

<file path=ppt/slideLayouts/_rels/slideLayout77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24.xml"/></Relationships>
</file>

<file path=ppt/slideLayouts/_rels/slideLayout77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24.xml"/></Relationships>
</file>

<file path=ppt/slideLayouts/_rels/slideLayout77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2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4.xml"/></Relationships>
</file>

<file path=ppt/slideLayouts/_rels/slideLayout78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24.xml"/></Relationships>
</file>

<file path=ppt/slideLayouts/_rels/slideLayout78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4.xml"/></Relationships>
</file>

<file path=ppt/slideLayouts/_rels/slideLayout78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Master" Target="../slideMasters/slideMaster24.xml"/></Relationships>
</file>

<file path=ppt/slideLayouts/_rels/slideLayout78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4.xml"/></Relationships>
</file>

<file path=ppt/slideLayouts/_rels/slideLayout78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Master" Target="../slideMasters/slideMaster24.xml"/></Relationships>
</file>

<file path=ppt/slideLayouts/_rels/slideLayout78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4.xml"/></Relationships>
</file>

<file path=ppt/slideLayouts/_rels/slideLayout7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3.jpg"/><Relationship Id="rId1" Type="http://schemas.openxmlformats.org/officeDocument/2006/relationships/slideMaster" Target="../slideMasters/slideMaster24.xml"/></Relationships>
</file>

<file path=ppt/slideLayouts/_rels/slideLayout7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3.jpg"/><Relationship Id="rId1" Type="http://schemas.openxmlformats.org/officeDocument/2006/relationships/slideMaster" Target="../slideMasters/slideMaster24.xml"/></Relationships>
</file>

<file path=ppt/slideLayouts/_rels/slideLayout7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3.jpg"/><Relationship Id="rId1" Type="http://schemas.openxmlformats.org/officeDocument/2006/relationships/slideMaster" Target="../slideMasters/slideMaster2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4.xml"/></Relationships>
</file>

<file path=ppt/slideLayouts/_rels/slideLayout79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24.xml"/></Relationships>
</file>

<file path=ppt/slideLayouts/_rels/slideLayout79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24.xml"/></Relationships>
</file>

<file path=ppt/slideLayouts/_rels/slideLayout79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24.xml"/></Relationships>
</file>

<file path=ppt/slideLayouts/_rels/slideLayout79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24.xml"/></Relationships>
</file>

<file path=ppt/slideLayouts/_rels/slideLayout79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4.xml"/></Relationships>
</file>

<file path=ppt/slideLayouts/_rels/slideLayout79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4.xml"/></Relationships>
</file>

<file path=ppt/slideLayouts/_rels/slideLayout79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24.xml"/></Relationships>
</file>

<file path=ppt/slideLayouts/_rels/slideLayout79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24.xml"/></Relationships>
</file>

<file path=ppt/slideLayouts/_rels/slideLayout79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2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24.xml"/></Relationships>
</file>

<file path=ppt/slideLayouts/_rels/slideLayout80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24.xml"/></Relationships>
</file>

<file path=ppt/slideLayouts/_rels/slideLayout80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24.xml"/></Relationships>
</file>

<file path=ppt/slideLayouts/_rels/slideLayout80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24.xml"/></Relationships>
</file>

<file path=ppt/slideLayouts/_rels/slideLayout80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4.xml"/></Relationships>
</file>

<file path=ppt/slideLayouts/_rels/slideLayout80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24.xml"/></Relationships>
</file>

<file path=ppt/slideLayouts/_rels/slideLayout80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4.xml"/></Relationships>
</file>

<file path=ppt/slideLayouts/_rels/slideLayout80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Master" Target="../slideMasters/slideMaster24.xml"/></Relationships>
</file>

<file path=ppt/slideLayouts/_rels/slideLayout80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4.xml"/></Relationships>
</file>

<file path=ppt/slideLayouts/_rels/slideLayout80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Master" Target="../slideMasters/slideMaster2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81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4.xml"/></Relationships>
</file>

<file path=ppt/slideLayouts/_rels/slideLayout8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jpg"/><Relationship Id="rId1" Type="http://schemas.openxmlformats.org/officeDocument/2006/relationships/slideMaster" Target="../slideMasters/slideMaster24.xml"/></Relationships>
</file>

<file path=ppt/slideLayouts/_rels/slideLayout8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jpg"/><Relationship Id="rId1" Type="http://schemas.openxmlformats.org/officeDocument/2006/relationships/slideMaster" Target="../slideMasters/slideMaster24.xml"/></Relationships>
</file>

<file path=ppt/slideLayouts/_rels/slideLayout8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jpg"/><Relationship Id="rId1" Type="http://schemas.openxmlformats.org/officeDocument/2006/relationships/slideMaster" Target="../slideMasters/slideMaster2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1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4.xml"/></Relationships>
</file>

<file path=ppt/slideLayouts/_rels/slideLayout8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4.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8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4.xml"/></Relationships>
</file>

<file path=ppt/slideLayouts/_rels/slideLayout82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4.xml"/></Relationships>
</file>

<file path=ppt/slideLayouts/_rels/slideLayout82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24.xml"/></Relationships>
</file>

<file path=ppt/slideLayouts/_rels/slideLayout82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24.xml"/></Relationships>
</file>

<file path=ppt/slideLayouts/_rels/slideLayout82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24.xml"/></Relationships>
</file>

<file path=ppt/slideLayouts/_rels/slideLayout82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24.xml"/></Relationships>
</file>

<file path=ppt/slideLayouts/_rels/slideLayout82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4.xml"/></Relationships>
</file>

<file path=ppt/slideLayouts/_rels/slideLayout82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4.xml"/></Relationships>
</file>

<file path=ppt/slideLayouts/_rels/slideLayout82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24.xml"/></Relationships>
</file>

<file path=ppt/slideLayouts/_rels/slideLayout82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2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3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24.xml"/></Relationships>
</file>

<file path=ppt/slideLayouts/_rels/slideLayout83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24.xml"/></Relationships>
</file>

<file path=ppt/slideLayouts/_rels/slideLayout83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24.xml"/></Relationships>
</file>

<file path=ppt/slideLayouts/_rels/slideLayout83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24.xml"/></Relationships>
</file>

<file path=ppt/slideLayouts/_rels/slideLayout83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24.xml"/></Relationships>
</file>

<file path=ppt/slideLayouts/_rels/slideLayout83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4.xml"/></Relationships>
</file>

<file path=ppt/slideLayouts/_rels/slideLayout83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24.xml"/></Relationships>
</file>

<file path=ppt/slideLayouts/_rels/slideLayout83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24.xml"/></Relationships>
</file>

<file path=ppt/slideLayouts/_rels/slideLayout83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24.xml"/></Relationships>
</file>

<file path=ppt/slideLayouts/_rels/slideLayout83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2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84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24.xml"/></Relationships>
</file>

<file path=ppt/slideLayouts/_rels/slideLayout84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24.xml"/></Relationships>
</file>

<file path=ppt/slideLayouts/_rels/slideLayout8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3.jpg"/><Relationship Id="rId1" Type="http://schemas.openxmlformats.org/officeDocument/2006/relationships/slideMaster" Target="../slideMasters/slideMaster24.xml"/></Relationships>
</file>

<file path=ppt/slideLayouts/_rels/slideLayout8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3.jpg"/><Relationship Id="rId1" Type="http://schemas.openxmlformats.org/officeDocument/2006/relationships/slideMaster" Target="../slideMasters/slideMaster24.xml"/></Relationships>
</file>

<file path=ppt/slideLayouts/_rels/slideLayout8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4.xml"/></Relationships>
</file>

<file path=ppt/slideLayouts/_rels/slideLayout84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4.xml"/></Relationships>
</file>

<file path=ppt/slideLayouts/_rels/slideLayout8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24.xml"/></Relationships>
</file>

<file path=ppt/slideLayouts/_rels/slideLayout84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24.xml"/></Relationships>
</file>

<file path=ppt/slideLayouts/_rels/slideLayout8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24.xml"/></Relationships>
</file>

<file path=ppt/slideLayouts/_rels/slideLayout8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2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85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4.xml"/></Relationships>
</file>

<file path=ppt/slideLayouts/_rels/slideLayout85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4.xml"/></Relationships>
</file>

<file path=ppt/slideLayouts/_rels/slideLayout85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24.xml"/></Relationships>
</file>

<file path=ppt/slideLayouts/_rels/slideLayout8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24.xml"/></Relationships>
</file>

<file path=ppt/slideLayouts/_rels/slideLayout85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24.xml"/></Relationships>
</file>

<file path=ppt/slideLayouts/_rels/slideLayout8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24.xml"/></Relationships>
</file>

<file path=ppt/slideLayouts/_rels/slideLayout85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24.xml"/></Relationships>
</file>

<file path=ppt/slideLayouts/_rels/slideLayout85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24.xml"/></Relationships>
</file>

<file path=ppt/slideLayouts/_rels/slideLayout8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24.xml"/></Relationships>
</file>

<file path=ppt/slideLayouts/_rels/slideLayout85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4.xml"/></Relationships>
</file>

<file path=ppt/slideLayouts/_rels/slideLayout86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Master" Target="../slideMasters/slideMaster24.xml"/></Relationships>
</file>

<file path=ppt/slideLayouts/_rels/slideLayout86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4.xml"/></Relationships>
</file>

<file path=ppt/slideLayouts/_rels/slideLayout86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Master" Target="../slideMasters/slideMaster24.xml"/></Relationships>
</file>

<file path=ppt/slideLayouts/_rels/slideLayout86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4.xml"/></Relationships>
</file>

<file path=ppt/slideLayouts/_rels/slideLayout8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8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5.jpg"/><Relationship Id="rId1" Type="http://schemas.openxmlformats.org/officeDocument/2006/relationships/slideMaster" Target="../slideMasters/slideMaster25.xml"/></Relationships>
</file>

<file path=ppt/slideLayouts/_rels/slideLayout8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6.jpg"/><Relationship Id="rId1" Type="http://schemas.openxmlformats.org/officeDocument/2006/relationships/slideMaster" Target="../slideMasters/slideMaster25.xml"/></Relationships>
</file>

<file path=ppt/slideLayouts/_rels/slideLayout8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7.jpg"/><Relationship Id="rId1" Type="http://schemas.openxmlformats.org/officeDocument/2006/relationships/slideMaster" Target="../slideMasters/slideMaster25.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7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87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25.xml"/></Relationships>
</file>

<file path=ppt/slideLayouts/_rels/slideLayout87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25.xml"/></Relationships>
</file>

<file path=ppt/slideLayouts/_rels/slideLayout87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25.xml"/></Relationships>
</file>

<file path=ppt/slideLayouts/_rels/slideLayout87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25.xml"/></Relationships>
</file>

<file path=ppt/slideLayouts/_rels/slideLayout87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5.xml"/></Relationships>
</file>

<file path=ppt/slideLayouts/_rels/slideLayout88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25.xml"/></Relationships>
</file>

<file path=ppt/slideLayouts/_rels/slideLayout88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25.xml"/></Relationships>
</file>

<file path=ppt/slideLayouts/_rels/slideLayout88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25.xml"/></Relationships>
</file>

<file path=ppt/slideLayouts/_rels/slideLayout88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25.xml"/></Relationships>
</file>

<file path=ppt/slideLayouts/_rels/slideLayout88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25.xml"/></Relationships>
</file>

<file path=ppt/slideLayouts/_rels/slideLayout88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25.xml"/></Relationships>
</file>

<file path=ppt/slideLayouts/_rels/slideLayout88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25.xml"/></Relationships>
</file>

<file path=ppt/slideLayouts/_rels/slideLayout88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5.xml"/></Relationships>
</file>

<file path=ppt/slideLayouts/_rels/slideLayout88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2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 Id="rId4" Type="http://schemas.openxmlformats.org/officeDocument/2006/relationships/image" Target="../media/image14.svg"/></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9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5.xml"/></Relationships>
</file>

<file path=ppt/slideLayouts/_rels/slideLayout89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Master" Target="../slideMasters/slideMaster25.xml"/></Relationships>
</file>

<file path=ppt/slideLayouts/_rels/slideLayout89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5.xml"/></Relationships>
</file>

<file path=ppt/slideLayouts/_rels/slideLayout89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Master" Target="../slideMasters/slideMaster25.xml"/></Relationships>
</file>

<file path=ppt/slideLayouts/_rels/slideLayout89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5.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9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89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0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90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25.xml"/></Relationships>
</file>

<file path=ppt/slideLayouts/_rels/slideLayout90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25.xml"/></Relationships>
</file>

<file path=ppt/slideLayouts/_rels/slideLayout90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25.xml"/></Relationships>
</file>

<file path=ppt/slideLayouts/_rels/slideLayout90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25.xml"/></Relationships>
</file>

<file path=ppt/slideLayouts/_rels/slideLayout90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5.xml"/></Relationships>
</file>

<file path=ppt/slideLayouts/_rels/slideLayout90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5.xml"/></Relationships>
</file>

<file path=ppt/slideLayouts/_rels/slideLayout90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2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25.xml"/></Relationships>
</file>

<file path=ppt/slideLayouts/_rels/slideLayout91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25.xml"/></Relationships>
</file>

<file path=ppt/slideLayouts/_rels/slideLayout91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25.xml"/></Relationships>
</file>

<file path=ppt/slideLayouts/_rels/slideLayout91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25.xml"/></Relationships>
</file>

<file path=ppt/slideLayouts/_rels/slideLayout91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25.xml"/></Relationships>
</file>

<file path=ppt/slideLayouts/_rels/slideLayout91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25.xml"/></Relationships>
</file>

<file path=ppt/slideLayouts/_rels/slideLayout91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5.xml"/></Relationships>
</file>

<file path=ppt/slideLayouts/_rels/slideLayout91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25.xml"/></Relationships>
</file>

<file path=ppt/slideLayouts/_rels/slideLayout91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5.xml"/></Relationships>
</file>

<file path=ppt/slideLayouts/_rels/slideLayout91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Master" Target="../slideMasters/slideMaster2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5.xml"/></Relationships>
</file>

<file path=ppt/slideLayouts/_rels/slideLayout92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Master" Target="../slideMasters/slideMaster25.xml"/></Relationships>
</file>

<file path=ppt/slideLayouts/_rels/slideLayout92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5.xml"/></Relationships>
</file>

<file path=ppt/slideLayouts/_rels/slideLayout9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9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92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92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25.xml"/></Relationships>
</file>

<file path=ppt/slideLayouts/_rels/slideLayout92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25.xml"/></Relationships>
</file>

<file path=ppt/slideLayouts/_rels/slideLayout92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25.xml"/></Relationships>
</file>

<file path=ppt/slideLayouts/_rels/slideLayout92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2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5.xml"/></Relationships>
</file>

<file path=ppt/slideLayouts/_rels/slideLayout93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5.xml"/></Relationships>
</file>

<file path=ppt/slideLayouts/_rels/slideLayout93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25.xml"/></Relationships>
</file>

<file path=ppt/slideLayouts/_rels/slideLayout93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25.xml"/></Relationships>
</file>

<file path=ppt/slideLayouts/_rels/slideLayout93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25.xml"/></Relationships>
</file>

<file path=ppt/slideLayouts/_rels/slideLayout93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25.xml"/></Relationships>
</file>

<file path=ppt/slideLayouts/_rels/slideLayout93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25.xml"/></Relationships>
</file>

<file path=ppt/slideLayouts/_rels/slideLayout93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25.xml"/></Relationships>
</file>

<file path=ppt/slideLayouts/_rels/slideLayout93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25.xml"/></Relationships>
</file>

<file path=ppt/slideLayouts/_rels/slideLayout93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25.xml"/></Relationships>
</file>

<file path=ppt/slideLayouts/_rels/slideLayout94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5.xml"/></Relationships>
</file>

<file path=ppt/slideLayouts/_rels/slideLayout94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Master" Target="../slideMasters/slideMaster25.xml"/></Relationships>
</file>

<file path=ppt/slideLayouts/_rels/slideLayout94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5.xml"/></Relationships>
</file>

<file path=ppt/slideLayouts/_rels/slideLayout94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Master" Target="../slideMasters/slideMaster25.xml"/></Relationships>
</file>

<file path=ppt/slideLayouts/_rels/slideLayout94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5.xml"/></Relationships>
</file>

<file path=ppt/slideLayouts/_rels/slideLayout9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9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9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94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95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25.xml"/></Relationships>
</file>

<file path=ppt/slideLayouts/_rels/slideLayout95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25.xml"/></Relationships>
</file>

<file path=ppt/slideLayouts/_rels/slideLayout95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25.xml"/></Relationships>
</file>

<file path=ppt/slideLayouts/_rels/slideLayout95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25.xml"/></Relationships>
</file>

<file path=ppt/slideLayouts/_rels/slideLayout95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5.xml"/></Relationships>
</file>

<file path=ppt/slideLayouts/_rels/slideLayout95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5.xml"/></Relationships>
</file>

<file path=ppt/slideLayouts/_rels/slideLayout95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25.xml"/></Relationships>
</file>

<file path=ppt/slideLayouts/_rels/slideLayout95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25.xml"/></Relationships>
</file>

<file path=ppt/slideLayouts/_rels/slideLayout95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2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25.xml"/></Relationships>
</file>

<file path=ppt/slideLayouts/_rels/slideLayout96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25.xml"/></Relationships>
</file>

<file path=ppt/slideLayouts/_rels/slideLayout96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25.xml"/></Relationships>
</file>

<file path=ppt/slideLayouts/_rels/slideLayout96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25.xml"/></Relationships>
</file>

<file path=ppt/slideLayouts/_rels/slideLayout96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5.xml"/></Relationships>
</file>

<file path=ppt/slideLayouts/_rels/slideLayout96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25.xml"/></Relationships>
</file>

<file path=ppt/slideLayouts/_rels/slideLayout9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25.xml"/></Relationships>
</file>

<file path=ppt/slideLayouts/_rels/slideLayout9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25.xml"/></Relationships>
</file>

<file path=ppt/slideLayouts/_rels/slideLayout9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25.xml"/></Relationships>
</file>

<file path=ppt/slideLayouts/_rels/slideLayout9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2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25.xml"/></Relationships>
</file>

<file path=ppt/slideLayouts/_rels/slideLayout9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9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97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97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97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25.xml"/></Relationships>
</file>

<file path=ppt/slideLayouts/_rels/slideLayout97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25.xml"/></Relationships>
</file>

<file path=ppt/slideLayouts/_rels/slideLayout97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25.xml"/></Relationships>
</file>

<file path=ppt/slideLayouts/_rels/slideLayout97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25.xml"/></Relationships>
</file>

<file path=ppt/slideLayouts/_rels/slideLayout97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98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5.xml"/></Relationships>
</file>

<file path=ppt/slideLayouts/_rels/slideLayout98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25.xml"/></Relationships>
</file>

<file path=ppt/slideLayouts/_rels/slideLayout98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25.xml"/></Relationships>
</file>

<file path=ppt/slideLayouts/_rels/slideLayout98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25.xml"/></Relationships>
</file>

<file path=ppt/slideLayouts/_rels/slideLayout98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25.xml"/></Relationships>
</file>

<file path=ppt/slideLayouts/_rels/slideLayout98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25.xml"/></Relationships>
</file>

<file path=ppt/slideLayouts/_rels/slideLayout98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25.xml"/></Relationships>
</file>

<file path=ppt/slideLayouts/_rels/slideLayout98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25.xml"/></Relationships>
</file>

<file path=ppt/slideLayouts/_rels/slideLayout98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5.xml"/></Relationships>
</file>

<file path=ppt/slideLayouts/_rels/slideLayout98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2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8.xml"/><Relationship Id="rId4" Type="http://schemas.openxmlformats.org/officeDocument/2006/relationships/image" Target="../media/image14.svg"/></Relationships>
</file>

<file path=ppt/slideLayouts/_rels/slideLayout99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25.xml"/></Relationships>
</file>

<file path=ppt/slideLayouts/_rels/slideLayout99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25.xml"/></Relationships>
</file>

<file path=ppt/slideLayouts/_rels/slideLayout99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25.xml"/></Relationships>
</file>

<file path=ppt/slideLayouts/_rels/slideLayout99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25.xml"/></Relationships>
</file>

<file path=ppt/slideLayouts/_rels/slideLayout99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25.xml"/></Relationships>
</file>

<file path=ppt/slideLayouts/_rels/slideLayout9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9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99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5.xml"/></Relationships>
</file>

<file path=ppt/slideLayouts/_rels/slideLayout99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25.xml"/></Relationships>
</file>

<file path=ppt/slideLayouts/_rels/slideLayout99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2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BBFC6-0C14-CE28-1B71-12FBC0057B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618057-1095-E8F1-54AC-BE4073D652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5A320E-FF08-3767-5766-B5EAC0CFD37D}"/>
              </a:ext>
            </a:extLst>
          </p:cNvPr>
          <p:cNvSpPr>
            <a:spLocks noGrp="1"/>
          </p:cNvSpPr>
          <p:nvPr>
            <p:ph type="dt" sz="half" idx="10"/>
          </p:nvPr>
        </p:nvSpPr>
        <p:spPr/>
        <p:txBody>
          <a:bodyPr/>
          <a:lstStyle/>
          <a:p>
            <a:fld id="{509E1779-92D1-4873-8A0D-A8CC2B91C0B5}" type="datetimeFigureOut">
              <a:rPr lang="en-US" smtClean="0"/>
              <a:t>7/19/2022</a:t>
            </a:fld>
            <a:endParaRPr lang="en-US"/>
          </a:p>
        </p:txBody>
      </p:sp>
      <p:sp>
        <p:nvSpPr>
          <p:cNvPr id="5" name="Footer Placeholder 4">
            <a:extLst>
              <a:ext uri="{FF2B5EF4-FFF2-40B4-BE49-F238E27FC236}">
                <a16:creationId xmlns:a16="http://schemas.microsoft.com/office/drawing/2014/main" id="{F63AFBC6-204A-EACD-B647-C3717848C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E0F9AD-4375-A9D4-B5E3-B6F6F25573AE}"/>
              </a:ext>
            </a:extLst>
          </p:cNvPr>
          <p:cNvSpPr>
            <a:spLocks noGrp="1"/>
          </p:cNvSpPr>
          <p:nvPr>
            <p:ph type="sldNum" sz="quarter" idx="12"/>
          </p:nvPr>
        </p:nvSpPr>
        <p:spPr/>
        <p:txBody>
          <a:bodyPr/>
          <a:lstStyle/>
          <a:p>
            <a:fld id="{CB75890F-A01F-4F25-83D5-C8B611000983}" type="slidenum">
              <a:rPr lang="en-US" smtClean="0"/>
              <a:t>‹#›</a:t>
            </a:fld>
            <a:endParaRPr lang="en-US"/>
          </a:p>
        </p:txBody>
      </p:sp>
    </p:spTree>
    <p:extLst>
      <p:ext uri="{BB962C8B-B14F-4D97-AF65-F5344CB8AC3E}">
        <p14:creationId xmlns:p14="http://schemas.microsoft.com/office/powerpoint/2010/main" val="4230162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9DADF-9E8C-D918-4302-7D5682FCC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5FFD54-6C29-461E-B3C6-471CEB60D5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DEE429-DD9D-D97D-58D8-ECA696D3DAF8}"/>
              </a:ext>
            </a:extLst>
          </p:cNvPr>
          <p:cNvSpPr>
            <a:spLocks noGrp="1"/>
          </p:cNvSpPr>
          <p:nvPr>
            <p:ph type="dt" sz="half" idx="10"/>
          </p:nvPr>
        </p:nvSpPr>
        <p:spPr/>
        <p:txBody>
          <a:bodyPr/>
          <a:lstStyle/>
          <a:p>
            <a:fld id="{509E1779-92D1-4873-8A0D-A8CC2B91C0B5}" type="datetimeFigureOut">
              <a:rPr lang="en-US" smtClean="0"/>
              <a:t>7/19/2022</a:t>
            </a:fld>
            <a:endParaRPr lang="en-US"/>
          </a:p>
        </p:txBody>
      </p:sp>
      <p:sp>
        <p:nvSpPr>
          <p:cNvPr id="5" name="Footer Placeholder 4">
            <a:extLst>
              <a:ext uri="{FF2B5EF4-FFF2-40B4-BE49-F238E27FC236}">
                <a16:creationId xmlns:a16="http://schemas.microsoft.com/office/drawing/2014/main" id="{B39FB7A0-2F70-5C08-FBA2-000FB4D2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3D1DF-A6EC-245D-735A-0F610D2648FC}"/>
              </a:ext>
            </a:extLst>
          </p:cNvPr>
          <p:cNvSpPr>
            <a:spLocks noGrp="1"/>
          </p:cNvSpPr>
          <p:nvPr>
            <p:ph type="sldNum" sz="quarter" idx="12"/>
          </p:nvPr>
        </p:nvSpPr>
        <p:spPr/>
        <p:txBody>
          <a:bodyPr/>
          <a:lstStyle/>
          <a:p>
            <a:fld id="{CB75890F-A01F-4F25-83D5-C8B611000983}" type="slidenum">
              <a:rPr lang="en-US" smtClean="0"/>
              <a:t>‹#›</a:t>
            </a:fld>
            <a:endParaRPr lang="en-US"/>
          </a:p>
        </p:txBody>
      </p:sp>
    </p:spTree>
    <p:extLst>
      <p:ext uri="{BB962C8B-B14F-4D97-AF65-F5344CB8AC3E}">
        <p14:creationId xmlns:p14="http://schemas.microsoft.com/office/powerpoint/2010/main" val="16014792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表紙">
    <p:spTree>
      <p:nvGrpSpPr>
        <p:cNvPr id="1" name=""/>
        <p:cNvGrpSpPr/>
        <p:nvPr/>
      </p:nvGrpSpPr>
      <p:grpSpPr>
        <a:xfrm>
          <a:off x="0" y="0"/>
          <a:ext cx="0" cy="0"/>
          <a:chOff x="0" y="0"/>
          <a:chExt cx="0" cy="0"/>
        </a:xfrm>
      </p:grpSpPr>
      <p:sp>
        <p:nvSpPr>
          <p:cNvPr id="12" name="図プレースホルダー 7">
            <a:extLst>
              <a:ext uri="{FF2B5EF4-FFF2-40B4-BE49-F238E27FC236}">
                <a16:creationId xmlns:a16="http://schemas.microsoft.com/office/drawing/2014/main" id="{EE1C2134-5C47-4A67-849B-C20E05A8712A}"/>
              </a:ext>
            </a:extLst>
          </p:cNvPr>
          <p:cNvSpPr>
            <a:spLocks noGrp="1"/>
          </p:cNvSpPr>
          <p:nvPr>
            <p:ph type="pic" sz="quarter" idx="10" hasCustomPrompt="1"/>
          </p:nvPr>
        </p:nvSpPr>
        <p:spPr bwMode="gray">
          <a:xfrm>
            <a:off x="8201889" y="1"/>
            <a:ext cx="3990111" cy="6786563"/>
          </a:xfrm>
          <a:prstGeom prst="rect">
            <a:avLst/>
          </a:prstGeom>
        </p:spPr>
        <p:txBody>
          <a:bodyPr bIns="540000" anchor="b">
            <a:noAutofit/>
          </a:bodyPr>
          <a:lstStyle>
            <a:lvl1pPr algn="ctr">
              <a:buNone/>
              <a:defRPr sz="1200"/>
            </a:lvl1pPr>
          </a:lstStyle>
          <a:p>
            <a:r>
              <a:rPr kumimoji="1" lang="ja-JP" altLang="en-US"/>
              <a:t>クリックして表紙画像を</a:t>
            </a:r>
            <a:br>
              <a:rPr kumimoji="1" lang="en-US" altLang="ja-JP"/>
            </a:br>
            <a:r>
              <a:rPr kumimoji="1" lang="ja-JP" altLang="en-US"/>
              <a:t>挿入してください</a:t>
            </a:r>
          </a:p>
          <a:p>
            <a:endParaRPr kumimoji="1" lang="ja-JP" altLang="en-US"/>
          </a:p>
        </p:txBody>
      </p:sp>
      <p:pic>
        <p:nvPicPr>
          <p:cNvPr id="4" name="グラフィックス 3">
            <a:extLst>
              <a:ext uri="{FF2B5EF4-FFF2-40B4-BE49-F238E27FC236}">
                <a16:creationId xmlns:a16="http://schemas.microsoft.com/office/drawing/2014/main" id="{62697D19-8430-48C2-A3E4-9AC622D376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697471" y="515249"/>
            <a:ext cx="1755752" cy="452799"/>
          </a:xfrm>
          <a:prstGeom prst="rect">
            <a:avLst/>
          </a:prstGeom>
        </p:spPr>
      </p:pic>
      <p:cxnSp>
        <p:nvCxnSpPr>
          <p:cNvPr id="6" name="直線コネクタ 5">
            <a:extLst>
              <a:ext uri="{FF2B5EF4-FFF2-40B4-BE49-F238E27FC236}">
                <a16:creationId xmlns:a16="http://schemas.microsoft.com/office/drawing/2014/main" id="{CC5E3826-14D8-4B44-91CD-1BED2993F049}"/>
              </a:ext>
            </a:extLst>
          </p:cNvPr>
          <p:cNvCxnSpPr>
            <a:cxnSpLocks/>
          </p:cNvCxnSpPr>
          <p:nvPr userDrawn="1"/>
        </p:nvCxnSpPr>
        <p:spPr bwMode="gray">
          <a:xfrm flipH="1">
            <a:off x="891401" y="4883652"/>
            <a:ext cx="69152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フリーフォーム: 図形 9">
            <a:extLst>
              <a:ext uri="{FF2B5EF4-FFF2-40B4-BE49-F238E27FC236}">
                <a16:creationId xmlns:a16="http://schemas.microsoft.com/office/drawing/2014/main" id="{DCD38735-EC80-4BEC-81CE-1BBE71C29CA0}"/>
              </a:ext>
            </a:extLst>
          </p:cNvPr>
          <p:cNvSpPr/>
          <p:nvPr userDrawn="1"/>
        </p:nvSpPr>
        <p:spPr bwMode="gray">
          <a:xfrm flipH="1">
            <a:off x="-1" y="1886050"/>
            <a:ext cx="11668061" cy="2822834"/>
          </a:xfrm>
          <a:custGeom>
            <a:avLst/>
            <a:gdLst>
              <a:gd name="connsiteX0" fmla="*/ 8751046 w 8751046"/>
              <a:gd name="connsiteY0" fmla="*/ 0 h 2822834"/>
              <a:gd name="connsiteX1" fmla="*/ 0 w 8751046"/>
              <a:gd name="connsiteY1" fmla="*/ 0 h 2822834"/>
              <a:gd name="connsiteX2" fmla="*/ 536772 w 8751046"/>
              <a:gd name="connsiteY2" fmla="*/ 2822834 h 2822834"/>
              <a:gd name="connsiteX3" fmla="*/ 8751046 w 8751046"/>
              <a:gd name="connsiteY3" fmla="*/ 2822834 h 2822834"/>
            </a:gdLst>
            <a:ahLst/>
            <a:cxnLst>
              <a:cxn ang="0">
                <a:pos x="connsiteX0" y="connsiteY0"/>
              </a:cxn>
              <a:cxn ang="0">
                <a:pos x="connsiteX1" y="connsiteY1"/>
              </a:cxn>
              <a:cxn ang="0">
                <a:pos x="connsiteX2" y="connsiteY2"/>
              </a:cxn>
              <a:cxn ang="0">
                <a:pos x="connsiteX3" y="connsiteY3"/>
              </a:cxn>
            </a:cxnLst>
            <a:rect l="l" t="t" r="r" b="b"/>
            <a:pathLst>
              <a:path w="8751046" h="2822834">
                <a:moveTo>
                  <a:pt x="8751046" y="0"/>
                </a:moveTo>
                <a:lnTo>
                  <a:pt x="0" y="0"/>
                </a:lnTo>
                <a:lnTo>
                  <a:pt x="536772" y="2822834"/>
                </a:lnTo>
                <a:lnTo>
                  <a:pt x="8751046" y="282283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lnSpc>
                <a:spcPct val="110000"/>
              </a:lnSpc>
            </a:pPr>
            <a:endParaRPr kumimoji="1" lang="ja-JP" altLang="en-US" sz="900" b="1">
              <a:solidFill>
                <a:schemeClr val="tx1"/>
              </a:solidFill>
              <a:latin typeface="+mn-ea"/>
            </a:endParaRPr>
          </a:p>
        </p:txBody>
      </p:sp>
      <p:cxnSp>
        <p:nvCxnSpPr>
          <p:cNvPr id="13" name="直線コネクタ 12">
            <a:extLst>
              <a:ext uri="{FF2B5EF4-FFF2-40B4-BE49-F238E27FC236}">
                <a16:creationId xmlns:a16="http://schemas.microsoft.com/office/drawing/2014/main" id="{ABEB3636-B09F-4639-BE4E-5B1B6A0E804B}"/>
              </a:ext>
            </a:extLst>
          </p:cNvPr>
          <p:cNvCxnSpPr>
            <a:cxnSpLocks/>
          </p:cNvCxnSpPr>
          <p:nvPr userDrawn="1"/>
        </p:nvCxnSpPr>
        <p:spPr bwMode="gray">
          <a:xfrm>
            <a:off x="885848" y="5379073"/>
            <a:ext cx="0" cy="884903"/>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bwMode="gray">
          <a:xfrm>
            <a:off x="885848" y="2229684"/>
            <a:ext cx="9220800" cy="2134800"/>
          </a:xfrm>
          <a:prstGeom prst="rect">
            <a:avLst/>
          </a:prstGeom>
        </p:spPr>
        <p:txBody>
          <a:bodyPr vert="horz" lIns="0" tIns="36000" rIns="0" bIns="36000" rtlCol="0" anchor="ctr">
            <a:noAutofit/>
          </a:bodyPr>
          <a:lstStyle>
            <a:lvl1pPr algn="l">
              <a:defRPr lang="en-US" sz="3200" b="1" spc="200" dirty="0">
                <a:solidFill>
                  <a:schemeClr val="bg1"/>
                </a:solidFill>
                <a:latin typeface="+mj-ea"/>
              </a:defRPr>
            </a:lvl1pPr>
          </a:lstStyle>
          <a:p>
            <a:pPr marL="0" lvl="0" defTabSz="922338">
              <a:lnSpc>
                <a:spcPct val="130000"/>
              </a:lnSpc>
            </a:pPr>
            <a:r>
              <a:rPr lang="ja-JP" altLang="en-US"/>
              <a:t>タイトルを入力 </a:t>
            </a:r>
            <a:r>
              <a:rPr lang="en-US" altLang="ja-JP"/>
              <a:t>32pt 1-3</a:t>
            </a:r>
            <a:r>
              <a:rPr lang="ja-JP" altLang="en-US"/>
              <a:t>行</a:t>
            </a:r>
            <a:endParaRPr lang="en-US"/>
          </a:p>
        </p:txBody>
      </p:sp>
      <p:sp>
        <p:nvSpPr>
          <p:cNvPr id="3" name="正方形/長方形 2">
            <a:extLst>
              <a:ext uri="{FF2B5EF4-FFF2-40B4-BE49-F238E27FC236}">
                <a16:creationId xmlns:a16="http://schemas.microsoft.com/office/drawing/2014/main" id="{E22ED2C6-D225-4048-BCB0-40633B0722F6}"/>
              </a:ext>
            </a:extLst>
          </p:cNvPr>
          <p:cNvSpPr/>
          <p:nvPr userDrawn="1"/>
        </p:nvSpPr>
        <p:spPr bwMode="gray">
          <a:xfrm>
            <a:off x="0" y="6786000"/>
            <a:ext cx="1219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endParaRPr kumimoji="1" lang="ja-JP" altLang="en-US" sz="900" b="1">
              <a:solidFill>
                <a:schemeClr val="tx1"/>
              </a:solidFill>
              <a:latin typeface="+mn-ea"/>
            </a:endParaRPr>
          </a:p>
        </p:txBody>
      </p:sp>
      <p:sp>
        <p:nvSpPr>
          <p:cNvPr id="25" name="テキスト プレースホルダー 24">
            <a:extLst>
              <a:ext uri="{FF2B5EF4-FFF2-40B4-BE49-F238E27FC236}">
                <a16:creationId xmlns:a16="http://schemas.microsoft.com/office/drawing/2014/main" id="{B9820BF0-C07E-45AD-9904-2B04AC5807E5}"/>
              </a:ext>
            </a:extLst>
          </p:cNvPr>
          <p:cNvSpPr>
            <a:spLocks noGrp="1"/>
          </p:cNvSpPr>
          <p:nvPr>
            <p:ph type="body" sz="quarter" idx="23" hasCustomPrompt="1"/>
          </p:nvPr>
        </p:nvSpPr>
        <p:spPr bwMode="gray">
          <a:xfrm>
            <a:off x="1285091" y="5349617"/>
            <a:ext cx="4256616" cy="252000"/>
          </a:xfrm>
          <a:prstGeom prst="rect">
            <a:avLst/>
          </a:prstGeom>
        </p:spPr>
        <p:txBody>
          <a:bodyPr vert="horz" lIns="0" tIns="72000" rIns="0" bIns="36000" rtlCol="0" anchor="ctr">
            <a:noAutofit/>
          </a:bodyPr>
          <a:lstStyle>
            <a:lvl1pPr>
              <a:buNone/>
              <a:defRPr lang="ja-JP" altLang="en-US" sz="1200" b="1" spc="200" baseline="0" dirty="0">
                <a:latin typeface="+mj-ea"/>
                <a:ea typeface="+mj-ea"/>
                <a:cs typeface="+mj-cs"/>
              </a:defRPr>
            </a:lvl1pPr>
            <a:lvl2pPr>
              <a:buNone/>
              <a:defRPr/>
            </a:lvl2pPr>
            <a:lvl3pPr>
              <a:buNone/>
              <a:defRPr/>
            </a:lvl3pPr>
            <a:lvl4pPr>
              <a:buNone/>
              <a:defRPr/>
            </a:lvl4pPr>
            <a:lvl5pPr>
              <a:buNone/>
              <a:defRPr/>
            </a:lvl5pPr>
          </a:lstStyle>
          <a:p>
            <a:pPr marL="0" lvl="0" defTabSz="922338">
              <a:lnSpc>
                <a:spcPct val="130000"/>
              </a:lnSpc>
              <a:spcBef>
                <a:spcPct val="0"/>
              </a:spcBef>
              <a:buNone/>
            </a:pPr>
            <a:r>
              <a:rPr kumimoji="1" lang="ja-JP" altLang="en-US"/>
              <a:t>日本貿易振興機構（ジェトロ）</a:t>
            </a:r>
          </a:p>
        </p:txBody>
      </p:sp>
      <p:sp>
        <p:nvSpPr>
          <p:cNvPr id="27" name="テキスト プレースホルダー 24">
            <a:extLst>
              <a:ext uri="{FF2B5EF4-FFF2-40B4-BE49-F238E27FC236}">
                <a16:creationId xmlns:a16="http://schemas.microsoft.com/office/drawing/2014/main" id="{5438A536-E7A2-4190-B11F-10E784C7D45E}"/>
              </a:ext>
            </a:extLst>
          </p:cNvPr>
          <p:cNvSpPr>
            <a:spLocks noGrp="1"/>
          </p:cNvSpPr>
          <p:nvPr>
            <p:ph type="body" sz="quarter" idx="25" hasCustomPrompt="1"/>
          </p:nvPr>
        </p:nvSpPr>
        <p:spPr bwMode="gray">
          <a:xfrm>
            <a:off x="1285091" y="5685426"/>
            <a:ext cx="4256616" cy="252000"/>
          </a:xfrm>
          <a:prstGeom prst="rect">
            <a:avLst/>
          </a:prstGeom>
        </p:spPr>
        <p:txBody>
          <a:bodyPr vert="horz" lIns="0" tIns="72000" rIns="0" bIns="36000" rtlCol="0" anchor="ctr">
            <a:noAutofit/>
          </a:bodyPr>
          <a:lstStyle>
            <a:lvl1pPr>
              <a:buNone/>
              <a:defRPr lang="ja-JP" altLang="en-US" sz="1200" b="1" spc="200" baseline="0" dirty="0">
                <a:latin typeface="+mj-ea"/>
                <a:ea typeface="+mj-ea"/>
                <a:cs typeface="+mj-cs"/>
              </a:defRPr>
            </a:lvl1pPr>
            <a:lvl2pPr>
              <a:buNone/>
              <a:defRPr/>
            </a:lvl2pPr>
            <a:lvl3pPr>
              <a:buNone/>
              <a:defRPr/>
            </a:lvl3pPr>
            <a:lvl4pPr>
              <a:buNone/>
              <a:defRPr/>
            </a:lvl4pPr>
            <a:lvl5pPr>
              <a:buNone/>
              <a:defRPr/>
            </a:lvl5pPr>
          </a:lstStyle>
          <a:p>
            <a:pPr marL="0" lvl="0" defTabSz="922338">
              <a:lnSpc>
                <a:spcPct val="130000"/>
              </a:lnSpc>
              <a:spcBef>
                <a:spcPct val="0"/>
              </a:spcBef>
              <a:buNone/>
            </a:pPr>
            <a:r>
              <a:rPr kumimoji="1" lang="en-US" altLang="zh-TW"/>
              <a:t>XXXXXXXXXXXX</a:t>
            </a:r>
            <a:r>
              <a:rPr kumimoji="1" lang="zh-TW" altLang="en-US"/>
              <a:t>課　名前 名前</a:t>
            </a:r>
          </a:p>
        </p:txBody>
      </p:sp>
      <p:sp>
        <p:nvSpPr>
          <p:cNvPr id="28" name="テキスト プレースホルダー 24">
            <a:extLst>
              <a:ext uri="{FF2B5EF4-FFF2-40B4-BE49-F238E27FC236}">
                <a16:creationId xmlns:a16="http://schemas.microsoft.com/office/drawing/2014/main" id="{70DF0BF0-95E4-4C52-906D-24288A288EF1}"/>
              </a:ext>
            </a:extLst>
          </p:cNvPr>
          <p:cNvSpPr>
            <a:spLocks noGrp="1"/>
          </p:cNvSpPr>
          <p:nvPr>
            <p:ph type="body" sz="quarter" idx="26" hasCustomPrompt="1"/>
          </p:nvPr>
        </p:nvSpPr>
        <p:spPr bwMode="gray">
          <a:xfrm>
            <a:off x="1285091" y="6021234"/>
            <a:ext cx="4256616" cy="252000"/>
          </a:xfrm>
          <a:prstGeom prst="rect">
            <a:avLst/>
          </a:prstGeom>
        </p:spPr>
        <p:txBody>
          <a:bodyPr vert="horz" lIns="0" tIns="72000" rIns="0" bIns="36000" rtlCol="0" anchor="ctr">
            <a:noAutofit/>
          </a:bodyPr>
          <a:lstStyle>
            <a:lvl1pPr>
              <a:buNone/>
              <a:defRPr lang="ja-JP" altLang="en-US" sz="1200" b="1" spc="200" baseline="0" dirty="0">
                <a:latin typeface="+mj-ea"/>
                <a:ea typeface="+mj-ea"/>
                <a:cs typeface="+mj-cs"/>
              </a:defRPr>
            </a:lvl1pPr>
            <a:lvl2pPr>
              <a:buNone/>
              <a:defRPr/>
            </a:lvl2pPr>
            <a:lvl3pPr>
              <a:buNone/>
              <a:defRPr/>
            </a:lvl3pPr>
            <a:lvl4pPr>
              <a:buNone/>
              <a:defRPr/>
            </a:lvl4pPr>
            <a:lvl5pPr>
              <a:buNone/>
              <a:defRPr/>
            </a:lvl5pPr>
          </a:lstStyle>
          <a:p>
            <a:pPr marL="0" lvl="0" defTabSz="922338">
              <a:lnSpc>
                <a:spcPct val="130000"/>
              </a:lnSpc>
              <a:spcBef>
                <a:spcPct val="0"/>
              </a:spcBef>
              <a:buNone/>
            </a:pPr>
            <a:r>
              <a:rPr kumimoji="1" lang="en-US" altLang="zh-TW"/>
              <a:t>20XX</a:t>
            </a:r>
            <a:r>
              <a:rPr kumimoji="1" lang="ja-JP" altLang="en-US"/>
              <a:t>年</a:t>
            </a:r>
            <a:r>
              <a:rPr kumimoji="1" lang="en-US" altLang="zh-TW"/>
              <a:t>XX</a:t>
            </a:r>
            <a:r>
              <a:rPr kumimoji="1" lang="ja-JP" altLang="en-US"/>
              <a:t>月</a:t>
            </a:r>
            <a:r>
              <a:rPr kumimoji="1" lang="en-US" altLang="zh-TW"/>
              <a:t>XX</a:t>
            </a:r>
            <a:r>
              <a:rPr kumimoji="1" lang="ja-JP" altLang="en-US"/>
              <a:t>日</a:t>
            </a:r>
          </a:p>
        </p:txBody>
      </p:sp>
    </p:spTree>
    <p:extLst>
      <p:ext uri="{BB962C8B-B14F-4D97-AF65-F5344CB8AC3E}">
        <p14:creationId xmlns:p14="http://schemas.microsoft.com/office/powerpoint/2010/main" val="577666286"/>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preserve="1" userDrawn="1">
  <p:cSld name="9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60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1.xml><?xml version="1.0" encoding="utf-8"?>
<p:sldLayout xmlns:a="http://schemas.openxmlformats.org/drawingml/2006/main" xmlns:r="http://schemas.openxmlformats.org/officeDocument/2006/relationships" xmlns:p="http://schemas.openxmlformats.org/presentationml/2006/main" preserve="1" userDrawn="1">
  <p:cSld name="9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16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2.xml><?xml version="1.0" encoding="utf-8"?>
<p:sldLayout xmlns:a="http://schemas.openxmlformats.org/drawingml/2006/main" xmlns:r="http://schemas.openxmlformats.org/officeDocument/2006/relationships" xmlns:p="http://schemas.openxmlformats.org/presentationml/2006/main" preserve="1" userDrawn="1">
  <p:cSld name="10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46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3.xml><?xml version="1.0" encoding="utf-8"?>
<p:sldLayout xmlns:a="http://schemas.openxmlformats.org/drawingml/2006/main" xmlns:r="http://schemas.openxmlformats.org/officeDocument/2006/relationships" xmlns:p="http://schemas.openxmlformats.org/presentationml/2006/main" preserve="1" userDrawn="1">
  <p:cSld name="10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59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4.xml><?xml version="1.0" encoding="utf-8"?>
<p:sldLayout xmlns:a="http://schemas.openxmlformats.org/drawingml/2006/main" xmlns:r="http://schemas.openxmlformats.org/officeDocument/2006/relationships" xmlns:p="http://schemas.openxmlformats.org/presentationml/2006/main" preserve="1" userDrawn="1">
  <p:cSld name="10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07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5.xml><?xml version="1.0" encoding="utf-8"?>
<p:sldLayout xmlns:a="http://schemas.openxmlformats.org/drawingml/2006/main" xmlns:r="http://schemas.openxmlformats.org/officeDocument/2006/relationships" xmlns:p="http://schemas.openxmlformats.org/presentationml/2006/main" preserve="1" userDrawn="1">
  <p:cSld name="10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03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6.xml><?xml version="1.0" encoding="utf-8"?>
<p:sldLayout xmlns:a="http://schemas.openxmlformats.org/drawingml/2006/main" xmlns:r="http://schemas.openxmlformats.org/officeDocument/2006/relationships" xmlns:p="http://schemas.openxmlformats.org/presentationml/2006/main" preserve="1" userDrawn="1">
  <p:cSld name="10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55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7.xml><?xml version="1.0" encoding="utf-8"?>
<p:sldLayout xmlns:a="http://schemas.openxmlformats.org/drawingml/2006/main" xmlns:r="http://schemas.openxmlformats.org/officeDocument/2006/relationships" xmlns:p="http://schemas.openxmlformats.org/presentationml/2006/main" preserve="1" userDrawn="1">
  <p:cSld name="10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39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8.xml><?xml version="1.0" encoding="utf-8"?>
<p:sldLayout xmlns:a="http://schemas.openxmlformats.org/drawingml/2006/main" xmlns:r="http://schemas.openxmlformats.org/officeDocument/2006/relationships" xmlns:p="http://schemas.openxmlformats.org/presentationml/2006/main" preserve="1" userDrawn="1">
  <p:cSld name="10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391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10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51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講師略歴紹介">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10CA2430-990A-4AA4-BFA3-AFA37BD95BB9}"/>
              </a:ext>
            </a:extLst>
          </p:cNvPr>
          <p:cNvSpPr/>
          <p:nvPr userDrawn="1"/>
        </p:nvSpPr>
        <p:spPr bwMode="gray">
          <a:xfrm>
            <a:off x="0" y="1000933"/>
            <a:ext cx="12192000" cy="2633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endParaRPr kumimoji="1" lang="ja-JP" altLang="en-US" sz="900" b="1">
              <a:solidFill>
                <a:schemeClr val="tx1"/>
              </a:solidFill>
              <a:latin typeface="+mn-ea"/>
            </a:endParaRPr>
          </a:p>
        </p:txBody>
      </p:sp>
      <p:sp>
        <p:nvSpPr>
          <p:cNvPr id="4" name="フッター プレースホルダー 3">
            <a:extLst>
              <a:ext uri="{FF2B5EF4-FFF2-40B4-BE49-F238E27FC236}">
                <a16:creationId xmlns:a16="http://schemas.microsoft.com/office/drawing/2014/main" id="{089C01C3-C3D5-4620-8498-57F0CFB167DB}"/>
              </a:ext>
            </a:extLst>
          </p:cNvPr>
          <p:cNvSpPr txBox="1">
            <a:spLocks/>
          </p:cNvSpPr>
          <p:nvPr userDrawn="1"/>
        </p:nvSpPr>
        <p:spPr bwMode="gray">
          <a:xfrm>
            <a:off x="9344361" y="6483790"/>
            <a:ext cx="2540000" cy="289461"/>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600" dirty="0">
                <a:solidFill>
                  <a:schemeClr val="tx1">
                    <a:lumMod val="50000"/>
                    <a:lumOff val="50000"/>
                  </a:schemeClr>
                </a:solidFill>
              </a:rPr>
              <a:t>Copyright © 2022 JETRO. All rights reserved.</a:t>
            </a:r>
            <a:endParaRPr kumimoji="1" lang="ja-JP" altLang="en-US" sz="600" dirty="0">
              <a:solidFill>
                <a:schemeClr val="tx1">
                  <a:lumMod val="50000"/>
                  <a:lumOff val="50000"/>
                </a:schemeClr>
              </a:solidFill>
            </a:endParaRPr>
          </a:p>
        </p:txBody>
      </p:sp>
      <p:sp>
        <p:nvSpPr>
          <p:cNvPr id="5" name="Slide Number Placeholder 5">
            <a:extLst>
              <a:ext uri="{FF2B5EF4-FFF2-40B4-BE49-F238E27FC236}">
                <a16:creationId xmlns:a16="http://schemas.microsoft.com/office/drawing/2014/main" id="{EE2A2A9B-7806-4A9F-9137-90954902DE81}"/>
              </a:ext>
            </a:extLst>
          </p:cNvPr>
          <p:cNvSpPr txBox="1">
            <a:spLocks/>
          </p:cNvSpPr>
          <p:nvPr userDrawn="1"/>
        </p:nvSpPr>
        <p:spPr bwMode="gray">
          <a:xfrm>
            <a:off x="11747727" y="6459958"/>
            <a:ext cx="371551" cy="316921"/>
          </a:xfrm>
          <a:prstGeom prst="rect">
            <a:avLst/>
          </a:prstGeom>
        </p:spPr>
        <p:txBody>
          <a:bodyPr vert="horz" wrap="none"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2525BC4-E832-4434-AD29-9CBC1E162507}" type="slidenum">
              <a:rPr kumimoji="1" lang="ja-JP" altLang="en-US" sz="1200" smtClean="0">
                <a:solidFill>
                  <a:schemeClr val="tx2"/>
                </a:solidFill>
              </a:rPr>
              <a:pPr algn="ctr"/>
              <a:t>‹#›</a:t>
            </a:fld>
            <a:endParaRPr kumimoji="1" lang="ja-JP" altLang="en-US" sz="1200">
              <a:solidFill>
                <a:schemeClr val="tx2"/>
              </a:solidFill>
            </a:endParaRPr>
          </a:p>
        </p:txBody>
      </p:sp>
      <p:cxnSp>
        <p:nvCxnSpPr>
          <p:cNvPr id="6" name="直線コネクタ 5">
            <a:extLst>
              <a:ext uri="{FF2B5EF4-FFF2-40B4-BE49-F238E27FC236}">
                <a16:creationId xmlns:a16="http://schemas.microsoft.com/office/drawing/2014/main" id="{3948332E-82BF-4E62-9033-5DA8990C2456}"/>
              </a:ext>
            </a:extLst>
          </p:cNvPr>
          <p:cNvCxnSpPr/>
          <p:nvPr userDrawn="1"/>
        </p:nvCxnSpPr>
        <p:spPr bwMode="gray">
          <a:xfrm>
            <a:off x="11673397" y="6543903"/>
            <a:ext cx="0" cy="157861"/>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848FEB30-2D49-436F-8BF1-3AA8190AD992}"/>
              </a:ext>
            </a:extLst>
          </p:cNvPr>
          <p:cNvSpPr/>
          <p:nvPr userDrawn="1"/>
        </p:nvSpPr>
        <p:spPr bwMode="gray">
          <a:xfrm>
            <a:off x="0" y="6786000"/>
            <a:ext cx="1219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endParaRPr kumimoji="1" lang="ja-JP" altLang="en-US" sz="900" b="1">
              <a:solidFill>
                <a:schemeClr val="tx1"/>
              </a:solidFill>
              <a:latin typeface="+mn-ea"/>
            </a:endParaRPr>
          </a:p>
        </p:txBody>
      </p:sp>
      <p:sp>
        <p:nvSpPr>
          <p:cNvPr id="9" name="フリーフォーム: 図形 8">
            <a:extLst>
              <a:ext uri="{FF2B5EF4-FFF2-40B4-BE49-F238E27FC236}">
                <a16:creationId xmlns:a16="http://schemas.microsoft.com/office/drawing/2014/main" id="{485B55C9-AE98-4E7A-B702-0DBB13096800}"/>
              </a:ext>
            </a:extLst>
          </p:cNvPr>
          <p:cNvSpPr/>
          <p:nvPr userDrawn="1"/>
        </p:nvSpPr>
        <p:spPr bwMode="gray">
          <a:xfrm flipH="1">
            <a:off x="1" y="0"/>
            <a:ext cx="1584000" cy="180000"/>
          </a:xfrm>
          <a:custGeom>
            <a:avLst/>
            <a:gdLst>
              <a:gd name="connsiteX0" fmla="*/ 1517167 w 1517167"/>
              <a:gd name="connsiteY0" fmla="*/ 0 h 157310"/>
              <a:gd name="connsiteX1" fmla="*/ 0 w 1517167"/>
              <a:gd name="connsiteY1" fmla="*/ 0 h 157310"/>
              <a:gd name="connsiteX2" fmla="*/ 157310 w 1517167"/>
              <a:gd name="connsiteY2" fmla="*/ 157310 h 157310"/>
              <a:gd name="connsiteX3" fmla="*/ 1517167 w 1517167"/>
              <a:gd name="connsiteY3" fmla="*/ 157310 h 157310"/>
            </a:gdLst>
            <a:ahLst/>
            <a:cxnLst>
              <a:cxn ang="0">
                <a:pos x="connsiteX0" y="connsiteY0"/>
              </a:cxn>
              <a:cxn ang="0">
                <a:pos x="connsiteX1" y="connsiteY1"/>
              </a:cxn>
              <a:cxn ang="0">
                <a:pos x="connsiteX2" y="connsiteY2"/>
              </a:cxn>
              <a:cxn ang="0">
                <a:pos x="connsiteX3" y="connsiteY3"/>
              </a:cxn>
            </a:cxnLst>
            <a:rect l="l" t="t" r="r" b="b"/>
            <a:pathLst>
              <a:path w="1517167" h="157310">
                <a:moveTo>
                  <a:pt x="1517167" y="0"/>
                </a:moveTo>
                <a:lnTo>
                  <a:pt x="0" y="0"/>
                </a:lnTo>
                <a:lnTo>
                  <a:pt x="157310" y="157310"/>
                </a:lnTo>
                <a:lnTo>
                  <a:pt x="1517167" y="157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lnSpc>
                <a:spcPct val="110000"/>
              </a:lnSpc>
            </a:pPr>
            <a:endParaRPr kumimoji="1" lang="ja-JP" altLang="en-US" sz="900" b="1">
              <a:solidFill>
                <a:schemeClr val="tx1"/>
              </a:solidFill>
              <a:latin typeface="+mn-ea"/>
            </a:endParaRPr>
          </a:p>
        </p:txBody>
      </p:sp>
      <p:sp>
        <p:nvSpPr>
          <p:cNvPr id="10" name="Title 1">
            <a:extLst>
              <a:ext uri="{FF2B5EF4-FFF2-40B4-BE49-F238E27FC236}">
                <a16:creationId xmlns:a16="http://schemas.microsoft.com/office/drawing/2014/main" id="{9F227033-9238-42FE-B2DC-9F92EAD42315}"/>
              </a:ext>
            </a:extLst>
          </p:cNvPr>
          <p:cNvSpPr>
            <a:spLocks noGrp="1"/>
          </p:cNvSpPr>
          <p:nvPr>
            <p:ph type="title" hasCustomPrompt="1"/>
          </p:nvPr>
        </p:nvSpPr>
        <p:spPr bwMode="gray">
          <a:xfrm>
            <a:off x="719667" y="368037"/>
            <a:ext cx="10752667" cy="497654"/>
          </a:xfrm>
          <a:prstGeom prst="rect">
            <a:avLst/>
          </a:prstGeom>
        </p:spPr>
        <p:txBody>
          <a:bodyPr vert="horz" lIns="0" tIns="72000" rIns="0" bIns="36000" rtlCol="0" anchor="ctr">
            <a:noAutofit/>
          </a:bodyPr>
          <a:lstStyle>
            <a:lvl1pPr>
              <a:defRPr lang="en-US" sz="2400" b="1" dirty="0">
                <a:solidFill>
                  <a:schemeClr val="tx2"/>
                </a:solidFill>
                <a:latin typeface="+mj-ea"/>
              </a:defRPr>
            </a:lvl1pPr>
          </a:lstStyle>
          <a:p>
            <a:pPr marL="0" lvl="0" defTabSz="922338"/>
            <a:r>
              <a:rPr kumimoji="1" lang="ja-JP" altLang="en-US" b="1">
                <a:solidFill>
                  <a:schemeClr val="tx2"/>
                </a:solidFill>
              </a:rPr>
              <a:t>タイトルを入力 </a:t>
            </a:r>
            <a:r>
              <a:rPr kumimoji="1" lang="en-US" altLang="ja-JP" b="1">
                <a:solidFill>
                  <a:schemeClr val="tx2"/>
                </a:solidFill>
              </a:rPr>
              <a:t>24pt 1</a:t>
            </a:r>
            <a:r>
              <a:rPr kumimoji="1" lang="ja-JP" altLang="en-US" b="1">
                <a:solidFill>
                  <a:schemeClr val="tx2"/>
                </a:solidFill>
              </a:rPr>
              <a:t>行まで</a:t>
            </a:r>
            <a:endParaRPr lang="en-US"/>
          </a:p>
        </p:txBody>
      </p:sp>
      <p:sp>
        <p:nvSpPr>
          <p:cNvPr id="12" name="図プレースホルダー 7">
            <a:extLst>
              <a:ext uri="{FF2B5EF4-FFF2-40B4-BE49-F238E27FC236}">
                <a16:creationId xmlns:a16="http://schemas.microsoft.com/office/drawing/2014/main" id="{4F491515-60F8-4393-A5B0-E6A48D2D3D9D}"/>
              </a:ext>
            </a:extLst>
          </p:cNvPr>
          <p:cNvSpPr>
            <a:spLocks noGrp="1"/>
          </p:cNvSpPr>
          <p:nvPr>
            <p:ph type="pic" sz="quarter" idx="10" hasCustomPrompt="1"/>
          </p:nvPr>
        </p:nvSpPr>
        <p:spPr bwMode="gray">
          <a:xfrm>
            <a:off x="8509028" y="1333249"/>
            <a:ext cx="2624741" cy="1968556"/>
          </a:xfrm>
          <a:prstGeom prst="rect">
            <a:avLst/>
          </a:prstGeom>
        </p:spPr>
        <p:txBody>
          <a:bodyPr bIns="540000" anchor="b">
            <a:noAutofit/>
          </a:bodyPr>
          <a:lstStyle>
            <a:lvl1pPr algn="ctr">
              <a:buNone/>
              <a:defRPr sz="1200"/>
            </a:lvl1pPr>
          </a:lstStyle>
          <a:p>
            <a:r>
              <a:rPr kumimoji="1" lang="ja-JP" altLang="en-US"/>
              <a:t>クリックして表紙画像を</a:t>
            </a:r>
            <a:br>
              <a:rPr kumimoji="1" lang="en-US" altLang="ja-JP"/>
            </a:br>
            <a:r>
              <a:rPr kumimoji="1" lang="ja-JP" altLang="en-US"/>
              <a:t>挿入してください</a:t>
            </a:r>
          </a:p>
          <a:p>
            <a:endParaRPr kumimoji="1" lang="ja-JP" altLang="en-US"/>
          </a:p>
        </p:txBody>
      </p:sp>
      <p:sp>
        <p:nvSpPr>
          <p:cNvPr id="22" name="テキスト プレースホルダー 21">
            <a:extLst>
              <a:ext uri="{FF2B5EF4-FFF2-40B4-BE49-F238E27FC236}">
                <a16:creationId xmlns:a16="http://schemas.microsoft.com/office/drawing/2014/main" id="{832FA23F-E07E-470D-BE96-72DBD9FFDE44}"/>
              </a:ext>
            </a:extLst>
          </p:cNvPr>
          <p:cNvSpPr>
            <a:spLocks noGrp="1"/>
          </p:cNvSpPr>
          <p:nvPr>
            <p:ph type="body" sz="quarter" idx="11" hasCustomPrompt="1"/>
          </p:nvPr>
        </p:nvSpPr>
        <p:spPr bwMode="gray">
          <a:xfrm>
            <a:off x="1058231" y="1595208"/>
            <a:ext cx="7071784" cy="417512"/>
          </a:xfrm>
          <a:prstGeom prst="rect">
            <a:avLst/>
          </a:prstGeom>
        </p:spPr>
        <p:txBody>
          <a:bodyPr lIns="0" tIns="36000" rIns="0" bIns="0"/>
          <a:lstStyle>
            <a:lvl1pPr>
              <a:buNone/>
              <a:defRPr sz="2400" b="1">
                <a:latin typeface="+mj-ea"/>
                <a:ea typeface="+mj-ea"/>
              </a:defRPr>
            </a:lvl1pPr>
            <a:lvl2pPr>
              <a:buNone/>
              <a:defRPr/>
            </a:lvl2pPr>
            <a:lvl3pPr>
              <a:buNone/>
              <a:defRPr/>
            </a:lvl3pPr>
            <a:lvl4pPr>
              <a:buNone/>
              <a:defRPr/>
            </a:lvl4pPr>
            <a:lvl5pPr>
              <a:buNone/>
              <a:defRPr/>
            </a:lvl5pPr>
          </a:lstStyle>
          <a:p>
            <a:pPr lvl="0"/>
            <a:r>
              <a:rPr kumimoji="1" lang="en-US" altLang="ja-JP"/>
              <a:t>XXXXXXX</a:t>
            </a:r>
            <a:r>
              <a:rPr kumimoji="1" lang="ja-JP" altLang="en-US"/>
              <a:t>部　</a:t>
            </a:r>
            <a:r>
              <a:rPr kumimoji="1" lang="en-US" altLang="ja-JP"/>
              <a:t>XXXXXXX</a:t>
            </a:r>
            <a:r>
              <a:rPr kumimoji="1" lang="ja-JP" altLang="en-US"/>
              <a:t>課</a:t>
            </a:r>
          </a:p>
        </p:txBody>
      </p:sp>
      <p:sp>
        <p:nvSpPr>
          <p:cNvPr id="23" name="テキスト プレースホルダー 21">
            <a:extLst>
              <a:ext uri="{FF2B5EF4-FFF2-40B4-BE49-F238E27FC236}">
                <a16:creationId xmlns:a16="http://schemas.microsoft.com/office/drawing/2014/main" id="{19EF2E81-A1E0-4537-840A-1A4EDF6EA419}"/>
              </a:ext>
            </a:extLst>
          </p:cNvPr>
          <p:cNvSpPr>
            <a:spLocks noGrp="1"/>
          </p:cNvSpPr>
          <p:nvPr>
            <p:ph type="body" sz="quarter" idx="12" hasCustomPrompt="1"/>
          </p:nvPr>
        </p:nvSpPr>
        <p:spPr bwMode="gray">
          <a:xfrm>
            <a:off x="1058231" y="2355743"/>
            <a:ext cx="7071784" cy="417512"/>
          </a:xfrm>
          <a:prstGeom prst="rect">
            <a:avLst/>
          </a:prstGeom>
        </p:spPr>
        <p:txBody>
          <a:bodyPr lIns="0" tIns="36000" rIns="0" bIns="0"/>
          <a:lstStyle>
            <a:lvl1pPr>
              <a:buNone/>
              <a:defRPr sz="2400" b="1">
                <a:latin typeface="+mj-ea"/>
                <a:ea typeface="+mj-ea"/>
              </a:defRPr>
            </a:lvl1pPr>
            <a:lvl2pPr>
              <a:buNone/>
              <a:defRPr/>
            </a:lvl2pPr>
            <a:lvl3pPr>
              <a:buNone/>
              <a:defRPr/>
            </a:lvl3pPr>
            <a:lvl4pPr>
              <a:buNone/>
              <a:defRPr/>
            </a:lvl4pPr>
            <a:lvl5pPr>
              <a:buNone/>
              <a:defRPr/>
            </a:lvl5pPr>
          </a:lstStyle>
          <a:p>
            <a:pPr lvl="0"/>
            <a:r>
              <a:rPr kumimoji="1" lang="ja-JP" altLang="en-US"/>
              <a:t>名前　名前</a:t>
            </a:r>
          </a:p>
        </p:txBody>
      </p:sp>
      <p:sp>
        <p:nvSpPr>
          <p:cNvPr id="24" name="テキスト プレースホルダー 21">
            <a:extLst>
              <a:ext uri="{FF2B5EF4-FFF2-40B4-BE49-F238E27FC236}">
                <a16:creationId xmlns:a16="http://schemas.microsoft.com/office/drawing/2014/main" id="{9AF9B657-AE55-490C-82F6-035E198D9E1D}"/>
              </a:ext>
            </a:extLst>
          </p:cNvPr>
          <p:cNvSpPr>
            <a:spLocks noGrp="1"/>
          </p:cNvSpPr>
          <p:nvPr>
            <p:ph type="body" sz="quarter" idx="13" hasCustomPrompt="1"/>
          </p:nvPr>
        </p:nvSpPr>
        <p:spPr bwMode="gray">
          <a:xfrm>
            <a:off x="1058231" y="2853539"/>
            <a:ext cx="7071784" cy="208756"/>
          </a:xfrm>
          <a:prstGeom prst="rect">
            <a:avLst/>
          </a:prstGeom>
        </p:spPr>
        <p:txBody>
          <a:bodyPr lIns="0" tIns="36000" rIns="0" bIns="0"/>
          <a:lstStyle>
            <a:lvl1pPr>
              <a:buNone/>
              <a:defRPr sz="1400" b="0">
                <a:latin typeface="+mj-ea"/>
                <a:ea typeface="+mj-ea"/>
              </a:defRPr>
            </a:lvl1pPr>
            <a:lvl2pPr>
              <a:buNone/>
              <a:defRPr/>
            </a:lvl2pPr>
            <a:lvl3pPr>
              <a:buNone/>
              <a:defRPr/>
            </a:lvl3pPr>
            <a:lvl4pPr>
              <a:buNone/>
              <a:defRPr/>
            </a:lvl4pPr>
            <a:lvl5pPr>
              <a:buNone/>
              <a:defRPr/>
            </a:lvl5pPr>
          </a:lstStyle>
          <a:p>
            <a:pPr lvl="0"/>
            <a:r>
              <a:rPr kumimoji="1" lang="ja-JP" altLang="en-US"/>
              <a:t>よみがな</a:t>
            </a:r>
          </a:p>
        </p:txBody>
      </p:sp>
      <p:sp>
        <p:nvSpPr>
          <p:cNvPr id="26" name="テキスト プレースホルダー 25">
            <a:extLst>
              <a:ext uri="{FF2B5EF4-FFF2-40B4-BE49-F238E27FC236}">
                <a16:creationId xmlns:a16="http://schemas.microsoft.com/office/drawing/2014/main" id="{B9BE2F9F-985A-4293-89A5-B8A9A29D443F}"/>
              </a:ext>
            </a:extLst>
          </p:cNvPr>
          <p:cNvSpPr>
            <a:spLocks noGrp="1"/>
          </p:cNvSpPr>
          <p:nvPr>
            <p:ph type="body" sz="quarter" idx="14" hasCustomPrompt="1"/>
          </p:nvPr>
        </p:nvSpPr>
        <p:spPr bwMode="gray">
          <a:xfrm>
            <a:off x="719667" y="4062341"/>
            <a:ext cx="10752667" cy="2354335"/>
          </a:xfrm>
          <a:prstGeom prst="rect">
            <a:avLst/>
          </a:prstGeom>
        </p:spPr>
        <p:txBody>
          <a:bodyPr lIns="0" tIns="0" rIns="0" bIns="0"/>
          <a:lstStyle>
            <a:lvl1pPr marL="216000" indent="-216000">
              <a:lnSpc>
                <a:spcPct val="110000"/>
              </a:lnSpc>
              <a:spcBef>
                <a:spcPts val="0"/>
              </a:spcBef>
              <a:spcAft>
                <a:spcPts val="1200"/>
              </a:spcAft>
              <a:buClr>
                <a:schemeClr val="accent1"/>
              </a:buClr>
              <a:buSzPct val="80000"/>
              <a:buFont typeface="Wingdings" panose="05000000000000000000" pitchFamily="2" charset="2"/>
              <a:buChar char="n"/>
              <a:defRPr sz="1600"/>
            </a:lvl1pPr>
          </a:lstStyle>
          <a:p>
            <a:pPr lvl="0"/>
            <a:r>
              <a:rPr kumimoji="1" lang="ja-JP" altLang="en-US"/>
              <a:t>プロフィール テキスト入力</a:t>
            </a:r>
          </a:p>
        </p:txBody>
      </p:sp>
    </p:spTree>
    <p:extLst>
      <p:ext uri="{BB962C8B-B14F-4D97-AF65-F5344CB8AC3E}">
        <p14:creationId xmlns:p14="http://schemas.microsoft.com/office/powerpoint/2010/main" val="1474023711"/>
      </p:ext>
    </p:extLst>
  </p:cSld>
  <p:clrMapOvr>
    <a:masterClrMapping/>
  </p:clrMapOvr>
  <p:extLst>
    <p:ext uri="{DCECCB84-F9BA-43D5-87BE-67443E8EF086}">
      <p15:sldGuideLst xmlns:p15="http://schemas.microsoft.com/office/powerpoint/2012/main">
        <p15:guide id="1" orient="horz" pos="4042">
          <p15:clr>
            <a:srgbClr val="FBAE40"/>
          </p15:clr>
        </p15:guide>
        <p15:guide id="2" pos="2880">
          <p15:clr>
            <a:srgbClr val="FBAE40"/>
          </p15:clr>
        </p15:guide>
        <p15:guide id="3" orient="horz" pos="799">
          <p15:clr>
            <a:srgbClr val="FBAE40"/>
          </p15:clr>
        </p15:guide>
        <p15:guide id="4" pos="340">
          <p15:clr>
            <a:srgbClr val="FBAE40"/>
          </p15:clr>
        </p15:guide>
        <p15:guide id="5" pos="5420">
          <p15:clr>
            <a:srgbClr val="FBAE40"/>
          </p15:clr>
        </p15:guide>
      </p15:sldGuideLst>
    </p:ext>
  </p:extLst>
</p:sldLayout>
</file>

<file path=ppt/slideLayouts/slideLayout1010.xml><?xml version="1.0" encoding="utf-8"?>
<p:sldLayout xmlns:a="http://schemas.openxmlformats.org/drawingml/2006/main" xmlns:r="http://schemas.openxmlformats.org/officeDocument/2006/relationships" xmlns:p="http://schemas.openxmlformats.org/presentationml/2006/main" preserve="1" userDrawn="1">
  <p:cSld name="10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84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10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75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2.xml><?xml version="1.0" encoding="utf-8"?>
<p:sldLayout xmlns:a="http://schemas.openxmlformats.org/drawingml/2006/main" xmlns:r="http://schemas.openxmlformats.org/officeDocument/2006/relationships" xmlns:p="http://schemas.openxmlformats.org/presentationml/2006/main" preserve="1" userDrawn="1">
  <p:cSld name="11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49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3.xml><?xml version="1.0" encoding="utf-8"?>
<p:sldLayout xmlns:a="http://schemas.openxmlformats.org/drawingml/2006/main" xmlns:r="http://schemas.openxmlformats.org/officeDocument/2006/relationships" xmlns:p="http://schemas.openxmlformats.org/presentationml/2006/main" preserve="1" userDrawn="1">
  <p:cSld name="26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9405" r="40119"/>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1219170">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1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4.xml><?xml version="1.0" encoding="utf-8"?>
<p:sldLayout xmlns:a="http://schemas.openxmlformats.org/drawingml/2006/main" xmlns:r="http://schemas.openxmlformats.org/officeDocument/2006/relationships" xmlns:p="http://schemas.openxmlformats.org/presentationml/2006/main" preserve="1" userDrawn="1">
  <p:cSld name="27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0692" r="38651"/>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1219170">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923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5.xml><?xml version="1.0" encoding="utf-8"?>
<p:sldLayout xmlns:a="http://schemas.openxmlformats.org/drawingml/2006/main" xmlns:r="http://schemas.openxmlformats.org/officeDocument/2006/relationships" xmlns:p="http://schemas.openxmlformats.org/presentationml/2006/main" preserve="1" userDrawn="1">
  <p:cSld name="28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59479"/>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1219170">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51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6.xml><?xml version="1.0" encoding="utf-8"?>
<p:sldLayout xmlns:a="http://schemas.openxmlformats.org/drawingml/2006/main" xmlns:r="http://schemas.openxmlformats.org/officeDocument/2006/relationships" xmlns:p="http://schemas.openxmlformats.org/presentationml/2006/main" preserve="1" userDrawn="1">
  <p:cSld name="29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46666" r="12813"/>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1219170">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42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7.xml><?xml version="1.0" encoding="utf-8"?>
<p:sldLayout xmlns:a="http://schemas.openxmlformats.org/drawingml/2006/main" xmlns:r="http://schemas.openxmlformats.org/officeDocument/2006/relationships" xmlns:p="http://schemas.openxmlformats.org/presentationml/2006/main" preserve="1" userDrawn="1">
  <p:cSld name="30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4264" r="45236"/>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1219170">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55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8.xml><?xml version="1.0" encoding="utf-8"?>
<p:sldLayout xmlns:a="http://schemas.openxmlformats.org/drawingml/2006/main" xmlns:r="http://schemas.openxmlformats.org/officeDocument/2006/relationships" xmlns:p="http://schemas.openxmlformats.org/presentationml/2006/main" preserve="1" userDrawn="1">
  <p:cSld name="11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3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9.xml><?xml version="1.0" encoding="utf-8"?>
<p:sldLayout xmlns:a="http://schemas.openxmlformats.org/drawingml/2006/main" xmlns:r="http://schemas.openxmlformats.org/officeDocument/2006/relationships" xmlns:p="http://schemas.openxmlformats.org/presentationml/2006/main" preserve="1" userDrawn="1">
  <p:cSld name="12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sp>
        <p:nvSpPr>
          <p:cNvPr id="7" name="AutoShape 119"/>
          <p:cNvSpPr>
            <a:spLocks/>
          </p:cNvSpPr>
          <p:nvPr userDrawn="1"/>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141317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本編（3,11用）">
    <p:spTree>
      <p:nvGrpSpPr>
        <p:cNvPr id="1" name=""/>
        <p:cNvGrpSpPr/>
        <p:nvPr/>
      </p:nvGrpSpPr>
      <p:grpSpPr>
        <a:xfrm>
          <a:off x="0" y="0"/>
          <a:ext cx="0" cy="0"/>
          <a:chOff x="0" y="0"/>
          <a:chExt cx="0" cy="0"/>
        </a:xfrm>
      </p:grpSpPr>
      <p:sp>
        <p:nvSpPr>
          <p:cNvPr id="11" name="フッター プレースホルダー 3">
            <a:extLst>
              <a:ext uri="{FF2B5EF4-FFF2-40B4-BE49-F238E27FC236}">
                <a16:creationId xmlns:a16="http://schemas.microsoft.com/office/drawing/2014/main" id="{9CC4425C-B901-45AE-B8D4-BCA98DB58E22}"/>
              </a:ext>
            </a:extLst>
          </p:cNvPr>
          <p:cNvSpPr txBox="1">
            <a:spLocks/>
          </p:cNvSpPr>
          <p:nvPr/>
        </p:nvSpPr>
        <p:spPr bwMode="gray">
          <a:xfrm>
            <a:off x="9344361" y="6483790"/>
            <a:ext cx="2540000" cy="289461"/>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600" dirty="0">
                <a:solidFill>
                  <a:schemeClr val="tx1">
                    <a:lumMod val="50000"/>
                    <a:lumOff val="50000"/>
                  </a:schemeClr>
                </a:solidFill>
              </a:rPr>
              <a:t>Copyright © 2022 JETRO. All rights reserved.</a:t>
            </a:r>
            <a:endParaRPr kumimoji="1" lang="ja-JP" altLang="en-US" sz="600" dirty="0">
              <a:solidFill>
                <a:schemeClr val="tx1">
                  <a:lumMod val="50000"/>
                  <a:lumOff val="50000"/>
                </a:schemeClr>
              </a:solidFill>
            </a:endParaRPr>
          </a:p>
        </p:txBody>
      </p:sp>
      <p:sp>
        <p:nvSpPr>
          <p:cNvPr id="12" name="Slide Number Placeholder 5">
            <a:extLst>
              <a:ext uri="{FF2B5EF4-FFF2-40B4-BE49-F238E27FC236}">
                <a16:creationId xmlns:a16="http://schemas.microsoft.com/office/drawing/2014/main" id="{5FED43B0-CEB3-4D95-91A8-E5C414E461E5}"/>
              </a:ext>
            </a:extLst>
          </p:cNvPr>
          <p:cNvSpPr txBox="1">
            <a:spLocks/>
          </p:cNvSpPr>
          <p:nvPr/>
        </p:nvSpPr>
        <p:spPr bwMode="gray">
          <a:xfrm>
            <a:off x="11747727" y="6459958"/>
            <a:ext cx="371551" cy="316921"/>
          </a:xfrm>
          <a:prstGeom prst="rect">
            <a:avLst/>
          </a:prstGeom>
        </p:spPr>
        <p:txBody>
          <a:bodyPr vert="horz" wrap="none"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2525BC4-E832-4434-AD29-9CBC1E162507}" type="slidenum">
              <a:rPr kumimoji="1" lang="ja-JP" altLang="en-US" sz="1200" smtClean="0">
                <a:solidFill>
                  <a:schemeClr val="tx2"/>
                </a:solidFill>
              </a:rPr>
              <a:pPr algn="ctr"/>
              <a:t>‹#›</a:t>
            </a:fld>
            <a:endParaRPr kumimoji="1" lang="ja-JP" altLang="en-US" sz="1200">
              <a:solidFill>
                <a:schemeClr val="tx2"/>
              </a:solidFill>
            </a:endParaRPr>
          </a:p>
        </p:txBody>
      </p:sp>
      <p:cxnSp>
        <p:nvCxnSpPr>
          <p:cNvPr id="13" name="直線コネクタ 12">
            <a:extLst>
              <a:ext uri="{FF2B5EF4-FFF2-40B4-BE49-F238E27FC236}">
                <a16:creationId xmlns:a16="http://schemas.microsoft.com/office/drawing/2014/main" id="{F3E6B311-B6FA-4E40-8A41-B0182651D5C8}"/>
              </a:ext>
            </a:extLst>
          </p:cNvPr>
          <p:cNvCxnSpPr/>
          <p:nvPr/>
        </p:nvCxnSpPr>
        <p:spPr bwMode="gray">
          <a:xfrm>
            <a:off x="11673397" y="6543903"/>
            <a:ext cx="0" cy="157861"/>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574931F2-52F4-4DB0-919F-6A30B623B291}"/>
              </a:ext>
            </a:extLst>
          </p:cNvPr>
          <p:cNvCxnSpPr>
            <a:cxnSpLocks/>
          </p:cNvCxnSpPr>
          <p:nvPr userDrawn="1"/>
        </p:nvCxnSpPr>
        <p:spPr bwMode="gray">
          <a:xfrm>
            <a:off x="1270064" y="427860"/>
            <a:ext cx="0" cy="3240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865B28F6-A186-43E9-AD42-C5AFB0654BA1}"/>
              </a:ext>
            </a:extLst>
          </p:cNvPr>
          <p:cNvSpPr/>
          <p:nvPr userDrawn="1"/>
        </p:nvSpPr>
        <p:spPr bwMode="gray">
          <a:xfrm>
            <a:off x="0" y="6786000"/>
            <a:ext cx="1219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endParaRPr kumimoji="1" lang="ja-JP" altLang="en-US" sz="900" b="1">
              <a:solidFill>
                <a:schemeClr val="tx1"/>
              </a:solidFill>
              <a:latin typeface="+mn-ea"/>
            </a:endParaRPr>
          </a:p>
        </p:txBody>
      </p:sp>
      <p:sp>
        <p:nvSpPr>
          <p:cNvPr id="24" name="フリーフォーム: 図形 23">
            <a:extLst>
              <a:ext uri="{FF2B5EF4-FFF2-40B4-BE49-F238E27FC236}">
                <a16:creationId xmlns:a16="http://schemas.microsoft.com/office/drawing/2014/main" id="{8A24C676-F602-4BCD-8A7A-629109F727D5}"/>
              </a:ext>
            </a:extLst>
          </p:cNvPr>
          <p:cNvSpPr/>
          <p:nvPr userDrawn="1"/>
        </p:nvSpPr>
        <p:spPr bwMode="gray">
          <a:xfrm flipH="1">
            <a:off x="1" y="0"/>
            <a:ext cx="1680000" cy="180000"/>
          </a:xfrm>
          <a:custGeom>
            <a:avLst/>
            <a:gdLst>
              <a:gd name="connsiteX0" fmla="*/ 1517167 w 1517167"/>
              <a:gd name="connsiteY0" fmla="*/ 0 h 157310"/>
              <a:gd name="connsiteX1" fmla="*/ 0 w 1517167"/>
              <a:gd name="connsiteY1" fmla="*/ 0 h 157310"/>
              <a:gd name="connsiteX2" fmla="*/ 157310 w 1517167"/>
              <a:gd name="connsiteY2" fmla="*/ 157310 h 157310"/>
              <a:gd name="connsiteX3" fmla="*/ 1517167 w 1517167"/>
              <a:gd name="connsiteY3" fmla="*/ 157310 h 157310"/>
            </a:gdLst>
            <a:ahLst/>
            <a:cxnLst>
              <a:cxn ang="0">
                <a:pos x="connsiteX0" y="connsiteY0"/>
              </a:cxn>
              <a:cxn ang="0">
                <a:pos x="connsiteX1" y="connsiteY1"/>
              </a:cxn>
              <a:cxn ang="0">
                <a:pos x="connsiteX2" y="connsiteY2"/>
              </a:cxn>
              <a:cxn ang="0">
                <a:pos x="connsiteX3" y="connsiteY3"/>
              </a:cxn>
            </a:cxnLst>
            <a:rect l="l" t="t" r="r" b="b"/>
            <a:pathLst>
              <a:path w="1517167" h="157310">
                <a:moveTo>
                  <a:pt x="1517167" y="0"/>
                </a:moveTo>
                <a:lnTo>
                  <a:pt x="0" y="0"/>
                </a:lnTo>
                <a:lnTo>
                  <a:pt x="157310" y="157310"/>
                </a:lnTo>
                <a:lnTo>
                  <a:pt x="1517167" y="157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lnSpc>
                <a:spcPct val="110000"/>
              </a:lnSpc>
            </a:pPr>
            <a:endParaRPr kumimoji="1" lang="ja-JP" altLang="en-US" sz="900" b="1">
              <a:solidFill>
                <a:schemeClr val="tx1"/>
              </a:solidFill>
              <a:latin typeface="+mn-ea"/>
            </a:endParaRPr>
          </a:p>
        </p:txBody>
      </p:sp>
      <p:sp>
        <p:nvSpPr>
          <p:cNvPr id="2" name="Title 1"/>
          <p:cNvSpPr>
            <a:spLocks noGrp="1"/>
          </p:cNvSpPr>
          <p:nvPr userDrawn="1">
            <p:ph type="title" hasCustomPrompt="1"/>
          </p:nvPr>
        </p:nvSpPr>
        <p:spPr bwMode="gray">
          <a:xfrm>
            <a:off x="1560465" y="368037"/>
            <a:ext cx="9628537" cy="497654"/>
          </a:xfrm>
          <a:prstGeom prst="rect">
            <a:avLst/>
          </a:prstGeom>
        </p:spPr>
        <p:txBody>
          <a:bodyPr vert="horz" lIns="0" tIns="72000" rIns="0" bIns="36000" rtlCol="0" anchor="ctr">
            <a:noAutofit/>
          </a:bodyPr>
          <a:lstStyle>
            <a:lvl1pPr>
              <a:defRPr lang="en-US" sz="2400" b="1" dirty="0">
                <a:solidFill>
                  <a:schemeClr val="tx2"/>
                </a:solidFill>
                <a:latin typeface="+mj-ea"/>
              </a:defRPr>
            </a:lvl1pPr>
          </a:lstStyle>
          <a:p>
            <a:pPr marL="0" lvl="0" defTabSz="922338"/>
            <a:r>
              <a:rPr kumimoji="1" lang="ja-JP" altLang="en-US" b="1">
                <a:solidFill>
                  <a:schemeClr val="tx2"/>
                </a:solidFill>
              </a:rPr>
              <a:t>タイトルを入力 </a:t>
            </a:r>
            <a:r>
              <a:rPr kumimoji="1" lang="en-US" altLang="ja-JP" b="1">
                <a:solidFill>
                  <a:schemeClr val="tx2"/>
                </a:solidFill>
              </a:rPr>
              <a:t>24pt 1</a:t>
            </a:r>
            <a:r>
              <a:rPr kumimoji="1" lang="ja-JP" altLang="en-US" b="1">
                <a:solidFill>
                  <a:schemeClr val="tx2"/>
                </a:solidFill>
              </a:rPr>
              <a:t>行まで</a:t>
            </a:r>
            <a:endParaRPr lang="en-US"/>
          </a:p>
        </p:txBody>
      </p:sp>
      <p:cxnSp>
        <p:nvCxnSpPr>
          <p:cNvPr id="10" name="直線コネクタ 9">
            <a:extLst>
              <a:ext uri="{FF2B5EF4-FFF2-40B4-BE49-F238E27FC236}">
                <a16:creationId xmlns:a16="http://schemas.microsoft.com/office/drawing/2014/main" id="{904304D6-14EB-496C-BE53-FD2BF64D1712}"/>
              </a:ext>
            </a:extLst>
          </p:cNvPr>
          <p:cNvCxnSpPr>
            <a:cxnSpLocks/>
          </p:cNvCxnSpPr>
          <p:nvPr userDrawn="1"/>
        </p:nvCxnSpPr>
        <p:spPr bwMode="gray">
          <a:xfrm>
            <a:off x="1270064" y="427860"/>
            <a:ext cx="0" cy="3240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 name="テキスト プレースホルダー 4">
            <a:extLst>
              <a:ext uri="{FF2B5EF4-FFF2-40B4-BE49-F238E27FC236}">
                <a16:creationId xmlns:a16="http://schemas.microsoft.com/office/drawing/2014/main" id="{90BA2E60-2490-4CF3-A1EE-D1DEB1E25A4B}"/>
              </a:ext>
            </a:extLst>
          </p:cNvPr>
          <p:cNvSpPr>
            <a:spLocks noGrp="1"/>
          </p:cNvSpPr>
          <p:nvPr>
            <p:ph type="body" sz="quarter" idx="10" hasCustomPrompt="1"/>
          </p:nvPr>
        </p:nvSpPr>
        <p:spPr bwMode="gray">
          <a:xfrm>
            <a:off x="425681" y="295208"/>
            <a:ext cx="768000" cy="576000"/>
          </a:xfrm>
          <a:prstGeom prst="rect">
            <a:avLst/>
          </a:prstGeom>
        </p:spPr>
        <p:txBody>
          <a:bodyPr vert="horz" lIns="0" tIns="72000" rIns="0" bIns="36000" rtlCol="0" anchor="ctr">
            <a:noAutofit/>
          </a:bodyPr>
          <a:lstStyle>
            <a:lvl1pPr algn="ctr">
              <a:buNone/>
              <a:defRPr lang="ja-JP" altLang="en-US" sz="3200" b="1" dirty="0">
                <a:solidFill>
                  <a:schemeClr val="tx2"/>
                </a:solidFill>
                <a:latin typeface="+mj-lt"/>
                <a:ea typeface="+mj-ea"/>
                <a:cs typeface="+mj-cs"/>
              </a:defRPr>
            </a:lvl1pPr>
            <a:lvl2pPr>
              <a:buNone/>
              <a:defRPr/>
            </a:lvl2pPr>
            <a:lvl3pPr>
              <a:buNone/>
              <a:defRPr/>
            </a:lvl3pPr>
            <a:lvl4pPr>
              <a:buNone/>
              <a:defRPr/>
            </a:lvl4pPr>
            <a:lvl5pPr>
              <a:buNone/>
              <a:defRPr/>
            </a:lvl5pPr>
          </a:lstStyle>
          <a:p>
            <a:pPr marL="0" lvl="0" algn="ctr">
              <a:spcBef>
                <a:spcPct val="0"/>
              </a:spcBef>
              <a:buNone/>
            </a:pPr>
            <a:r>
              <a:rPr kumimoji="1" lang="en-US" altLang="ja-JP"/>
              <a:t>1</a:t>
            </a:r>
            <a:endParaRPr kumimoji="1" lang="ja-JP" altLang="en-US"/>
          </a:p>
        </p:txBody>
      </p:sp>
      <p:sp>
        <p:nvSpPr>
          <p:cNvPr id="17" name="テキスト プレースホルダー 25">
            <a:extLst>
              <a:ext uri="{FF2B5EF4-FFF2-40B4-BE49-F238E27FC236}">
                <a16:creationId xmlns:a16="http://schemas.microsoft.com/office/drawing/2014/main" id="{BD2EA5F8-D7DB-4C7F-88CB-DF49A90EFFB5}"/>
              </a:ext>
            </a:extLst>
          </p:cNvPr>
          <p:cNvSpPr>
            <a:spLocks noGrp="1"/>
          </p:cNvSpPr>
          <p:nvPr>
            <p:ph type="body" sz="quarter" idx="14" hasCustomPrompt="1"/>
          </p:nvPr>
        </p:nvSpPr>
        <p:spPr bwMode="gray">
          <a:xfrm>
            <a:off x="719667" y="1172010"/>
            <a:ext cx="10752667" cy="654846"/>
          </a:xfrm>
          <a:prstGeom prst="rect">
            <a:avLst/>
          </a:prstGeom>
          <a:noFill/>
        </p:spPr>
        <p:txBody>
          <a:bodyPr wrap="square" lIns="0" tIns="0" rIns="0" bIns="0" rtlCol="0">
            <a:noAutofit/>
          </a:bodyPr>
          <a:lstStyle>
            <a:lvl1pPr marL="216000" indent="-216000">
              <a:lnSpc>
                <a:spcPct val="110000"/>
              </a:lnSpc>
              <a:spcBef>
                <a:spcPts val="0"/>
              </a:spcBef>
              <a:spcAft>
                <a:spcPts val="400"/>
              </a:spcAft>
              <a:buClr>
                <a:schemeClr val="accent1"/>
              </a:buClr>
              <a:buSzPct val="80000"/>
              <a:buFont typeface="Wingdings" panose="05000000000000000000" pitchFamily="2" charset="2"/>
              <a:buChar char="n"/>
              <a:defRPr lang="ja-JP" altLang="en-US" sz="1400" dirty="0" smtClean="0">
                <a:latin typeface="+mn-ea"/>
              </a:defRPr>
            </a:lvl1pPr>
          </a:lstStyle>
          <a:p>
            <a:pPr marL="216000" indent="-216000">
              <a:lnSpc>
                <a:spcPct val="110000"/>
              </a:lnSpc>
              <a:spcAft>
                <a:spcPts val="400"/>
              </a:spcAft>
              <a:buClr>
                <a:schemeClr val="accent1"/>
              </a:buClr>
              <a:buSzPct val="80000"/>
              <a:buFont typeface="Wingdings" panose="05000000000000000000" pitchFamily="2" charset="2"/>
              <a:buChar char="n"/>
            </a:pPr>
            <a:r>
              <a:rPr kumimoji="1" lang="ja-JP" altLang="en-US" sz="1400">
                <a:latin typeface="+mn-ea"/>
              </a:rPr>
              <a:t>リード文</a:t>
            </a:r>
            <a:r>
              <a:rPr kumimoji="1" lang="en-US" altLang="ja-JP" sz="1400">
                <a:latin typeface="+mn-ea"/>
              </a:rPr>
              <a:t>14pt </a:t>
            </a:r>
            <a:r>
              <a:rPr kumimoji="1" lang="ja-JP" altLang="en-US" sz="1400">
                <a:latin typeface="+mn-ea"/>
              </a:rPr>
              <a:t> </a:t>
            </a:r>
            <a:r>
              <a:rPr kumimoji="1" lang="en-US" altLang="ja-JP" sz="1400">
                <a:latin typeface="+mn-ea"/>
              </a:rPr>
              <a:t>XXXXXXXXXXXXXXXXXXXXXXXXXXXXXXXXXXXXXXXXXXXXXXXXX 1~2</a:t>
            </a:r>
            <a:r>
              <a:rPr kumimoji="1" lang="ja-JP" altLang="en-US" sz="1400">
                <a:latin typeface="+mn-ea"/>
              </a:rPr>
              <a:t>行。</a:t>
            </a:r>
            <a:endParaRPr kumimoji="1" lang="en-US" altLang="ja-JP" sz="1400">
              <a:latin typeface="+mn-ea"/>
            </a:endParaRPr>
          </a:p>
        </p:txBody>
      </p:sp>
    </p:spTree>
    <p:extLst>
      <p:ext uri="{BB962C8B-B14F-4D97-AF65-F5344CB8AC3E}">
        <p14:creationId xmlns:p14="http://schemas.microsoft.com/office/powerpoint/2010/main" val="3743463342"/>
      </p:ext>
    </p:extLst>
  </p:cSld>
  <p:clrMapOvr>
    <a:masterClrMapping/>
  </p:clrMapOvr>
  <p:extLst>
    <p:ext uri="{DCECCB84-F9BA-43D5-87BE-67443E8EF086}">
      <p15:sldGuideLst xmlns:p15="http://schemas.microsoft.com/office/powerpoint/2012/main">
        <p15:guide id="1" orient="horz" pos="1389">
          <p15:clr>
            <a:srgbClr val="FBAE40"/>
          </p15:clr>
        </p15:guide>
        <p15:guide id="2" pos="2880">
          <p15:clr>
            <a:srgbClr val="FBAE40"/>
          </p15:clr>
        </p15:guide>
        <p15:guide id="3" pos="340">
          <p15:clr>
            <a:srgbClr val="FBAE40"/>
          </p15:clr>
        </p15:guide>
        <p15:guide id="4" pos="5420">
          <p15:clr>
            <a:srgbClr val="FBAE40"/>
          </p15:clr>
        </p15:guide>
        <p15:guide id="5" orient="horz" pos="4042">
          <p15:clr>
            <a:srgbClr val="FBAE40"/>
          </p15:clr>
        </p15:guide>
      </p15:sldGuideLst>
    </p:ext>
  </p:extLst>
</p:sldLayout>
</file>

<file path=ppt/slideLayouts/slideLayout1020.xml><?xml version="1.0" encoding="utf-8"?>
<p:sldLayout xmlns:a="http://schemas.openxmlformats.org/drawingml/2006/main" xmlns:r="http://schemas.openxmlformats.org/officeDocument/2006/relationships" xmlns:p="http://schemas.openxmlformats.org/presentationml/2006/main" preserve="1" userDrawn="1">
  <p:cSld name="13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40729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1.xml><?xml version="1.0" encoding="utf-8"?>
<p:sldLayout xmlns:a="http://schemas.openxmlformats.org/drawingml/2006/main" xmlns:r="http://schemas.openxmlformats.org/officeDocument/2006/relationships" xmlns:p="http://schemas.openxmlformats.org/presentationml/2006/main" preserve="1" userDrawn="1">
  <p:cSld name="13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87283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49141" indent="0" algn="ctr">
              <a:buNone/>
              <a:defRPr>
                <a:solidFill>
                  <a:schemeClr val="tx1">
                    <a:tint val="75000"/>
                  </a:schemeClr>
                </a:solidFill>
              </a:defRPr>
            </a:lvl2pPr>
            <a:lvl3pPr marL="898285" indent="0" algn="ctr">
              <a:buNone/>
              <a:defRPr>
                <a:solidFill>
                  <a:schemeClr val="tx1">
                    <a:tint val="75000"/>
                  </a:schemeClr>
                </a:solidFill>
              </a:defRPr>
            </a:lvl3pPr>
            <a:lvl4pPr marL="1347427" indent="0" algn="ctr">
              <a:buNone/>
              <a:defRPr>
                <a:solidFill>
                  <a:schemeClr val="tx1">
                    <a:tint val="75000"/>
                  </a:schemeClr>
                </a:solidFill>
              </a:defRPr>
            </a:lvl4pPr>
            <a:lvl5pPr marL="1796569" indent="0" algn="ctr">
              <a:buNone/>
              <a:defRPr>
                <a:solidFill>
                  <a:schemeClr val="tx1">
                    <a:tint val="75000"/>
                  </a:schemeClr>
                </a:solidFill>
              </a:defRPr>
            </a:lvl5pPr>
            <a:lvl6pPr marL="2245712" indent="0" algn="ctr">
              <a:buNone/>
              <a:defRPr>
                <a:solidFill>
                  <a:schemeClr val="tx1">
                    <a:tint val="75000"/>
                  </a:schemeClr>
                </a:solidFill>
              </a:defRPr>
            </a:lvl6pPr>
            <a:lvl7pPr marL="2694854" indent="0" algn="ctr">
              <a:buNone/>
              <a:defRPr>
                <a:solidFill>
                  <a:schemeClr val="tx1">
                    <a:tint val="75000"/>
                  </a:schemeClr>
                </a:solidFill>
              </a:defRPr>
            </a:lvl7pPr>
            <a:lvl8pPr marL="3143997" indent="0" algn="ctr">
              <a:buNone/>
              <a:defRPr>
                <a:solidFill>
                  <a:schemeClr val="tx1">
                    <a:tint val="75000"/>
                  </a:schemeClr>
                </a:solidFill>
              </a:defRPr>
            </a:lvl8pPr>
            <a:lvl9pPr marL="359313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CBE50F-56B0-462A-B053-8A42141337A4}" type="datetime1">
              <a:rPr lang="en-US" smtClean="0"/>
              <a:t>7/19/2022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A5321-FFB9-47A1-B8A9-1274A48BE090}" type="slidenum">
              <a:rPr lang="en-US" smtClean="0"/>
              <a:pPr/>
              <a:t>‹#›</a:t>
            </a:fld>
            <a:endParaRPr lang="en-US"/>
          </a:p>
        </p:txBody>
      </p:sp>
    </p:spTree>
    <p:extLst>
      <p:ext uri="{BB962C8B-B14F-4D97-AF65-F5344CB8AC3E}">
        <p14:creationId xmlns:p14="http://schemas.microsoft.com/office/powerpoint/2010/main" val="3165596809"/>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79187"/>
            <a:ext cx="10972800" cy="4646987"/>
          </a:xfrm>
        </p:spPr>
        <p:txBody>
          <a:bodyPr>
            <a:normAutofit/>
          </a:bodyPr>
          <a:lstStyle>
            <a:lvl1pPr>
              <a:defRPr sz="2471" b="1"/>
            </a:lvl1pPr>
            <a:lvl2pPr>
              <a:defRPr sz="2206" b="1"/>
            </a:lvl2pPr>
            <a:lvl3pPr>
              <a:defRPr sz="1765" b="1"/>
            </a:lvl3pPr>
            <a:lvl4pPr>
              <a:defRPr sz="1588" b="1"/>
            </a:lvl4pPr>
            <a:lvl5pPr>
              <a:defRPr sz="1412"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sz="882" b="1">
                <a:solidFill>
                  <a:schemeClr val="tx1"/>
                </a:solidFill>
              </a:defRPr>
            </a:lvl1pPr>
          </a:lstStyle>
          <a:p>
            <a:fld id="{44CBB2CC-C333-4CDF-A506-4111E2DA252B}" type="datetime1">
              <a:rPr lang="en-US" smtClean="0"/>
              <a:t>7/19/2022</a:t>
            </a:fld>
            <a:endParaRPr lang="en-US" dirty="0"/>
          </a:p>
        </p:txBody>
      </p:sp>
      <p:sp>
        <p:nvSpPr>
          <p:cNvPr id="6" name="Slide Number Placeholder 5"/>
          <p:cNvSpPr>
            <a:spLocks noGrp="1"/>
          </p:cNvSpPr>
          <p:nvPr>
            <p:ph type="sldNum" sz="quarter" idx="12"/>
          </p:nvPr>
        </p:nvSpPr>
        <p:spPr/>
        <p:txBody>
          <a:bodyPr/>
          <a:lstStyle>
            <a:lvl1pPr>
              <a:defRPr sz="882" b="1">
                <a:solidFill>
                  <a:schemeClr val="tx1"/>
                </a:solidFill>
              </a:defRPr>
            </a:lvl1pPr>
          </a:lstStyle>
          <a:p>
            <a:fld id="{F57A5321-FFB9-47A1-B8A9-1274A48BE090}" type="slidenum">
              <a:rPr lang="en-US" smtClean="0"/>
              <a:pPr/>
              <a:t>‹#›</a:t>
            </a:fld>
            <a:endParaRPr lang="en-US" dirty="0"/>
          </a:p>
        </p:txBody>
      </p:sp>
      <p:sp>
        <p:nvSpPr>
          <p:cNvPr id="7" name="Title 1"/>
          <p:cNvSpPr>
            <a:spLocks noGrp="1"/>
          </p:cNvSpPr>
          <p:nvPr userDrawn="1">
            <p:ph type="title"/>
          </p:nvPr>
        </p:nvSpPr>
        <p:spPr>
          <a:xfrm>
            <a:off x="646549" y="0"/>
            <a:ext cx="7943274" cy="941294"/>
          </a:xfrm>
          <a:effectLst>
            <a:outerShdw blurRad="50800" dist="38100" dir="2700000" algn="tl" rotWithShape="0">
              <a:prstClr val="black"/>
            </a:outerShdw>
          </a:effectLst>
        </p:spPr>
        <p:txBody>
          <a:bodyPr>
            <a:normAutofit/>
          </a:bodyPr>
          <a:lstStyle/>
          <a:p>
            <a:pPr algn="l"/>
            <a:endParaRPr lang="en-US" sz="3176" b="1" i="1" dirty="0">
              <a:solidFill>
                <a:srgbClr val="00B0F0"/>
              </a:solidFill>
            </a:endParaRPr>
          </a:p>
        </p:txBody>
      </p:sp>
    </p:spTree>
    <p:extLst>
      <p:ext uri="{BB962C8B-B14F-4D97-AF65-F5344CB8AC3E}">
        <p14:creationId xmlns:p14="http://schemas.microsoft.com/office/powerpoint/2010/main" val="1639416841"/>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3971"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41">
                <a:solidFill>
                  <a:schemeClr val="tx1">
                    <a:tint val="75000"/>
                  </a:schemeClr>
                </a:solidFill>
              </a:defRPr>
            </a:lvl1pPr>
            <a:lvl2pPr marL="449141" indent="0">
              <a:buNone/>
              <a:defRPr sz="1765">
                <a:solidFill>
                  <a:schemeClr val="tx1">
                    <a:tint val="75000"/>
                  </a:schemeClr>
                </a:solidFill>
              </a:defRPr>
            </a:lvl2pPr>
            <a:lvl3pPr marL="898285" indent="0">
              <a:buNone/>
              <a:defRPr sz="1588">
                <a:solidFill>
                  <a:schemeClr val="tx1">
                    <a:tint val="75000"/>
                  </a:schemeClr>
                </a:solidFill>
              </a:defRPr>
            </a:lvl3pPr>
            <a:lvl4pPr marL="1347427" indent="0">
              <a:buNone/>
              <a:defRPr sz="1412">
                <a:solidFill>
                  <a:schemeClr val="tx1">
                    <a:tint val="75000"/>
                  </a:schemeClr>
                </a:solidFill>
              </a:defRPr>
            </a:lvl4pPr>
            <a:lvl5pPr marL="1796569" indent="0">
              <a:buNone/>
              <a:defRPr sz="1412">
                <a:solidFill>
                  <a:schemeClr val="tx1">
                    <a:tint val="75000"/>
                  </a:schemeClr>
                </a:solidFill>
              </a:defRPr>
            </a:lvl5pPr>
            <a:lvl6pPr marL="2245712" indent="0">
              <a:buNone/>
              <a:defRPr sz="1412">
                <a:solidFill>
                  <a:schemeClr val="tx1">
                    <a:tint val="75000"/>
                  </a:schemeClr>
                </a:solidFill>
              </a:defRPr>
            </a:lvl6pPr>
            <a:lvl7pPr marL="2694854" indent="0">
              <a:buNone/>
              <a:defRPr sz="1412">
                <a:solidFill>
                  <a:schemeClr val="tx1">
                    <a:tint val="75000"/>
                  </a:schemeClr>
                </a:solidFill>
              </a:defRPr>
            </a:lvl7pPr>
            <a:lvl8pPr marL="3143997" indent="0">
              <a:buNone/>
              <a:defRPr sz="1412">
                <a:solidFill>
                  <a:schemeClr val="tx1">
                    <a:tint val="75000"/>
                  </a:schemeClr>
                </a:solidFill>
              </a:defRPr>
            </a:lvl8pPr>
            <a:lvl9pPr marL="3593137" indent="0">
              <a:buNone/>
              <a:defRPr sz="141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7AAF73-B690-4678-A0D3-8B19C4831A56}" type="datetime1">
              <a:rPr lang="en-US" smtClean="0"/>
              <a:t>7/19/2022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A5321-FFB9-47A1-B8A9-1274A48BE090}" type="slidenum">
              <a:rPr lang="en-US" smtClean="0"/>
              <a:pPr/>
              <a:t>‹#›</a:t>
            </a:fld>
            <a:endParaRPr lang="en-US"/>
          </a:p>
        </p:txBody>
      </p:sp>
    </p:spTree>
    <p:extLst>
      <p:ext uri="{BB962C8B-B14F-4D97-AF65-F5344CB8AC3E}">
        <p14:creationId xmlns:p14="http://schemas.microsoft.com/office/powerpoint/2010/main" val="3752694064"/>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11" y="1600210"/>
            <a:ext cx="5384801"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11" y="1600210"/>
            <a:ext cx="5384801"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B285A5-DC52-4CBD-A1A0-8D2944E091DA}" type="datetime1">
              <a:rPr lang="en-US" smtClean="0"/>
              <a:t>7/19/2022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7A5321-FFB9-47A1-B8A9-1274A48BE090}" type="slidenum">
              <a:rPr lang="en-US" smtClean="0"/>
              <a:pPr/>
              <a:t>‹#›</a:t>
            </a:fld>
            <a:endParaRPr lang="en-US"/>
          </a:p>
        </p:txBody>
      </p:sp>
    </p:spTree>
    <p:extLst>
      <p:ext uri="{BB962C8B-B14F-4D97-AF65-F5344CB8AC3E}">
        <p14:creationId xmlns:p14="http://schemas.microsoft.com/office/powerpoint/2010/main" val="2758020488"/>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9"/>
            <a:ext cx="5386917" cy="639762"/>
          </a:xfrm>
        </p:spPr>
        <p:txBody>
          <a:bodyPr anchor="b"/>
          <a:lstStyle>
            <a:lvl1pPr marL="0" indent="0">
              <a:buNone/>
              <a:defRPr sz="2382" b="1"/>
            </a:lvl1pPr>
            <a:lvl2pPr marL="449141" indent="0">
              <a:buNone/>
              <a:defRPr sz="1941" b="1"/>
            </a:lvl2pPr>
            <a:lvl3pPr marL="898285" indent="0">
              <a:buNone/>
              <a:defRPr sz="1765" b="1"/>
            </a:lvl3pPr>
            <a:lvl4pPr marL="1347427" indent="0">
              <a:buNone/>
              <a:defRPr sz="1588" b="1"/>
            </a:lvl4pPr>
            <a:lvl5pPr marL="1796569" indent="0">
              <a:buNone/>
              <a:defRPr sz="1588" b="1"/>
            </a:lvl5pPr>
            <a:lvl6pPr marL="2245712" indent="0">
              <a:buNone/>
              <a:defRPr sz="1588" b="1"/>
            </a:lvl6pPr>
            <a:lvl7pPr marL="2694854" indent="0">
              <a:buNone/>
              <a:defRPr sz="1588" b="1"/>
            </a:lvl7pPr>
            <a:lvl8pPr marL="3143997" indent="0">
              <a:buNone/>
              <a:defRPr sz="1588" b="1"/>
            </a:lvl8pPr>
            <a:lvl9pPr marL="3593137" indent="0">
              <a:buNone/>
              <a:defRPr sz="1588" b="1"/>
            </a:lvl9pPr>
          </a:lstStyle>
          <a:p>
            <a:pPr lvl="0"/>
            <a:r>
              <a:rPr lang="en-US"/>
              <a:t>Click to edit Master text styles</a:t>
            </a:r>
          </a:p>
        </p:txBody>
      </p:sp>
      <p:sp>
        <p:nvSpPr>
          <p:cNvPr id="4" name="Content Placeholder 3"/>
          <p:cNvSpPr>
            <a:spLocks noGrp="1"/>
          </p:cNvSpPr>
          <p:nvPr>
            <p:ph sz="half" idx="2"/>
          </p:nvPr>
        </p:nvSpPr>
        <p:spPr>
          <a:xfrm>
            <a:off x="609604" y="2174880"/>
            <a:ext cx="5386917"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9"/>
            <a:ext cx="5389034" cy="639762"/>
          </a:xfrm>
        </p:spPr>
        <p:txBody>
          <a:bodyPr anchor="b"/>
          <a:lstStyle>
            <a:lvl1pPr marL="0" indent="0">
              <a:buNone/>
              <a:defRPr sz="2382" b="1"/>
            </a:lvl1pPr>
            <a:lvl2pPr marL="449141" indent="0">
              <a:buNone/>
              <a:defRPr sz="1941" b="1"/>
            </a:lvl2pPr>
            <a:lvl3pPr marL="898285" indent="0">
              <a:buNone/>
              <a:defRPr sz="1765" b="1"/>
            </a:lvl3pPr>
            <a:lvl4pPr marL="1347427" indent="0">
              <a:buNone/>
              <a:defRPr sz="1588" b="1"/>
            </a:lvl4pPr>
            <a:lvl5pPr marL="1796569" indent="0">
              <a:buNone/>
              <a:defRPr sz="1588" b="1"/>
            </a:lvl5pPr>
            <a:lvl6pPr marL="2245712" indent="0">
              <a:buNone/>
              <a:defRPr sz="1588" b="1"/>
            </a:lvl6pPr>
            <a:lvl7pPr marL="2694854" indent="0">
              <a:buNone/>
              <a:defRPr sz="1588" b="1"/>
            </a:lvl7pPr>
            <a:lvl8pPr marL="3143997" indent="0">
              <a:buNone/>
              <a:defRPr sz="1588" b="1"/>
            </a:lvl8pPr>
            <a:lvl9pPr marL="3593137" indent="0">
              <a:buNone/>
              <a:defRPr sz="1588" b="1"/>
            </a:lvl9pPr>
          </a:lstStyle>
          <a:p>
            <a:pPr lvl="0"/>
            <a:r>
              <a:rPr lang="en-US"/>
              <a:t>Click to edit Master text styles</a:t>
            </a:r>
          </a:p>
        </p:txBody>
      </p:sp>
      <p:sp>
        <p:nvSpPr>
          <p:cNvPr id="6" name="Content Placeholder 5"/>
          <p:cNvSpPr>
            <a:spLocks noGrp="1"/>
          </p:cNvSpPr>
          <p:nvPr>
            <p:ph sz="quarter" idx="4"/>
          </p:nvPr>
        </p:nvSpPr>
        <p:spPr>
          <a:xfrm>
            <a:off x="6193371" y="2174880"/>
            <a:ext cx="5389034"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407450-D619-4085-A3B2-7CD795F76006}" type="datetime1">
              <a:rPr lang="en-US" smtClean="0"/>
              <a:t>7/19/2022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7A5321-FFB9-47A1-B8A9-1274A48BE090}" type="slidenum">
              <a:rPr lang="en-US" smtClean="0"/>
              <a:pPr/>
              <a:t>‹#›</a:t>
            </a:fld>
            <a:endParaRPr lang="en-US"/>
          </a:p>
        </p:txBody>
      </p:sp>
    </p:spTree>
    <p:extLst>
      <p:ext uri="{BB962C8B-B14F-4D97-AF65-F5344CB8AC3E}">
        <p14:creationId xmlns:p14="http://schemas.microsoft.com/office/powerpoint/2010/main" val="1956987280"/>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AAAC19-4B06-4527-B951-C78D282069C9}" type="datetime1">
              <a:rPr lang="en-US" smtClean="0"/>
              <a:t>7/19/2022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7A5321-FFB9-47A1-B8A9-1274A48BE090}" type="slidenum">
              <a:rPr lang="en-US" smtClean="0"/>
              <a:pPr/>
              <a:t>‹#›</a:t>
            </a:fld>
            <a:endParaRPr lang="en-US"/>
          </a:p>
        </p:txBody>
      </p:sp>
    </p:spTree>
    <p:extLst>
      <p:ext uri="{BB962C8B-B14F-4D97-AF65-F5344CB8AC3E}">
        <p14:creationId xmlns:p14="http://schemas.microsoft.com/office/powerpoint/2010/main" val="1108270014"/>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F49465-3D63-4F62-828E-8591EDAEF333}" type="datetime1">
              <a:rPr lang="en-US" smtClean="0"/>
              <a:t>7/19/2022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7A5321-FFB9-47A1-B8A9-1274A48BE090}" type="slidenum">
              <a:rPr lang="en-US" smtClean="0"/>
              <a:pPr/>
              <a:t>‹#›</a:t>
            </a:fld>
            <a:endParaRPr lang="en-US"/>
          </a:p>
        </p:txBody>
      </p:sp>
    </p:spTree>
    <p:extLst>
      <p:ext uri="{BB962C8B-B14F-4D97-AF65-F5344CB8AC3E}">
        <p14:creationId xmlns:p14="http://schemas.microsoft.com/office/powerpoint/2010/main" val="254398321"/>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0"/>
            <a:ext cx="4011084" cy="1162050"/>
          </a:xfrm>
        </p:spPr>
        <p:txBody>
          <a:bodyPr anchor="b"/>
          <a:lstStyle>
            <a:lvl1pPr algn="l">
              <a:defRPr sz="1941" b="1"/>
            </a:lvl1pPr>
          </a:lstStyle>
          <a:p>
            <a:r>
              <a:rPr lang="en-US"/>
              <a:t>Click to edit Master title style</a:t>
            </a:r>
          </a:p>
        </p:txBody>
      </p:sp>
      <p:sp>
        <p:nvSpPr>
          <p:cNvPr id="3" name="Content Placeholder 2"/>
          <p:cNvSpPr>
            <a:spLocks noGrp="1"/>
          </p:cNvSpPr>
          <p:nvPr>
            <p:ph idx="1"/>
          </p:nvPr>
        </p:nvSpPr>
        <p:spPr>
          <a:xfrm>
            <a:off x="4766736" y="273050"/>
            <a:ext cx="6815666" cy="5853113"/>
          </a:xfrm>
        </p:spPr>
        <p:txBody>
          <a:bodyPr/>
          <a:lstStyle>
            <a:lvl1pPr>
              <a:defRPr sz="3176"/>
            </a:lvl1pPr>
            <a:lvl2pPr>
              <a:defRPr sz="2735"/>
            </a:lvl2pPr>
            <a:lvl3pPr>
              <a:defRPr sz="2382"/>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4" y="1435100"/>
            <a:ext cx="4011084" cy="4691063"/>
          </a:xfrm>
        </p:spPr>
        <p:txBody>
          <a:bodyPr/>
          <a:lstStyle>
            <a:lvl1pPr marL="0" indent="0">
              <a:buNone/>
              <a:defRPr sz="1412"/>
            </a:lvl1pPr>
            <a:lvl2pPr marL="449141" indent="0">
              <a:buNone/>
              <a:defRPr sz="1235"/>
            </a:lvl2pPr>
            <a:lvl3pPr marL="898285" indent="0">
              <a:buNone/>
              <a:defRPr sz="971"/>
            </a:lvl3pPr>
            <a:lvl4pPr marL="1347427" indent="0">
              <a:buNone/>
              <a:defRPr sz="882"/>
            </a:lvl4pPr>
            <a:lvl5pPr marL="1796569" indent="0">
              <a:buNone/>
              <a:defRPr sz="882"/>
            </a:lvl5pPr>
            <a:lvl6pPr marL="2245712" indent="0">
              <a:buNone/>
              <a:defRPr sz="882"/>
            </a:lvl6pPr>
            <a:lvl7pPr marL="2694854" indent="0">
              <a:buNone/>
              <a:defRPr sz="882"/>
            </a:lvl7pPr>
            <a:lvl8pPr marL="3143997" indent="0">
              <a:buNone/>
              <a:defRPr sz="882"/>
            </a:lvl8pPr>
            <a:lvl9pPr marL="3593137" indent="0">
              <a:buNone/>
              <a:defRPr sz="882"/>
            </a:lvl9pPr>
          </a:lstStyle>
          <a:p>
            <a:pPr lvl="0"/>
            <a:r>
              <a:rPr lang="en-US"/>
              <a:t>Click to edit Master text styles</a:t>
            </a:r>
          </a:p>
        </p:txBody>
      </p:sp>
      <p:sp>
        <p:nvSpPr>
          <p:cNvPr id="5" name="Date Placeholder 4"/>
          <p:cNvSpPr>
            <a:spLocks noGrp="1"/>
          </p:cNvSpPr>
          <p:nvPr>
            <p:ph type="dt" sz="half" idx="10"/>
          </p:nvPr>
        </p:nvSpPr>
        <p:spPr/>
        <p:txBody>
          <a:bodyPr/>
          <a:lstStyle/>
          <a:p>
            <a:fld id="{E6DB0558-4157-40E7-AE91-1BB50ED046AE}" type="datetime1">
              <a:rPr lang="en-US" smtClean="0"/>
              <a:t>7/19/2022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7A5321-FFB9-47A1-B8A9-1274A48BE090}" type="slidenum">
              <a:rPr lang="en-US" smtClean="0"/>
              <a:pPr/>
              <a:t>‹#›</a:t>
            </a:fld>
            <a:endParaRPr lang="en-US"/>
          </a:p>
        </p:txBody>
      </p:sp>
    </p:spTree>
    <p:extLst>
      <p:ext uri="{BB962C8B-B14F-4D97-AF65-F5344CB8AC3E}">
        <p14:creationId xmlns:p14="http://schemas.microsoft.com/office/powerpoint/2010/main" val="17329035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本編（5,6,7,8用）">
    <p:spTree>
      <p:nvGrpSpPr>
        <p:cNvPr id="1" name=""/>
        <p:cNvGrpSpPr/>
        <p:nvPr/>
      </p:nvGrpSpPr>
      <p:grpSpPr>
        <a:xfrm>
          <a:off x="0" y="0"/>
          <a:ext cx="0" cy="0"/>
          <a:chOff x="0" y="0"/>
          <a:chExt cx="0" cy="0"/>
        </a:xfrm>
      </p:grpSpPr>
      <p:sp>
        <p:nvSpPr>
          <p:cNvPr id="11" name="フッター プレースホルダー 3">
            <a:extLst>
              <a:ext uri="{FF2B5EF4-FFF2-40B4-BE49-F238E27FC236}">
                <a16:creationId xmlns:a16="http://schemas.microsoft.com/office/drawing/2014/main" id="{9CC4425C-B901-45AE-B8D4-BCA98DB58E22}"/>
              </a:ext>
            </a:extLst>
          </p:cNvPr>
          <p:cNvSpPr txBox="1">
            <a:spLocks/>
          </p:cNvSpPr>
          <p:nvPr/>
        </p:nvSpPr>
        <p:spPr bwMode="gray">
          <a:xfrm>
            <a:off x="9344361" y="6483790"/>
            <a:ext cx="2540000" cy="289461"/>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600" dirty="0">
                <a:solidFill>
                  <a:schemeClr val="tx1">
                    <a:lumMod val="50000"/>
                    <a:lumOff val="50000"/>
                  </a:schemeClr>
                </a:solidFill>
              </a:rPr>
              <a:t>Copyright © 2022 JETRO. All rights reserved.</a:t>
            </a:r>
            <a:endParaRPr kumimoji="1" lang="ja-JP" altLang="en-US" sz="600" dirty="0">
              <a:solidFill>
                <a:schemeClr val="tx1">
                  <a:lumMod val="50000"/>
                  <a:lumOff val="50000"/>
                </a:schemeClr>
              </a:solidFill>
            </a:endParaRPr>
          </a:p>
        </p:txBody>
      </p:sp>
      <p:sp>
        <p:nvSpPr>
          <p:cNvPr id="12" name="Slide Number Placeholder 5">
            <a:extLst>
              <a:ext uri="{FF2B5EF4-FFF2-40B4-BE49-F238E27FC236}">
                <a16:creationId xmlns:a16="http://schemas.microsoft.com/office/drawing/2014/main" id="{5FED43B0-CEB3-4D95-91A8-E5C414E461E5}"/>
              </a:ext>
            </a:extLst>
          </p:cNvPr>
          <p:cNvSpPr txBox="1">
            <a:spLocks/>
          </p:cNvSpPr>
          <p:nvPr/>
        </p:nvSpPr>
        <p:spPr bwMode="gray">
          <a:xfrm>
            <a:off x="11747727" y="6459958"/>
            <a:ext cx="371551" cy="316921"/>
          </a:xfrm>
          <a:prstGeom prst="rect">
            <a:avLst/>
          </a:prstGeom>
        </p:spPr>
        <p:txBody>
          <a:bodyPr vert="horz" wrap="none"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2525BC4-E832-4434-AD29-9CBC1E162507}" type="slidenum">
              <a:rPr kumimoji="1" lang="ja-JP" altLang="en-US" sz="1200" smtClean="0">
                <a:solidFill>
                  <a:schemeClr val="tx2"/>
                </a:solidFill>
              </a:rPr>
              <a:pPr algn="ctr"/>
              <a:t>‹#›</a:t>
            </a:fld>
            <a:endParaRPr kumimoji="1" lang="ja-JP" altLang="en-US" sz="1200">
              <a:solidFill>
                <a:schemeClr val="tx2"/>
              </a:solidFill>
            </a:endParaRPr>
          </a:p>
        </p:txBody>
      </p:sp>
      <p:cxnSp>
        <p:nvCxnSpPr>
          <p:cNvPr id="13" name="直線コネクタ 12">
            <a:extLst>
              <a:ext uri="{FF2B5EF4-FFF2-40B4-BE49-F238E27FC236}">
                <a16:creationId xmlns:a16="http://schemas.microsoft.com/office/drawing/2014/main" id="{F3E6B311-B6FA-4E40-8A41-B0182651D5C8}"/>
              </a:ext>
            </a:extLst>
          </p:cNvPr>
          <p:cNvCxnSpPr/>
          <p:nvPr/>
        </p:nvCxnSpPr>
        <p:spPr bwMode="gray">
          <a:xfrm>
            <a:off x="11673397" y="6543903"/>
            <a:ext cx="0" cy="157861"/>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574931F2-52F4-4DB0-919F-6A30B623B291}"/>
              </a:ext>
            </a:extLst>
          </p:cNvPr>
          <p:cNvCxnSpPr>
            <a:cxnSpLocks/>
          </p:cNvCxnSpPr>
          <p:nvPr userDrawn="1"/>
        </p:nvCxnSpPr>
        <p:spPr bwMode="gray">
          <a:xfrm>
            <a:off x="1270064" y="427860"/>
            <a:ext cx="0" cy="3240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865B28F6-A186-43E9-AD42-C5AFB0654BA1}"/>
              </a:ext>
            </a:extLst>
          </p:cNvPr>
          <p:cNvSpPr/>
          <p:nvPr userDrawn="1"/>
        </p:nvSpPr>
        <p:spPr bwMode="gray">
          <a:xfrm>
            <a:off x="0" y="6786000"/>
            <a:ext cx="1219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endParaRPr kumimoji="1" lang="ja-JP" altLang="en-US" sz="900" b="1">
              <a:solidFill>
                <a:schemeClr val="tx1"/>
              </a:solidFill>
              <a:latin typeface="+mn-ea"/>
            </a:endParaRPr>
          </a:p>
        </p:txBody>
      </p:sp>
      <p:sp>
        <p:nvSpPr>
          <p:cNvPr id="24" name="フリーフォーム: 図形 23">
            <a:extLst>
              <a:ext uri="{FF2B5EF4-FFF2-40B4-BE49-F238E27FC236}">
                <a16:creationId xmlns:a16="http://schemas.microsoft.com/office/drawing/2014/main" id="{8A24C676-F602-4BCD-8A7A-629109F727D5}"/>
              </a:ext>
            </a:extLst>
          </p:cNvPr>
          <p:cNvSpPr/>
          <p:nvPr userDrawn="1"/>
        </p:nvSpPr>
        <p:spPr bwMode="gray">
          <a:xfrm flipH="1">
            <a:off x="1" y="0"/>
            <a:ext cx="1680000" cy="180000"/>
          </a:xfrm>
          <a:custGeom>
            <a:avLst/>
            <a:gdLst>
              <a:gd name="connsiteX0" fmla="*/ 1517167 w 1517167"/>
              <a:gd name="connsiteY0" fmla="*/ 0 h 157310"/>
              <a:gd name="connsiteX1" fmla="*/ 0 w 1517167"/>
              <a:gd name="connsiteY1" fmla="*/ 0 h 157310"/>
              <a:gd name="connsiteX2" fmla="*/ 157310 w 1517167"/>
              <a:gd name="connsiteY2" fmla="*/ 157310 h 157310"/>
              <a:gd name="connsiteX3" fmla="*/ 1517167 w 1517167"/>
              <a:gd name="connsiteY3" fmla="*/ 157310 h 157310"/>
            </a:gdLst>
            <a:ahLst/>
            <a:cxnLst>
              <a:cxn ang="0">
                <a:pos x="connsiteX0" y="connsiteY0"/>
              </a:cxn>
              <a:cxn ang="0">
                <a:pos x="connsiteX1" y="connsiteY1"/>
              </a:cxn>
              <a:cxn ang="0">
                <a:pos x="connsiteX2" y="connsiteY2"/>
              </a:cxn>
              <a:cxn ang="0">
                <a:pos x="connsiteX3" y="connsiteY3"/>
              </a:cxn>
            </a:cxnLst>
            <a:rect l="l" t="t" r="r" b="b"/>
            <a:pathLst>
              <a:path w="1517167" h="157310">
                <a:moveTo>
                  <a:pt x="1517167" y="0"/>
                </a:moveTo>
                <a:lnTo>
                  <a:pt x="0" y="0"/>
                </a:lnTo>
                <a:lnTo>
                  <a:pt x="157310" y="157310"/>
                </a:lnTo>
                <a:lnTo>
                  <a:pt x="1517167" y="157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lnSpc>
                <a:spcPct val="110000"/>
              </a:lnSpc>
            </a:pPr>
            <a:endParaRPr kumimoji="1" lang="ja-JP" altLang="en-US" sz="900" b="1">
              <a:solidFill>
                <a:schemeClr val="tx1"/>
              </a:solidFill>
              <a:latin typeface="+mn-ea"/>
            </a:endParaRPr>
          </a:p>
        </p:txBody>
      </p:sp>
      <p:sp>
        <p:nvSpPr>
          <p:cNvPr id="2" name="Title 1"/>
          <p:cNvSpPr>
            <a:spLocks noGrp="1"/>
          </p:cNvSpPr>
          <p:nvPr userDrawn="1">
            <p:ph type="title" hasCustomPrompt="1"/>
          </p:nvPr>
        </p:nvSpPr>
        <p:spPr bwMode="gray">
          <a:xfrm>
            <a:off x="1560465" y="368037"/>
            <a:ext cx="9628537" cy="497654"/>
          </a:xfrm>
          <a:prstGeom prst="rect">
            <a:avLst/>
          </a:prstGeom>
        </p:spPr>
        <p:txBody>
          <a:bodyPr vert="horz" lIns="0" tIns="72000" rIns="0" bIns="36000" rtlCol="0" anchor="ctr">
            <a:noAutofit/>
          </a:bodyPr>
          <a:lstStyle>
            <a:lvl1pPr>
              <a:defRPr lang="en-US" sz="2400" b="1" dirty="0">
                <a:solidFill>
                  <a:schemeClr val="tx2"/>
                </a:solidFill>
                <a:latin typeface="+mj-ea"/>
              </a:defRPr>
            </a:lvl1pPr>
          </a:lstStyle>
          <a:p>
            <a:pPr marL="0" lvl="0" defTabSz="922338"/>
            <a:r>
              <a:rPr kumimoji="1" lang="ja-JP" altLang="en-US" b="1">
                <a:solidFill>
                  <a:schemeClr val="tx2"/>
                </a:solidFill>
              </a:rPr>
              <a:t>タイトルを入力 </a:t>
            </a:r>
            <a:r>
              <a:rPr kumimoji="1" lang="en-US" altLang="ja-JP" b="1">
                <a:solidFill>
                  <a:schemeClr val="tx2"/>
                </a:solidFill>
              </a:rPr>
              <a:t>24pt 1</a:t>
            </a:r>
            <a:r>
              <a:rPr kumimoji="1" lang="ja-JP" altLang="en-US" b="1">
                <a:solidFill>
                  <a:schemeClr val="tx2"/>
                </a:solidFill>
              </a:rPr>
              <a:t>行まで</a:t>
            </a:r>
            <a:endParaRPr lang="en-US"/>
          </a:p>
        </p:txBody>
      </p:sp>
      <p:cxnSp>
        <p:nvCxnSpPr>
          <p:cNvPr id="10" name="直線コネクタ 9">
            <a:extLst>
              <a:ext uri="{FF2B5EF4-FFF2-40B4-BE49-F238E27FC236}">
                <a16:creationId xmlns:a16="http://schemas.microsoft.com/office/drawing/2014/main" id="{904304D6-14EB-496C-BE53-FD2BF64D1712}"/>
              </a:ext>
            </a:extLst>
          </p:cNvPr>
          <p:cNvCxnSpPr>
            <a:cxnSpLocks/>
          </p:cNvCxnSpPr>
          <p:nvPr userDrawn="1"/>
        </p:nvCxnSpPr>
        <p:spPr bwMode="gray">
          <a:xfrm>
            <a:off x="1270064" y="427860"/>
            <a:ext cx="0" cy="3240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 name="テキスト プレースホルダー 4">
            <a:extLst>
              <a:ext uri="{FF2B5EF4-FFF2-40B4-BE49-F238E27FC236}">
                <a16:creationId xmlns:a16="http://schemas.microsoft.com/office/drawing/2014/main" id="{90BA2E60-2490-4CF3-A1EE-D1DEB1E25A4B}"/>
              </a:ext>
            </a:extLst>
          </p:cNvPr>
          <p:cNvSpPr>
            <a:spLocks noGrp="1"/>
          </p:cNvSpPr>
          <p:nvPr>
            <p:ph type="body" sz="quarter" idx="10" hasCustomPrompt="1"/>
          </p:nvPr>
        </p:nvSpPr>
        <p:spPr bwMode="gray">
          <a:xfrm>
            <a:off x="425681" y="295208"/>
            <a:ext cx="768000" cy="576000"/>
          </a:xfrm>
          <a:prstGeom prst="rect">
            <a:avLst/>
          </a:prstGeom>
        </p:spPr>
        <p:txBody>
          <a:bodyPr vert="horz" lIns="0" tIns="72000" rIns="0" bIns="36000" rtlCol="0" anchor="ctr">
            <a:noAutofit/>
          </a:bodyPr>
          <a:lstStyle>
            <a:lvl1pPr algn="ctr">
              <a:buNone/>
              <a:defRPr lang="ja-JP" altLang="en-US" sz="3200" b="1" dirty="0">
                <a:solidFill>
                  <a:schemeClr val="tx2"/>
                </a:solidFill>
                <a:latin typeface="+mj-lt"/>
                <a:ea typeface="+mj-ea"/>
                <a:cs typeface="+mj-cs"/>
              </a:defRPr>
            </a:lvl1pPr>
            <a:lvl2pPr>
              <a:buNone/>
              <a:defRPr/>
            </a:lvl2pPr>
            <a:lvl3pPr>
              <a:buNone/>
              <a:defRPr/>
            </a:lvl3pPr>
            <a:lvl4pPr>
              <a:buNone/>
              <a:defRPr/>
            </a:lvl4pPr>
            <a:lvl5pPr>
              <a:buNone/>
              <a:defRPr/>
            </a:lvl5pPr>
          </a:lstStyle>
          <a:p>
            <a:pPr marL="0" lvl="0" algn="ctr">
              <a:spcBef>
                <a:spcPct val="0"/>
              </a:spcBef>
              <a:buNone/>
            </a:pPr>
            <a:r>
              <a:rPr kumimoji="1" lang="en-US" altLang="ja-JP"/>
              <a:t>1</a:t>
            </a:r>
            <a:endParaRPr kumimoji="1" lang="ja-JP" altLang="en-US"/>
          </a:p>
        </p:txBody>
      </p:sp>
      <p:sp>
        <p:nvSpPr>
          <p:cNvPr id="17" name="テキスト プレースホルダー 25">
            <a:extLst>
              <a:ext uri="{FF2B5EF4-FFF2-40B4-BE49-F238E27FC236}">
                <a16:creationId xmlns:a16="http://schemas.microsoft.com/office/drawing/2014/main" id="{BD2EA5F8-D7DB-4C7F-88CB-DF49A90EFFB5}"/>
              </a:ext>
            </a:extLst>
          </p:cNvPr>
          <p:cNvSpPr>
            <a:spLocks noGrp="1"/>
          </p:cNvSpPr>
          <p:nvPr>
            <p:ph type="body" sz="quarter" idx="14" hasCustomPrompt="1"/>
          </p:nvPr>
        </p:nvSpPr>
        <p:spPr bwMode="gray">
          <a:xfrm>
            <a:off x="719667" y="1172010"/>
            <a:ext cx="10752667" cy="654846"/>
          </a:xfrm>
          <a:prstGeom prst="rect">
            <a:avLst/>
          </a:prstGeom>
          <a:noFill/>
        </p:spPr>
        <p:txBody>
          <a:bodyPr wrap="square" lIns="0" tIns="0" rIns="0" bIns="0" rtlCol="0">
            <a:noAutofit/>
          </a:bodyPr>
          <a:lstStyle>
            <a:lvl1pPr marL="216000" indent="-216000">
              <a:lnSpc>
                <a:spcPct val="110000"/>
              </a:lnSpc>
              <a:spcBef>
                <a:spcPts val="0"/>
              </a:spcBef>
              <a:spcAft>
                <a:spcPts val="400"/>
              </a:spcAft>
              <a:buClr>
                <a:schemeClr val="accent1"/>
              </a:buClr>
              <a:buSzPct val="80000"/>
              <a:buFont typeface="Wingdings" panose="05000000000000000000" pitchFamily="2" charset="2"/>
              <a:buChar char="n"/>
              <a:defRPr lang="ja-JP" altLang="en-US" sz="1400" dirty="0" smtClean="0">
                <a:latin typeface="+mn-ea"/>
              </a:defRPr>
            </a:lvl1pPr>
          </a:lstStyle>
          <a:p>
            <a:pPr marL="216000" indent="-216000">
              <a:lnSpc>
                <a:spcPct val="110000"/>
              </a:lnSpc>
              <a:spcAft>
                <a:spcPts val="400"/>
              </a:spcAft>
              <a:buClr>
                <a:schemeClr val="accent1"/>
              </a:buClr>
              <a:buSzPct val="80000"/>
              <a:buFont typeface="Wingdings" panose="05000000000000000000" pitchFamily="2" charset="2"/>
              <a:buChar char="n"/>
            </a:pPr>
            <a:r>
              <a:rPr kumimoji="1" lang="ja-JP" altLang="en-US" sz="1400">
                <a:latin typeface="+mn-ea"/>
              </a:rPr>
              <a:t>リード文</a:t>
            </a:r>
            <a:r>
              <a:rPr kumimoji="1" lang="en-US" altLang="ja-JP" sz="1400">
                <a:latin typeface="+mn-ea"/>
              </a:rPr>
              <a:t>14pt </a:t>
            </a:r>
            <a:r>
              <a:rPr kumimoji="1" lang="ja-JP" altLang="en-US" sz="1400">
                <a:latin typeface="+mn-ea"/>
              </a:rPr>
              <a:t> </a:t>
            </a:r>
            <a:r>
              <a:rPr kumimoji="1" lang="en-US" altLang="ja-JP" sz="1400">
                <a:latin typeface="+mn-ea"/>
              </a:rPr>
              <a:t>XXXXXXXXXXXXXXXXXXXXXXXXXXXXXXXXXXXXXXXXXXXXXXXXX 1~2</a:t>
            </a:r>
            <a:r>
              <a:rPr kumimoji="1" lang="ja-JP" altLang="en-US" sz="1400">
                <a:latin typeface="+mn-ea"/>
              </a:rPr>
              <a:t>行。</a:t>
            </a:r>
            <a:endParaRPr kumimoji="1" lang="en-US" altLang="ja-JP" sz="1400">
              <a:latin typeface="+mn-ea"/>
            </a:endParaRPr>
          </a:p>
        </p:txBody>
      </p:sp>
    </p:spTree>
    <p:extLst>
      <p:ext uri="{BB962C8B-B14F-4D97-AF65-F5344CB8AC3E}">
        <p14:creationId xmlns:p14="http://schemas.microsoft.com/office/powerpoint/2010/main" val="729325611"/>
      </p:ext>
    </p:extLst>
  </p:cSld>
  <p:clrMapOvr>
    <a:masterClrMapping/>
  </p:clrMapOvr>
  <p:extLst>
    <p:ext uri="{DCECCB84-F9BA-43D5-87BE-67443E8EF086}">
      <p15:sldGuideLst xmlns:p15="http://schemas.microsoft.com/office/powerpoint/2012/main">
        <p15:guide id="1" orient="horz" pos="1389">
          <p15:clr>
            <a:srgbClr val="FBAE40"/>
          </p15:clr>
        </p15:guide>
        <p15:guide id="2" pos="2880">
          <p15:clr>
            <a:srgbClr val="FBAE40"/>
          </p15:clr>
        </p15:guide>
        <p15:guide id="3" pos="340">
          <p15:clr>
            <a:srgbClr val="FBAE40"/>
          </p15:clr>
        </p15:guide>
        <p15:guide id="4" pos="5420">
          <p15:clr>
            <a:srgbClr val="FBAE40"/>
          </p15:clr>
        </p15:guide>
        <p15:guide id="5" orient="horz" pos="4042">
          <p15:clr>
            <a:srgbClr val="FBAE40"/>
          </p15:clr>
        </p15:guide>
      </p15:sldGuideLst>
    </p:ext>
  </p:extLst>
</p:sldLayout>
</file>

<file path=ppt/slideLayouts/slideLayout10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3"/>
            <a:ext cx="7315200" cy="566738"/>
          </a:xfrm>
        </p:spPr>
        <p:txBody>
          <a:bodyPr anchor="b"/>
          <a:lstStyle>
            <a:lvl1pPr algn="l">
              <a:defRPr sz="1941"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176"/>
            </a:lvl1pPr>
            <a:lvl2pPr marL="449141" indent="0">
              <a:buNone/>
              <a:defRPr sz="2735"/>
            </a:lvl2pPr>
            <a:lvl3pPr marL="898285" indent="0">
              <a:buNone/>
              <a:defRPr sz="2382"/>
            </a:lvl3pPr>
            <a:lvl4pPr marL="1347427" indent="0">
              <a:buNone/>
              <a:defRPr sz="1941"/>
            </a:lvl4pPr>
            <a:lvl5pPr marL="1796569" indent="0">
              <a:buNone/>
              <a:defRPr sz="1941"/>
            </a:lvl5pPr>
            <a:lvl6pPr marL="2245712" indent="0">
              <a:buNone/>
              <a:defRPr sz="1941"/>
            </a:lvl6pPr>
            <a:lvl7pPr marL="2694854" indent="0">
              <a:buNone/>
              <a:defRPr sz="1941"/>
            </a:lvl7pPr>
            <a:lvl8pPr marL="3143997" indent="0">
              <a:buNone/>
              <a:defRPr sz="1941"/>
            </a:lvl8pPr>
            <a:lvl9pPr marL="3593137" indent="0">
              <a:buNone/>
              <a:defRPr sz="1941"/>
            </a:lvl9pPr>
          </a:lstStyle>
          <a:p>
            <a:endParaRPr lang="en-US"/>
          </a:p>
        </p:txBody>
      </p:sp>
      <p:sp>
        <p:nvSpPr>
          <p:cNvPr id="4" name="Text Placeholder 3"/>
          <p:cNvSpPr>
            <a:spLocks noGrp="1"/>
          </p:cNvSpPr>
          <p:nvPr>
            <p:ph type="body" sz="half" idx="2"/>
          </p:nvPr>
        </p:nvSpPr>
        <p:spPr>
          <a:xfrm>
            <a:off x="2389718" y="5367341"/>
            <a:ext cx="7315200" cy="804862"/>
          </a:xfrm>
        </p:spPr>
        <p:txBody>
          <a:bodyPr/>
          <a:lstStyle>
            <a:lvl1pPr marL="0" indent="0">
              <a:buNone/>
              <a:defRPr sz="1412"/>
            </a:lvl1pPr>
            <a:lvl2pPr marL="449141" indent="0">
              <a:buNone/>
              <a:defRPr sz="1235"/>
            </a:lvl2pPr>
            <a:lvl3pPr marL="898285" indent="0">
              <a:buNone/>
              <a:defRPr sz="971"/>
            </a:lvl3pPr>
            <a:lvl4pPr marL="1347427" indent="0">
              <a:buNone/>
              <a:defRPr sz="882"/>
            </a:lvl4pPr>
            <a:lvl5pPr marL="1796569" indent="0">
              <a:buNone/>
              <a:defRPr sz="882"/>
            </a:lvl5pPr>
            <a:lvl6pPr marL="2245712" indent="0">
              <a:buNone/>
              <a:defRPr sz="882"/>
            </a:lvl6pPr>
            <a:lvl7pPr marL="2694854" indent="0">
              <a:buNone/>
              <a:defRPr sz="882"/>
            </a:lvl7pPr>
            <a:lvl8pPr marL="3143997" indent="0">
              <a:buNone/>
              <a:defRPr sz="882"/>
            </a:lvl8pPr>
            <a:lvl9pPr marL="3593137" indent="0">
              <a:buNone/>
              <a:defRPr sz="882"/>
            </a:lvl9pPr>
          </a:lstStyle>
          <a:p>
            <a:pPr lvl="0"/>
            <a:r>
              <a:rPr lang="en-US"/>
              <a:t>Click to edit Master text styles</a:t>
            </a:r>
          </a:p>
        </p:txBody>
      </p:sp>
      <p:sp>
        <p:nvSpPr>
          <p:cNvPr id="5" name="Date Placeholder 4"/>
          <p:cNvSpPr>
            <a:spLocks noGrp="1"/>
          </p:cNvSpPr>
          <p:nvPr>
            <p:ph type="dt" sz="half" idx="10"/>
          </p:nvPr>
        </p:nvSpPr>
        <p:spPr/>
        <p:txBody>
          <a:bodyPr/>
          <a:lstStyle/>
          <a:p>
            <a:fld id="{FD2C3C05-B573-43B6-9D6E-F0966CF31206}" type="datetime1">
              <a:rPr lang="en-US" smtClean="0"/>
              <a:t>7/19/2022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7A5321-FFB9-47A1-B8A9-1274A48BE090}" type="slidenum">
              <a:rPr lang="en-US" smtClean="0"/>
              <a:pPr/>
              <a:t>‹#›</a:t>
            </a:fld>
            <a:endParaRPr lang="en-US"/>
          </a:p>
        </p:txBody>
      </p:sp>
    </p:spTree>
    <p:extLst>
      <p:ext uri="{BB962C8B-B14F-4D97-AF65-F5344CB8AC3E}">
        <p14:creationId xmlns:p14="http://schemas.microsoft.com/office/powerpoint/2010/main" val="1737018452"/>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DE906-4AFA-4851-AF31-93AB509A1DC8}" type="datetime1">
              <a:rPr lang="en-US" smtClean="0"/>
              <a:t>7/19/2022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A5321-FFB9-47A1-B8A9-1274A48BE090}" type="slidenum">
              <a:rPr lang="en-US" smtClean="0"/>
              <a:pPr/>
              <a:t>‹#›</a:t>
            </a:fld>
            <a:endParaRPr lang="en-US"/>
          </a:p>
        </p:txBody>
      </p:sp>
    </p:spTree>
    <p:extLst>
      <p:ext uri="{BB962C8B-B14F-4D97-AF65-F5344CB8AC3E}">
        <p14:creationId xmlns:p14="http://schemas.microsoft.com/office/powerpoint/2010/main" val="2689849142"/>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5" y="274638"/>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9" y="274638"/>
            <a:ext cx="802640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6FCD88-D151-4206-BD19-232E34210189}" type="datetime1">
              <a:rPr lang="en-US" smtClean="0"/>
              <a:t>7/19/2022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A5321-FFB9-47A1-B8A9-1274A48BE090}" type="slidenum">
              <a:rPr lang="en-US" smtClean="0"/>
              <a:pPr/>
              <a:t>‹#›</a:t>
            </a:fld>
            <a:endParaRPr lang="en-US"/>
          </a:p>
        </p:txBody>
      </p:sp>
    </p:spTree>
    <p:extLst>
      <p:ext uri="{BB962C8B-B14F-4D97-AF65-F5344CB8AC3E}">
        <p14:creationId xmlns:p14="http://schemas.microsoft.com/office/powerpoint/2010/main" val="16194621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本編（9用）">
    <p:spTree>
      <p:nvGrpSpPr>
        <p:cNvPr id="1" name=""/>
        <p:cNvGrpSpPr/>
        <p:nvPr/>
      </p:nvGrpSpPr>
      <p:grpSpPr>
        <a:xfrm>
          <a:off x="0" y="0"/>
          <a:ext cx="0" cy="0"/>
          <a:chOff x="0" y="0"/>
          <a:chExt cx="0" cy="0"/>
        </a:xfrm>
      </p:grpSpPr>
      <p:sp>
        <p:nvSpPr>
          <p:cNvPr id="11" name="フッター プレースホルダー 3">
            <a:extLst>
              <a:ext uri="{FF2B5EF4-FFF2-40B4-BE49-F238E27FC236}">
                <a16:creationId xmlns:a16="http://schemas.microsoft.com/office/drawing/2014/main" id="{9CC4425C-B901-45AE-B8D4-BCA98DB58E22}"/>
              </a:ext>
            </a:extLst>
          </p:cNvPr>
          <p:cNvSpPr txBox="1">
            <a:spLocks/>
          </p:cNvSpPr>
          <p:nvPr/>
        </p:nvSpPr>
        <p:spPr bwMode="gray">
          <a:xfrm>
            <a:off x="9344361" y="6483790"/>
            <a:ext cx="2540000" cy="289461"/>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600" dirty="0">
                <a:solidFill>
                  <a:schemeClr val="tx1">
                    <a:lumMod val="50000"/>
                    <a:lumOff val="50000"/>
                  </a:schemeClr>
                </a:solidFill>
              </a:rPr>
              <a:t>Copyright © 2022 JETRO. All rights reserved.</a:t>
            </a:r>
            <a:endParaRPr kumimoji="1" lang="ja-JP" altLang="en-US" sz="600" dirty="0">
              <a:solidFill>
                <a:schemeClr val="tx1">
                  <a:lumMod val="50000"/>
                  <a:lumOff val="50000"/>
                </a:schemeClr>
              </a:solidFill>
            </a:endParaRPr>
          </a:p>
        </p:txBody>
      </p:sp>
      <p:sp>
        <p:nvSpPr>
          <p:cNvPr id="12" name="Slide Number Placeholder 5">
            <a:extLst>
              <a:ext uri="{FF2B5EF4-FFF2-40B4-BE49-F238E27FC236}">
                <a16:creationId xmlns:a16="http://schemas.microsoft.com/office/drawing/2014/main" id="{5FED43B0-CEB3-4D95-91A8-E5C414E461E5}"/>
              </a:ext>
            </a:extLst>
          </p:cNvPr>
          <p:cNvSpPr txBox="1">
            <a:spLocks/>
          </p:cNvSpPr>
          <p:nvPr/>
        </p:nvSpPr>
        <p:spPr bwMode="gray">
          <a:xfrm>
            <a:off x="11747727" y="6459958"/>
            <a:ext cx="371551" cy="316921"/>
          </a:xfrm>
          <a:prstGeom prst="rect">
            <a:avLst/>
          </a:prstGeom>
        </p:spPr>
        <p:txBody>
          <a:bodyPr vert="horz" wrap="none"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2525BC4-E832-4434-AD29-9CBC1E162507}" type="slidenum">
              <a:rPr kumimoji="1" lang="ja-JP" altLang="en-US" sz="1200" smtClean="0">
                <a:solidFill>
                  <a:schemeClr val="tx2"/>
                </a:solidFill>
              </a:rPr>
              <a:pPr algn="ctr"/>
              <a:t>‹#›</a:t>
            </a:fld>
            <a:endParaRPr kumimoji="1" lang="ja-JP" altLang="en-US" sz="1200">
              <a:solidFill>
                <a:schemeClr val="tx2"/>
              </a:solidFill>
            </a:endParaRPr>
          </a:p>
        </p:txBody>
      </p:sp>
      <p:cxnSp>
        <p:nvCxnSpPr>
          <p:cNvPr id="13" name="直線コネクタ 12">
            <a:extLst>
              <a:ext uri="{FF2B5EF4-FFF2-40B4-BE49-F238E27FC236}">
                <a16:creationId xmlns:a16="http://schemas.microsoft.com/office/drawing/2014/main" id="{F3E6B311-B6FA-4E40-8A41-B0182651D5C8}"/>
              </a:ext>
            </a:extLst>
          </p:cNvPr>
          <p:cNvCxnSpPr/>
          <p:nvPr/>
        </p:nvCxnSpPr>
        <p:spPr bwMode="gray">
          <a:xfrm>
            <a:off x="11673397" y="6543903"/>
            <a:ext cx="0" cy="157861"/>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574931F2-52F4-4DB0-919F-6A30B623B291}"/>
              </a:ext>
            </a:extLst>
          </p:cNvPr>
          <p:cNvCxnSpPr>
            <a:cxnSpLocks/>
          </p:cNvCxnSpPr>
          <p:nvPr userDrawn="1"/>
        </p:nvCxnSpPr>
        <p:spPr bwMode="gray">
          <a:xfrm>
            <a:off x="1270064" y="427860"/>
            <a:ext cx="0" cy="3240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865B28F6-A186-43E9-AD42-C5AFB0654BA1}"/>
              </a:ext>
            </a:extLst>
          </p:cNvPr>
          <p:cNvSpPr/>
          <p:nvPr userDrawn="1"/>
        </p:nvSpPr>
        <p:spPr bwMode="gray">
          <a:xfrm>
            <a:off x="0" y="6786000"/>
            <a:ext cx="1219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endParaRPr kumimoji="1" lang="ja-JP" altLang="en-US" sz="900" b="1">
              <a:solidFill>
                <a:schemeClr val="tx1"/>
              </a:solidFill>
              <a:latin typeface="+mn-ea"/>
            </a:endParaRPr>
          </a:p>
        </p:txBody>
      </p:sp>
      <p:sp>
        <p:nvSpPr>
          <p:cNvPr id="24" name="フリーフォーム: 図形 23">
            <a:extLst>
              <a:ext uri="{FF2B5EF4-FFF2-40B4-BE49-F238E27FC236}">
                <a16:creationId xmlns:a16="http://schemas.microsoft.com/office/drawing/2014/main" id="{8A24C676-F602-4BCD-8A7A-629109F727D5}"/>
              </a:ext>
            </a:extLst>
          </p:cNvPr>
          <p:cNvSpPr/>
          <p:nvPr userDrawn="1"/>
        </p:nvSpPr>
        <p:spPr bwMode="gray">
          <a:xfrm flipH="1">
            <a:off x="1" y="0"/>
            <a:ext cx="1824000" cy="180000"/>
          </a:xfrm>
          <a:custGeom>
            <a:avLst/>
            <a:gdLst>
              <a:gd name="connsiteX0" fmla="*/ 1517167 w 1517167"/>
              <a:gd name="connsiteY0" fmla="*/ 0 h 157310"/>
              <a:gd name="connsiteX1" fmla="*/ 0 w 1517167"/>
              <a:gd name="connsiteY1" fmla="*/ 0 h 157310"/>
              <a:gd name="connsiteX2" fmla="*/ 157310 w 1517167"/>
              <a:gd name="connsiteY2" fmla="*/ 157310 h 157310"/>
              <a:gd name="connsiteX3" fmla="*/ 1517167 w 1517167"/>
              <a:gd name="connsiteY3" fmla="*/ 157310 h 157310"/>
            </a:gdLst>
            <a:ahLst/>
            <a:cxnLst>
              <a:cxn ang="0">
                <a:pos x="connsiteX0" y="connsiteY0"/>
              </a:cxn>
              <a:cxn ang="0">
                <a:pos x="connsiteX1" y="connsiteY1"/>
              </a:cxn>
              <a:cxn ang="0">
                <a:pos x="connsiteX2" y="connsiteY2"/>
              </a:cxn>
              <a:cxn ang="0">
                <a:pos x="connsiteX3" y="connsiteY3"/>
              </a:cxn>
            </a:cxnLst>
            <a:rect l="l" t="t" r="r" b="b"/>
            <a:pathLst>
              <a:path w="1517167" h="157310">
                <a:moveTo>
                  <a:pt x="1517167" y="0"/>
                </a:moveTo>
                <a:lnTo>
                  <a:pt x="0" y="0"/>
                </a:lnTo>
                <a:lnTo>
                  <a:pt x="157310" y="157310"/>
                </a:lnTo>
                <a:lnTo>
                  <a:pt x="1517167" y="157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lnSpc>
                <a:spcPct val="110000"/>
              </a:lnSpc>
            </a:pPr>
            <a:endParaRPr kumimoji="1" lang="ja-JP" altLang="en-US" sz="900" b="1">
              <a:solidFill>
                <a:schemeClr val="tx1"/>
              </a:solidFill>
              <a:latin typeface="+mn-ea"/>
            </a:endParaRPr>
          </a:p>
        </p:txBody>
      </p:sp>
      <p:sp>
        <p:nvSpPr>
          <p:cNvPr id="2" name="Title 1"/>
          <p:cNvSpPr>
            <a:spLocks noGrp="1"/>
          </p:cNvSpPr>
          <p:nvPr userDrawn="1">
            <p:ph type="title" hasCustomPrompt="1"/>
          </p:nvPr>
        </p:nvSpPr>
        <p:spPr bwMode="gray">
          <a:xfrm>
            <a:off x="1560465" y="368037"/>
            <a:ext cx="9628537" cy="497654"/>
          </a:xfrm>
          <a:prstGeom prst="rect">
            <a:avLst/>
          </a:prstGeom>
        </p:spPr>
        <p:txBody>
          <a:bodyPr vert="horz" lIns="0" tIns="72000" rIns="0" bIns="36000" rtlCol="0" anchor="ctr">
            <a:noAutofit/>
          </a:bodyPr>
          <a:lstStyle>
            <a:lvl1pPr>
              <a:defRPr lang="en-US" sz="2400" b="1" dirty="0">
                <a:solidFill>
                  <a:schemeClr val="tx2"/>
                </a:solidFill>
                <a:latin typeface="+mj-ea"/>
              </a:defRPr>
            </a:lvl1pPr>
          </a:lstStyle>
          <a:p>
            <a:pPr marL="0" lvl="0" defTabSz="922338"/>
            <a:r>
              <a:rPr kumimoji="1" lang="ja-JP" altLang="en-US" b="1">
                <a:solidFill>
                  <a:schemeClr val="tx2"/>
                </a:solidFill>
              </a:rPr>
              <a:t>タイトルを入力 </a:t>
            </a:r>
            <a:r>
              <a:rPr kumimoji="1" lang="en-US" altLang="ja-JP" b="1">
                <a:solidFill>
                  <a:schemeClr val="tx2"/>
                </a:solidFill>
              </a:rPr>
              <a:t>24pt 1</a:t>
            </a:r>
            <a:r>
              <a:rPr kumimoji="1" lang="ja-JP" altLang="en-US" b="1">
                <a:solidFill>
                  <a:schemeClr val="tx2"/>
                </a:solidFill>
              </a:rPr>
              <a:t>行まで</a:t>
            </a:r>
            <a:endParaRPr lang="en-US"/>
          </a:p>
        </p:txBody>
      </p:sp>
      <p:cxnSp>
        <p:nvCxnSpPr>
          <p:cNvPr id="10" name="直線コネクタ 9">
            <a:extLst>
              <a:ext uri="{FF2B5EF4-FFF2-40B4-BE49-F238E27FC236}">
                <a16:creationId xmlns:a16="http://schemas.microsoft.com/office/drawing/2014/main" id="{904304D6-14EB-496C-BE53-FD2BF64D1712}"/>
              </a:ext>
            </a:extLst>
          </p:cNvPr>
          <p:cNvCxnSpPr>
            <a:cxnSpLocks/>
          </p:cNvCxnSpPr>
          <p:nvPr userDrawn="1"/>
        </p:nvCxnSpPr>
        <p:spPr bwMode="gray">
          <a:xfrm>
            <a:off x="1270064" y="427860"/>
            <a:ext cx="0" cy="3240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 name="テキスト プレースホルダー 4">
            <a:extLst>
              <a:ext uri="{FF2B5EF4-FFF2-40B4-BE49-F238E27FC236}">
                <a16:creationId xmlns:a16="http://schemas.microsoft.com/office/drawing/2014/main" id="{90BA2E60-2490-4CF3-A1EE-D1DEB1E25A4B}"/>
              </a:ext>
            </a:extLst>
          </p:cNvPr>
          <p:cNvSpPr>
            <a:spLocks noGrp="1"/>
          </p:cNvSpPr>
          <p:nvPr>
            <p:ph type="body" sz="quarter" idx="10" hasCustomPrompt="1"/>
          </p:nvPr>
        </p:nvSpPr>
        <p:spPr bwMode="gray">
          <a:xfrm>
            <a:off x="425681" y="295208"/>
            <a:ext cx="768000" cy="576000"/>
          </a:xfrm>
          <a:prstGeom prst="rect">
            <a:avLst/>
          </a:prstGeom>
        </p:spPr>
        <p:txBody>
          <a:bodyPr vert="horz" lIns="0" tIns="72000" rIns="0" bIns="36000" rtlCol="0" anchor="ctr">
            <a:noAutofit/>
          </a:bodyPr>
          <a:lstStyle>
            <a:lvl1pPr algn="ctr">
              <a:buNone/>
              <a:defRPr lang="ja-JP" altLang="en-US" sz="3200" b="1" dirty="0">
                <a:solidFill>
                  <a:schemeClr val="tx2"/>
                </a:solidFill>
                <a:latin typeface="+mj-lt"/>
                <a:ea typeface="+mj-ea"/>
                <a:cs typeface="+mj-cs"/>
              </a:defRPr>
            </a:lvl1pPr>
            <a:lvl2pPr>
              <a:buNone/>
              <a:defRPr/>
            </a:lvl2pPr>
            <a:lvl3pPr>
              <a:buNone/>
              <a:defRPr/>
            </a:lvl3pPr>
            <a:lvl4pPr>
              <a:buNone/>
              <a:defRPr/>
            </a:lvl4pPr>
            <a:lvl5pPr>
              <a:buNone/>
              <a:defRPr/>
            </a:lvl5pPr>
          </a:lstStyle>
          <a:p>
            <a:pPr marL="0" lvl="0" algn="ctr">
              <a:spcBef>
                <a:spcPct val="0"/>
              </a:spcBef>
              <a:buNone/>
            </a:pPr>
            <a:r>
              <a:rPr kumimoji="1" lang="en-US" altLang="ja-JP"/>
              <a:t>1</a:t>
            </a:r>
            <a:endParaRPr kumimoji="1" lang="ja-JP" altLang="en-US"/>
          </a:p>
        </p:txBody>
      </p:sp>
      <p:sp>
        <p:nvSpPr>
          <p:cNvPr id="17" name="テキスト プレースホルダー 25">
            <a:extLst>
              <a:ext uri="{FF2B5EF4-FFF2-40B4-BE49-F238E27FC236}">
                <a16:creationId xmlns:a16="http://schemas.microsoft.com/office/drawing/2014/main" id="{BD2EA5F8-D7DB-4C7F-88CB-DF49A90EFFB5}"/>
              </a:ext>
            </a:extLst>
          </p:cNvPr>
          <p:cNvSpPr>
            <a:spLocks noGrp="1"/>
          </p:cNvSpPr>
          <p:nvPr>
            <p:ph type="body" sz="quarter" idx="14" hasCustomPrompt="1"/>
          </p:nvPr>
        </p:nvSpPr>
        <p:spPr bwMode="gray">
          <a:xfrm>
            <a:off x="719667" y="1172010"/>
            <a:ext cx="10752667" cy="654846"/>
          </a:xfrm>
          <a:prstGeom prst="rect">
            <a:avLst/>
          </a:prstGeom>
          <a:noFill/>
        </p:spPr>
        <p:txBody>
          <a:bodyPr wrap="square" lIns="0" tIns="0" rIns="0" bIns="0" rtlCol="0">
            <a:noAutofit/>
          </a:bodyPr>
          <a:lstStyle>
            <a:lvl1pPr marL="216000" indent="-216000">
              <a:lnSpc>
                <a:spcPct val="110000"/>
              </a:lnSpc>
              <a:spcBef>
                <a:spcPts val="0"/>
              </a:spcBef>
              <a:spcAft>
                <a:spcPts val="400"/>
              </a:spcAft>
              <a:buClr>
                <a:schemeClr val="accent1"/>
              </a:buClr>
              <a:buSzPct val="80000"/>
              <a:buFont typeface="Wingdings" panose="05000000000000000000" pitchFamily="2" charset="2"/>
              <a:buChar char="n"/>
              <a:defRPr lang="ja-JP" altLang="en-US" sz="1400" dirty="0" smtClean="0">
                <a:latin typeface="+mn-ea"/>
              </a:defRPr>
            </a:lvl1pPr>
          </a:lstStyle>
          <a:p>
            <a:pPr marL="216000" indent="-216000">
              <a:lnSpc>
                <a:spcPct val="110000"/>
              </a:lnSpc>
              <a:spcAft>
                <a:spcPts val="400"/>
              </a:spcAft>
              <a:buClr>
                <a:schemeClr val="accent1"/>
              </a:buClr>
              <a:buSzPct val="80000"/>
              <a:buFont typeface="Wingdings" panose="05000000000000000000" pitchFamily="2" charset="2"/>
              <a:buChar char="n"/>
            </a:pPr>
            <a:r>
              <a:rPr kumimoji="1" lang="ja-JP" altLang="en-US" sz="1400">
                <a:latin typeface="+mn-ea"/>
              </a:rPr>
              <a:t>リード文</a:t>
            </a:r>
            <a:r>
              <a:rPr kumimoji="1" lang="en-US" altLang="ja-JP" sz="1400">
                <a:latin typeface="+mn-ea"/>
              </a:rPr>
              <a:t>14pt </a:t>
            </a:r>
            <a:r>
              <a:rPr kumimoji="1" lang="ja-JP" altLang="en-US" sz="1400">
                <a:latin typeface="+mn-ea"/>
              </a:rPr>
              <a:t> </a:t>
            </a:r>
            <a:r>
              <a:rPr kumimoji="1" lang="en-US" altLang="ja-JP" sz="1400">
                <a:latin typeface="+mn-ea"/>
              </a:rPr>
              <a:t>XXXXXXXXXXXXXXXXXXXXXXXXXXXXXXXXXXXXXXXXXXXXXXXXX 1~2</a:t>
            </a:r>
            <a:r>
              <a:rPr kumimoji="1" lang="ja-JP" altLang="en-US" sz="1400">
                <a:latin typeface="+mn-ea"/>
              </a:rPr>
              <a:t>行。</a:t>
            </a:r>
            <a:endParaRPr kumimoji="1" lang="en-US" altLang="ja-JP" sz="1400">
              <a:latin typeface="+mn-ea"/>
            </a:endParaRPr>
          </a:p>
        </p:txBody>
      </p:sp>
    </p:spTree>
    <p:extLst>
      <p:ext uri="{BB962C8B-B14F-4D97-AF65-F5344CB8AC3E}">
        <p14:creationId xmlns:p14="http://schemas.microsoft.com/office/powerpoint/2010/main" val="1800760076"/>
      </p:ext>
    </p:extLst>
  </p:cSld>
  <p:clrMapOvr>
    <a:masterClrMapping/>
  </p:clrMapOvr>
  <p:extLst>
    <p:ext uri="{DCECCB84-F9BA-43D5-87BE-67443E8EF086}">
      <p15:sldGuideLst xmlns:p15="http://schemas.microsoft.com/office/powerpoint/2012/main">
        <p15:guide id="1" orient="horz" pos="1389">
          <p15:clr>
            <a:srgbClr val="FBAE40"/>
          </p15:clr>
        </p15:guide>
        <p15:guide id="2" pos="2880">
          <p15:clr>
            <a:srgbClr val="FBAE40"/>
          </p15:clr>
        </p15:guide>
        <p15:guide id="3" pos="340">
          <p15:clr>
            <a:srgbClr val="FBAE40"/>
          </p15:clr>
        </p15:guide>
        <p15:guide id="4" pos="5420">
          <p15:clr>
            <a:srgbClr val="FBAE40"/>
          </p15:clr>
        </p15:guide>
        <p15:guide id="5" orient="horz" pos="404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背表紙">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005B7C91-2793-4DC9-95CE-A69A6BAE2351}"/>
              </a:ext>
            </a:extLst>
          </p:cNvPr>
          <p:cNvSpPr txBox="1">
            <a:spLocks/>
          </p:cNvSpPr>
          <p:nvPr userDrawn="1"/>
        </p:nvSpPr>
        <p:spPr bwMode="gray">
          <a:xfrm>
            <a:off x="9344361" y="6483790"/>
            <a:ext cx="2540000" cy="289461"/>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600" dirty="0">
                <a:solidFill>
                  <a:schemeClr val="tx1">
                    <a:lumMod val="50000"/>
                    <a:lumOff val="50000"/>
                  </a:schemeClr>
                </a:solidFill>
              </a:rPr>
              <a:t>Copyright © 2022 JETRO. All rights reserved.</a:t>
            </a:r>
            <a:endParaRPr kumimoji="1" lang="ja-JP" altLang="en-US" sz="600" dirty="0">
              <a:solidFill>
                <a:schemeClr val="tx1">
                  <a:lumMod val="50000"/>
                  <a:lumOff val="50000"/>
                </a:schemeClr>
              </a:solidFill>
            </a:endParaRPr>
          </a:p>
        </p:txBody>
      </p:sp>
      <p:sp>
        <p:nvSpPr>
          <p:cNvPr id="5" name="Slide Number Placeholder 5">
            <a:extLst>
              <a:ext uri="{FF2B5EF4-FFF2-40B4-BE49-F238E27FC236}">
                <a16:creationId xmlns:a16="http://schemas.microsoft.com/office/drawing/2014/main" id="{7AD8CDAE-C611-44B0-A0DE-A526172A56CC}"/>
              </a:ext>
            </a:extLst>
          </p:cNvPr>
          <p:cNvSpPr txBox="1">
            <a:spLocks/>
          </p:cNvSpPr>
          <p:nvPr userDrawn="1"/>
        </p:nvSpPr>
        <p:spPr bwMode="gray">
          <a:xfrm>
            <a:off x="11747727" y="6459958"/>
            <a:ext cx="371551" cy="316921"/>
          </a:xfrm>
          <a:prstGeom prst="rect">
            <a:avLst/>
          </a:prstGeom>
        </p:spPr>
        <p:txBody>
          <a:bodyPr vert="horz" wrap="none"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2525BC4-E832-4434-AD29-9CBC1E162507}" type="slidenum">
              <a:rPr kumimoji="1" lang="ja-JP" altLang="en-US" sz="1200" smtClean="0">
                <a:solidFill>
                  <a:schemeClr val="tx2"/>
                </a:solidFill>
              </a:rPr>
              <a:pPr algn="ctr"/>
              <a:t>‹#›</a:t>
            </a:fld>
            <a:endParaRPr kumimoji="1" lang="ja-JP" altLang="en-US" sz="1200">
              <a:solidFill>
                <a:schemeClr val="tx2"/>
              </a:solidFill>
            </a:endParaRPr>
          </a:p>
        </p:txBody>
      </p:sp>
      <p:cxnSp>
        <p:nvCxnSpPr>
          <p:cNvPr id="6" name="直線コネクタ 5">
            <a:extLst>
              <a:ext uri="{FF2B5EF4-FFF2-40B4-BE49-F238E27FC236}">
                <a16:creationId xmlns:a16="http://schemas.microsoft.com/office/drawing/2014/main" id="{112393EE-C630-43CA-8D7F-58E20318A06F}"/>
              </a:ext>
            </a:extLst>
          </p:cNvPr>
          <p:cNvCxnSpPr/>
          <p:nvPr userDrawn="1"/>
        </p:nvCxnSpPr>
        <p:spPr bwMode="gray">
          <a:xfrm>
            <a:off x="11673397" y="6543903"/>
            <a:ext cx="0" cy="157861"/>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7031684A-DD74-46E1-9488-2B934948BEE3}"/>
              </a:ext>
            </a:extLst>
          </p:cNvPr>
          <p:cNvSpPr/>
          <p:nvPr userDrawn="1"/>
        </p:nvSpPr>
        <p:spPr bwMode="gray">
          <a:xfrm>
            <a:off x="0" y="6786000"/>
            <a:ext cx="1219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endParaRPr kumimoji="1" lang="ja-JP" altLang="en-US" sz="900" b="1">
              <a:solidFill>
                <a:schemeClr val="tx1"/>
              </a:solidFill>
              <a:latin typeface="+mn-ea"/>
            </a:endParaRPr>
          </a:p>
        </p:txBody>
      </p:sp>
      <p:sp>
        <p:nvSpPr>
          <p:cNvPr id="18" name="フリーフォーム: 図形 17">
            <a:extLst>
              <a:ext uri="{FF2B5EF4-FFF2-40B4-BE49-F238E27FC236}">
                <a16:creationId xmlns:a16="http://schemas.microsoft.com/office/drawing/2014/main" id="{50DFEC20-76FA-49BD-B7BA-C403CD9767F8}"/>
              </a:ext>
            </a:extLst>
          </p:cNvPr>
          <p:cNvSpPr/>
          <p:nvPr userDrawn="1"/>
        </p:nvSpPr>
        <p:spPr bwMode="gray">
          <a:xfrm flipH="1">
            <a:off x="1" y="0"/>
            <a:ext cx="1584000" cy="180000"/>
          </a:xfrm>
          <a:custGeom>
            <a:avLst/>
            <a:gdLst>
              <a:gd name="connsiteX0" fmla="*/ 1517167 w 1517167"/>
              <a:gd name="connsiteY0" fmla="*/ 0 h 157310"/>
              <a:gd name="connsiteX1" fmla="*/ 0 w 1517167"/>
              <a:gd name="connsiteY1" fmla="*/ 0 h 157310"/>
              <a:gd name="connsiteX2" fmla="*/ 157310 w 1517167"/>
              <a:gd name="connsiteY2" fmla="*/ 157310 h 157310"/>
              <a:gd name="connsiteX3" fmla="*/ 1517167 w 1517167"/>
              <a:gd name="connsiteY3" fmla="*/ 157310 h 157310"/>
            </a:gdLst>
            <a:ahLst/>
            <a:cxnLst>
              <a:cxn ang="0">
                <a:pos x="connsiteX0" y="connsiteY0"/>
              </a:cxn>
              <a:cxn ang="0">
                <a:pos x="connsiteX1" y="connsiteY1"/>
              </a:cxn>
              <a:cxn ang="0">
                <a:pos x="connsiteX2" y="connsiteY2"/>
              </a:cxn>
              <a:cxn ang="0">
                <a:pos x="connsiteX3" y="connsiteY3"/>
              </a:cxn>
            </a:cxnLst>
            <a:rect l="l" t="t" r="r" b="b"/>
            <a:pathLst>
              <a:path w="1517167" h="157310">
                <a:moveTo>
                  <a:pt x="1517167" y="0"/>
                </a:moveTo>
                <a:lnTo>
                  <a:pt x="0" y="0"/>
                </a:lnTo>
                <a:lnTo>
                  <a:pt x="157310" y="157310"/>
                </a:lnTo>
                <a:lnTo>
                  <a:pt x="1517167" y="157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lnSpc>
                <a:spcPct val="110000"/>
              </a:lnSpc>
            </a:pPr>
            <a:endParaRPr kumimoji="1" lang="ja-JP" altLang="en-US" sz="900" b="1">
              <a:solidFill>
                <a:schemeClr val="tx1"/>
              </a:solidFill>
              <a:latin typeface="+mn-ea"/>
            </a:endParaRPr>
          </a:p>
        </p:txBody>
      </p:sp>
      <p:sp>
        <p:nvSpPr>
          <p:cNvPr id="20" name="正方形/長方形 19">
            <a:extLst>
              <a:ext uri="{FF2B5EF4-FFF2-40B4-BE49-F238E27FC236}">
                <a16:creationId xmlns:a16="http://schemas.microsoft.com/office/drawing/2014/main" id="{5F2DD049-A48C-4A90-9116-D356BEC24C1D}"/>
              </a:ext>
            </a:extLst>
          </p:cNvPr>
          <p:cNvSpPr/>
          <p:nvPr userDrawn="1"/>
        </p:nvSpPr>
        <p:spPr bwMode="gray">
          <a:xfrm>
            <a:off x="0" y="1939896"/>
            <a:ext cx="12192000" cy="31807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36000" rtlCol="0" anchor="ctr"/>
          <a:lstStyle/>
          <a:p>
            <a:pPr algn="ctr">
              <a:lnSpc>
                <a:spcPct val="110000"/>
              </a:lnSpc>
            </a:pPr>
            <a:endParaRPr kumimoji="1" lang="ja-JP" altLang="en-US" sz="4000" b="1">
              <a:solidFill>
                <a:schemeClr val="tx1"/>
              </a:solidFill>
              <a:latin typeface="+mn-ea"/>
            </a:endParaRPr>
          </a:p>
        </p:txBody>
      </p:sp>
      <p:sp>
        <p:nvSpPr>
          <p:cNvPr id="21" name="テキスト プレースホルダー 12">
            <a:extLst>
              <a:ext uri="{FF2B5EF4-FFF2-40B4-BE49-F238E27FC236}">
                <a16:creationId xmlns:a16="http://schemas.microsoft.com/office/drawing/2014/main" id="{A3889B8E-4E68-4112-8E9F-9746323CA342}"/>
              </a:ext>
            </a:extLst>
          </p:cNvPr>
          <p:cNvSpPr>
            <a:spLocks noGrp="1"/>
          </p:cNvSpPr>
          <p:nvPr>
            <p:ph type="body" sz="quarter" idx="11" hasCustomPrompt="1"/>
          </p:nvPr>
        </p:nvSpPr>
        <p:spPr bwMode="gray">
          <a:xfrm>
            <a:off x="719351" y="3429000"/>
            <a:ext cx="5118024" cy="360000"/>
          </a:xfrm>
          <a:prstGeom prst="rect">
            <a:avLst/>
          </a:prstGeom>
          <a:noFill/>
        </p:spPr>
        <p:txBody>
          <a:bodyPr wrap="square" lIns="216000" tIns="0" rIns="0" bIns="0" rtlCol="0" anchor="ctr">
            <a:noAutofit/>
          </a:bodyPr>
          <a:lstStyle>
            <a:lvl1pPr marL="0" indent="0">
              <a:lnSpc>
                <a:spcPct val="150000"/>
              </a:lnSpc>
              <a:spcBef>
                <a:spcPts val="0"/>
              </a:spcBef>
              <a:spcAft>
                <a:spcPts val="400"/>
              </a:spcAft>
              <a:buClr>
                <a:schemeClr val="accent1"/>
              </a:buClr>
              <a:buSzPct val="80000"/>
              <a:buNone/>
              <a:defRPr lang="ja-JP" altLang="en-US" sz="1400" b="1" dirty="0" smtClean="0">
                <a:latin typeface="+mn-ea"/>
              </a:defRPr>
            </a:lvl1pPr>
            <a:lvl2pPr>
              <a:buNone/>
              <a:defRPr sz="1400"/>
            </a:lvl2pPr>
            <a:lvl3pPr>
              <a:buNone/>
              <a:defRPr sz="1400"/>
            </a:lvl3pPr>
            <a:lvl4pPr>
              <a:buNone/>
              <a:defRPr sz="1400"/>
            </a:lvl4pPr>
            <a:lvl5pPr>
              <a:buNone/>
              <a:defRPr sz="1400"/>
            </a:lvl5pPr>
          </a:lstStyle>
          <a:p>
            <a:pPr>
              <a:lnSpc>
                <a:spcPct val="150000"/>
              </a:lnSpc>
              <a:spcAft>
                <a:spcPts val="400"/>
              </a:spcAft>
              <a:buClr>
                <a:schemeClr val="accent1"/>
              </a:buClr>
              <a:buSzPct val="80000"/>
            </a:pPr>
            <a:r>
              <a:rPr kumimoji="1" lang="ja-JP" altLang="en-US" sz="1400" b="1">
                <a:latin typeface="+mn-ea"/>
              </a:rPr>
              <a:t>日本貿易振興機構（ジェトロ）</a:t>
            </a:r>
            <a:endParaRPr kumimoji="1" lang="en-US" altLang="ja-JP" sz="1400" b="1">
              <a:latin typeface="+mn-ea"/>
            </a:endParaRPr>
          </a:p>
        </p:txBody>
      </p:sp>
      <p:sp>
        <p:nvSpPr>
          <p:cNvPr id="24" name="テキスト プレースホルダー 12">
            <a:extLst>
              <a:ext uri="{FF2B5EF4-FFF2-40B4-BE49-F238E27FC236}">
                <a16:creationId xmlns:a16="http://schemas.microsoft.com/office/drawing/2014/main" id="{3F380ECD-6FE8-4E72-85B4-BCFB6F7A2E4A}"/>
              </a:ext>
            </a:extLst>
          </p:cNvPr>
          <p:cNvSpPr>
            <a:spLocks noGrp="1"/>
          </p:cNvSpPr>
          <p:nvPr>
            <p:ph type="body" sz="quarter" idx="12" hasCustomPrompt="1"/>
          </p:nvPr>
        </p:nvSpPr>
        <p:spPr bwMode="gray">
          <a:xfrm>
            <a:off x="719351" y="3871072"/>
            <a:ext cx="5118024" cy="360000"/>
          </a:xfrm>
          <a:prstGeom prst="rect">
            <a:avLst/>
          </a:prstGeom>
          <a:noFill/>
        </p:spPr>
        <p:txBody>
          <a:bodyPr wrap="square" lIns="216000" tIns="0" rIns="0" bIns="0" rtlCol="0" anchor="ctr">
            <a:noAutofit/>
          </a:bodyPr>
          <a:lstStyle>
            <a:lvl1pPr marL="0" indent="0">
              <a:lnSpc>
                <a:spcPct val="150000"/>
              </a:lnSpc>
              <a:spcBef>
                <a:spcPts val="0"/>
              </a:spcBef>
              <a:spcAft>
                <a:spcPts val="400"/>
              </a:spcAft>
              <a:buClr>
                <a:schemeClr val="accent1"/>
              </a:buClr>
              <a:buSzPct val="80000"/>
              <a:buNone/>
              <a:defRPr lang="ja-JP" altLang="en-US" sz="1400" b="1" dirty="0" smtClean="0">
                <a:latin typeface="+mn-ea"/>
              </a:defRPr>
            </a:lvl1pPr>
            <a:lvl2pPr>
              <a:buNone/>
              <a:defRPr sz="1400"/>
            </a:lvl2pPr>
            <a:lvl3pPr>
              <a:buNone/>
              <a:defRPr sz="1400"/>
            </a:lvl3pPr>
            <a:lvl4pPr>
              <a:buNone/>
              <a:defRPr sz="1400"/>
            </a:lvl4pPr>
            <a:lvl5pPr>
              <a:buNone/>
              <a:defRPr sz="1400"/>
            </a:lvl5pPr>
          </a:lstStyle>
          <a:p>
            <a:pPr>
              <a:lnSpc>
                <a:spcPct val="150000"/>
              </a:lnSpc>
              <a:spcAft>
                <a:spcPts val="400"/>
              </a:spcAft>
              <a:buClr>
                <a:schemeClr val="accent1"/>
              </a:buClr>
              <a:buSzPct val="80000"/>
            </a:pPr>
            <a:r>
              <a:rPr kumimoji="1" lang="en-US" altLang="ja-JP" sz="1400" b="1">
                <a:latin typeface="+mn-ea"/>
              </a:rPr>
              <a:t>XXXXXXXXXXXXXXX</a:t>
            </a:r>
            <a:r>
              <a:rPr kumimoji="1" lang="ja-JP" altLang="en-US" sz="1400" b="1">
                <a:latin typeface="+mn-ea"/>
              </a:rPr>
              <a:t>課</a:t>
            </a:r>
          </a:p>
        </p:txBody>
      </p:sp>
      <p:sp>
        <p:nvSpPr>
          <p:cNvPr id="25" name="テキスト プレースホルダー 12">
            <a:extLst>
              <a:ext uri="{FF2B5EF4-FFF2-40B4-BE49-F238E27FC236}">
                <a16:creationId xmlns:a16="http://schemas.microsoft.com/office/drawing/2014/main" id="{0993CDCD-10E2-4226-BD55-21B58CA1B626}"/>
              </a:ext>
            </a:extLst>
          </p:cNvPr>
          <p:cNvSpPr>
            <a:spLocks noGrp="1"/>
          </p:cNvSpPr>
          <p:nvPr>
            <p:ph type="body" sz="quarter" idx="13" hasCustomPrompt="1"/>
          </p:nvPr>
        </p:nvSpPr>
        <p:spPr bwMode="gray">
          <a:xfrm>
            <a:off x="719351" y="4313145"/>
            <a:ext cx="5118024" cy="360000"/>
          </a:xfrm>
          <a:prstGeom prst="rect">
            <a:avLst/>
          </a:prstGeom>
          <a:noFill/>
        </p:spPr>
        <p:txBody>
          <a:bodyPr wrap="square" lIns="216000" tIns="0" rIns="0" bIns="0" rtlCol="0" anchor="ctr">
            <a:noAutofit/>
          </a:bodyPr>
          <a:lstStyle>
            <a:lvl1pPr marL="0" indent="0">
              <a:lnSpc>
                <a:spcPct val="150000"/>
              </a:lnSpc>
              <a:spcBef>
                <a:spcPts val="0"/>
              </a:spcBef>
              <a:spcAft>
                <a:spcPts val="400"/>
              </a:spcAft>
              <a:buClr>
                <a:schemeClr val="accent1"/>
              </a:buClr>
              <a:buSzPct val="80000"/>
              <a:buNone/>
              <a:defRPr lang="ja-JP" altLang="en-US" sz="1400" b="1" dirty="0" smtClean="0">
                <a:latin typeface="+mn-ea"/>
              </a:defRPr>
            </a:lvl1pPr>
            <a:lvl2pPr>
              <a:buNone/>
              <a:defRPr sz="1400"/>
            </a:lvl2pPr>
            <a:lvl3pPr>
              <a:buNone/>
              <a:defRPr sz="1400"/>
            </a:lvl3pPr>
            <a:lvl4pPr>
              <a:buNone/>
              <a:defRPr sz="1400"/>
            </a:lvl4pPr>
            <a:lvl5pPr>
              <a:buNone/>
              <a:defRPr sz="1400"/>
            </a:lvl5pPr>
          </a:lstStyle>
          <a:p>
            <a:pPr>
              <a:lnSpc>
                <a:spcPct val="150000"/>
              </a:lnSpc>
              <a:spcAft>
                <a:spcPts val="400"/>
              </a:spcAft>
              <a:buClr>
                <a:schemeClr val="accent1"/>
              </a:buClr>
              <a:buSzPct val="80000"/>
            </a:pPr>
            <a:r>
              <a:rPr kumimoji="1" lang="ja-JP" altLang="en-US" sz="1400" b="1">
                <a:latin typeface="+mn-ea"/>
              </a:rPr>
              <a:t>名前　名前</a:t>
            </a:r>
          </a:p>
        </p:txBody>
      </p:sp>
      <p:sp>
        <p:nvSpPr>
          <p:cNvPr id="26" name="テキスト プレースホルダー 12">
            <a:extLst>
              <a:ext uri="{FF2B5EF4-FFF2-40B4-BE49-F238E27FC236}">
                <a16:creationId xmlns:a16="http://schemas.microsoft.com/office/drawing/2014/main" id="{E183CE9E-224F-4989-A9BB-53FC4713C7C5}"/>
              </a:ext>
            </a:extLst>
          </p:cNvPr>
          <p:cNvSpPr>
            <a:spLocks noGrp="1"/>
          </p:cNvSpPr>
          <p:nvPr>
            <p:ph type="body" sz="quarter" idx="14" hasCustomPrompt="1"/>
          </p:nvPr>
        </p:nvSpPr>
        <p:spPr bwMode="gray">
          <a:xfrm>
            <a:off x="7505651" y="3251691"/>
            <a:ext cx="3966669" cy="378127"/>
          </a:xfrm>
          <a:prstGeom prst="rect">
            <a:avLst/>
          </a:prstGeom>
          <a:noFill/>
        </p:spPr>
        <p:txBody>
          <a:bodyPr wrap="square" lIns="0" tIns="0" rIns="0" bIns="0" rtlCol="0" anchor="ctr">
            <a:noAutofit/>
          </a:bodyPr>
          <a:lstStyle>
            <a:lvl1pPr marL="0" indent="0">
              <a:spcBef>
                <a:spcPts val="0"/>
              </a:spcBef>
              <a:buNone/>
              <a:defRPr lang="ja-JP" altLang="en-US" sz="1400" b="1" dirty="0" smtClean="0">
                <a:latin typeface="+mn-lt"/>
              </a:defRPr>
            </a:lvl1pPr>
            <a:lvl2pPr>
              <a:buNone/>
              <a:defRPr sz="1400"/>
            </a:lvl2pPr>
            <a:lvl3pPr>
              <a:buNone/>
              <a:defRPr sz="1400"/>
            </a:lvl3pPr>
            <a:lvl4pPr>
              <a:buNone/>
              <a:defRPr sz="1400"/>
            </a:lvl4pPr>
            <a:lvl5pPr>
              <a:buNone/>
              <a:defRPr sz="1400"/>
            </a:lvl5pPr>
          </a:lstStyle>
          <a:p>
            <a:pPr>
              <a:lnSpc>
                <a:spcPct val="110000"/>
              </a:lnSpc>
              <a:buClr>
                <a:schemeClr val="accent1"/>
              </a:buClr>
              <a:buSzPct val="80000"/>
            </a:pPr>
            <a:r>
              <a:rPr kumimoji="1" lang="en-US" altLang="ja-JP" sz="1400" b="1"/>
              <a:t>111-111-111</a:t>
            </a:r>
          </a:p>
        </p:txBody>
      </p:sp>
      <p:sp>
        <p:nvSpPr>
          <p:cNvPr id="27" name="テキスト プレースホルダー 12">
            <a:extLst>
              <a:ext uri="{FF2B5EF4-FFF2-40B4-BE49-F238E27FC236}">
                <a16:creationId xmlns:a16="http://schemas.microsoft.com/office/drawing/2014/main" id="{C7126A93-4B8C-4160-A5C3-EFAD95F63E6D}"/>
              </a:ext>
            </a:extLst>
          </p:cNvPr>
          <p:cNvSpPr>
            <a:spLocks noGrp="1"/>
          </p:cNvSpPr>
          <p:nvPr>
            <p:ph type="body" sz="quarter" idx="15" hasCustomPrompt="1"/>
          </p:nvPr>
        </p:nvSpPr>
        <p:spPr bwMode="gray">
          <a:xfrm>
            <a:off x="7505651" y="3848968"/>
            <a:ext cx="3966669" cy="378127"/>
          </a:xfrm>
          <a:prstGeom prst="rect">
            <a:avLst/>
          </a:prstGeom>
          <a:noFill/>
        </p:spPr>
        <p:txBody>
          <a:bodyPr wrap="square" lIns="0" tIns="0" rIns="0" bIns="0" rtlCol="0" anchor="ctr">
            <a:noAutofit/>
          </a:bodyPr>
          <a:lstStyle>
            <a:lvl1pPr marL="0" indent="0">
              <a:spcBef>
                <a:spcPts val="0"/>
              </a:spcBef>
              <a:buNone/>
              <a:defRPr lang="ja-JP" altLang="en-US" sz="1400" b="1" dirty="0" smtClean="0">
                <a:latin typeface="+mn-lt"/>
              </a:defRPr>
            </a:lvl1pPr>
            <a:lvl2pPr>
              <a:buNone/>
              <a:defRPr sz="1400"/>
            </a:lvl2pPr>
            <a:lvl3pPr>
              <a:buNone/>
              <a:defRPr sz="1400"/>
            </a:lvl3pPr>
            <a:lvl4pPr>
              <a:buNone/>
              <a:defRPr sz="1400"/>
            </a:lvl4pPr>
            <a:lvl5pPr>
              <a:buNone/>
              <a:defRPr sz="1400"/>
            </a:lvl5pPr>
          </a:lstStyle>
          <a:p>
            <a:pPr>
              <a:lnSpc>
                <a:spcPct val="110000"/>
              </a:lnSpc>
              <a:buClr>
                <a:schemeClr val="accent1"/>
              </a:buClr>
              <a:buSzPct val="80000"/>
            </a:pPr>
            <a:r>
              <a:rPr kumimoji="1" lang="en-US" altLang="ja-JP" sz="1400" b="1"/>
              <a:t>xxxxxxx@jetro.go.jp</a:t>
            </a:r>
          </a:p>
        </p:txBody>
      </p:sp>
      <p:sp>
        <p:nvSpPr>
          <p:cNvPr id="17" name="テキスト プレースホルダー 16">
            <a:extLst>
              <a:ext uri="{FF2B5EF4-FFF2-40B4-BE49-F238E27FC236}">
                <a16:creationId xmlns:a16="http://schemas.microsoft.com/office/drawing/2014/main" id="{FBE27D28-C5EB-411C-A1C4-38CBA5FD1212}"/>
              </a:ext>
            </a:extLst>
          </p:cNvPr>
          <p:cNvSpPr>
            <a:spLocks noGrp="1"/>
          </p:cNvSpPr>
          <p:nvPr>
            <p:ph type="body" sz="quarter" idx="16" hasCustomPrompt="1"/>
          </p:nvPr>
        </p:nvSpPr>
        <p:spPr bwMode="gray">
          <a:xfrm>
            <a:off x="7505701" y="4437786"/>
            <a:ext cx="3966633" cy="425469"/>
          </a:xfrm>
          <a:prstGeom prst="rect">
            <a:avLst/>
          </a:prstGeom>
          <a:noFill/>
        </p:spPr>
        <p:txBody>
          <a:bodyPr wrap="square" lIns="0" tIns="0" rIns="0" bIns="0" rtlCol="0" anchor="ctr">
            <a:noAutofit/>
          </a:bodyPr>
          <a:lstStyle>
            <a:lvl1pPr marL="0" indent="0">
              <a:spcBef>
                <a:spcPts val="0"/>
              </a:spcBef>
              <a:buNone/>
              <a:defRPr lang="ja-JP" altLang="en-US" sz="1100" b="1" dirty="0" smtClean="0">
                <a:latin typeface="+mn-ea"/>
              </a:defRPr>
            </a:lvl1pPr>
            <a:lvl2pPr>
              <a:buNone/>
              <a:defRPr sz="1200"/>
            </a:lvl2pPr>
            <a:lvl3pPr>
              <a:buNone/>
              <a:defRPr sz="1200"/>
            </a:lvl3pPr>
            <a:lvl4pPr>
              <a:buNone/>
              <a:defRPr sz="1200"/>
            </a:lvl4pPr>
            <a:lvl5pPr>
              <a:buNone/>
              <a:defRPr sz="1200"/>
            </a:lvl5pPr>
          </a:lstStyle>
          <a:p>
            <a:pPr>
              <a:lnSpc>
                <a:spcPct val="110000"/>
              </a:lnSpc>
              <a:buClr>
                <a:schemeClr val="accent1"/>
              </a:buClr>
              <a:buSzPct val="80000"/>
            </a:pPr>
            <a:r>
              <a:rPr kumimoji="1" lang="ja-JP" altLang="en-US" sz="1100" b="1">
                <a:latin typeface="+mn-ea"/>
              </a:rPr>
              <a:t>〒</a:t>
            </a:r>
            <a:r>
              <a:rPr kumimoji="1" lang="en-US" altLang="ja-JP" sz="1100" b="1">
                <a:latin typeface="+mn-ea"/>
              </a:rPr>
              <a:t>107-6006</a:t>
            </a:r>
          </a:p>
          <a:p>
            <a:pPr>
              <a:lnSpc>
                <a:spcPct val="110000"/>
              </a:lnSpc>
              <a:buClr>
                <a:schemeClr val="accent1"/>
              </a:buClr>
              <a:buSzPct val="80000"/>
            </a:pPr>
            <a:r>
              <a:rPr kumimoji="1" lang="ja-JP" altLang="en-US" sz="1100" b="1">
                <a:latin typeface="+mn-ea"/>
              </a:rPr>
              <a:t>東京都港区赤坂</a:t>
            </a:r>
            <a:r>
              <a:rPr kumimoji="1" lang="en-US" altLang="ja-JP" sz="1100" b="1">
                <a:latin typeface="+mn-ea"/>
              </a:rPr>
              <a:t>1-12-32 </a:t>
            </a:r>
            <a:r>
              <a:rPr kumimoji="1" lang="ja-JP" altLang="en-US" sz="1100" b="1">
                <a:latin typeface="+mn-ea"/>
              </a:rPr>
              <a:t>アーク森ビル</a:t>
            </a:r>
            <a:r>
              <a:rPr kumimoji="1" lang="en-US" altLang="ja-JP" sz="1100" b="1">
                <a:latin typeface="+mn-ea"/>
              </a:rPr>
              <a:t>6</a:t>
            </a:r>
            <a:r>
              <a:rPr kumimoji="1" lang="ja-JP" altLang="en-US" sz="1100" b="1">
                <a:latin typeface="+mn-ea"/>
              </a:rPr>
              <a:t>階</a:t>
            </a:r>
          </a:p>
        </p:txBody>
      </p:sp>
    </p:spTree>
    <p:extLst>
      <p:ext uri="{BB962C8B-B14F-4D97-AF65-F5344CB8AC3E}">
        <p14:creationId xmlns:p14="http://schemas.microsoft.com/office/powerpoint/2010/main" val="2992102928"/>
      </p:ext>
    </p:extLst>
  </p:cSld>
  <p:clrMapOvr>
    <a:masterClrMapping/>
  </p:clrMapOvr>
  <p:extLst>
    <p:ext uri="{DCECCB84-F9BA-43D5-87BE-67443E8EF086}">
      <p15:sldGuideLst xmlns:p15="http://schemas.microsoft.com/office/powerpoint/2012/main">
        <p15:guide id="1" orient="horz" pos="4042">
          <p15:clr>
            <a:srgbClr val="FBAE40"/>
          </p15:clr>
        </p15:guide>
        <p15:guide id="2" pos="2880">
          <p15:clr>
            <a:srgbClr val="FBAE40"/>
          </p15:clr>
        </p15:guide>
        <p15:guide id="3" pos="5420">
          <p15:clr>
            <a:srgbClr val="FBAE40"/>
          </p15:clr>
        </p15:guide>
        <p15:guide id="4" pos="340">
          <p15:clr>
            <a:srgbClr val="FBAE40"/>
          </p15:clr>
        </p15:guide>
        <p15:guide id="5" orient="horz" pos="822">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背表紙">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005B7C91-2793-4DC9-95CE-A69A6BAE2351}"/>
              </a:ext>
            </a:extLst>
          </p:cNvPr>
          <p:cNvSpPr txBox="1">
            <a:spLocks/>
          </p:cNvSpPr>
          <p:nvPr userDrawn="1"/>
        </p:nvSpPr>
        <p:spPr bwMode="gray">
          <a:xfrm>
            <a:off x="9344361" y="6483790"/>
            <a:ext cx="2540000" cy="289461"/>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600" dirty="0">
                <a:solidFill>
                  <a:schemeClr val="tx1">
                    <a:lumMod val="50000"/>
                    <a:lumOff val="50000"/>
                  </a:schemeClr>
                </a:solidFill>
              </a:rPr>
              <a:t>Copyright © 2022 JETRO. All rights reserved.</a:t>
            </a:r>
            <a:endParaRPr kumimoji="1" lang="ja-JP" altLang="en-US" sz="600" dirty="0">
              <a:solidFill>
                <a:schemeClr val="tx1">
                  <a:lumMod val="50000"/>
                  <a:lumOff val="50000"/>
                </a:schemeClr>
              </a:solidFill>
            </a:endParaRPr>
          </a:p>
        </p:txBody>
      </p:sp>
      <p:sp>
        <p:nvSpPr>
          <p:cNvPr id="5" name="Slide Number Placeholder 5">
            <a:extLst>
              <a:ext uri="{FF2B5EF4-FFF2-40B4-BE49-F238E27FC236}">
                <a16:creationId xmlns:a16="http://schemas.microsoft.com/office/drawing/2014/main" id="{7AD8CDAE-C611-44B0-A0DE-A526172A56CC}"/>
              </a:ext>
            </a:extLst>
          </p:cNvPr>
          <p:cNvSpPr txBox="1">
            <a:spLocks/>
          </p:cNvSpPr>
          <p:nvPr userDrawn="1"/>
        </p:nvSpPr>
        <p:spPr bwMode="gray">
          <a:xfrm>
            <a:off x="11747727" y="6459958"/>
            <a:ext cx="371551" cy="316921"/>
          </a:xfrm>
          <a:prstGeom prst="rect">
            <a:avLst/>
          </a:prstGeom>
        </p:spPr>
        <p:txBody>
          <a:bodyPr vert="horz" wrap="none"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2525BC4-E832-4434-AD29-9CBC1E162507}" type="slidenum">
              <a:rPr kumimoji="1" lang="ja-JP" altLang="en-US" sz="1200" smtClean="0">
                <a:solidFill>
                  <a:schemeClr val="tx2"/>
                </a:solidFill>
              </a:rPr>
              <a:pPr algn="ctr"/>
              <a:t>‹#›</a:t>
            </a:fld>
            <a:endParaRPr kumimoji="1" lang="ja-JP" altLang="en-US" sz="1200">
              <a:solidFill>
                <a:schemeClr val="tx2"/>
              </a:solidFill>
            </a:endParaRPr>
          </a:p>
        </p:txBody>
      </p:sp>
      <p:cxnSp>
        <p:nvCxnSpPr>
          <p:cNvPr id="6" name="直線コネクタ 5">
            <a:extLst>
              <a:ext uri="{FF2B5EF4-FFF2-40B4-BE49-F238E27FC236}">
                <a16:creationId xmlns:a16="http://schemas.microsoft.com/office/drawing/2014/main" id="{112393EE-C630-43CA-8D7F-58E20318A06F}"/>
              </a:ext>
            </a:extLst>
          </p:cNvPr>
          <p:cNvCxnSpPr/>
          <p:nvPr userDrawn="1"/>
        </p:nvCxnSpPr>
        <p:spPr bwMode="gray">
          <a:xfrm>
            <a:off x="11673397" y="6543903"/>
            <a:ext cx="0" cy="157861"/>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7031684A-DD74-46E1-9488-2B934948BEE3}"/>
              </a:ext>
            </a:extLst>
          </p:cNvPr>
          <p:cNvSpPr/>
          <p:nvPr userDrawn="1"/>
        </p:nvSpPr>
        <p:spPr bwMode="gray">
          <a:xfrm>
            <a:off x="0" y="6786000"/>
            <a:ext cx="1219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endParaRPr kumimoji="1" lang="ja-JP" altLang="en-US" sz="900" b="1">
              <a:solidFill>
                <a:schemeClr val="tx1"/>
              </a:solidFill>
              <a:latin typeface="+mn-ea"/>
            </a:endParaRPr>
          </a:p>
        </p:txBody>
      </p:sp>
      <p:sp>
        <p:nvSpPr>
          <p:cNvPr id="18" name="フリーフォーム: 図形 17">
            <a:extLst>
              <a:ext uri="{FF2B5EF4-FFF2-40B4-BE49-F238E27FC236}">
                <a16:creationId xmlns:a16="http://schemas.microsoft.com/office/drawing/2014/main" id="{50DFEC20-76FA-49BD-B7BA-C403CD9767F8}"/>
              </a:ext>
            </a:extLst>
          </p:cNvPr>
          <p:cNvSpPr/>
          <p:nvPr userDrawn="1"/>
        </p:nvSpPr>
        <p:spPr bwMode="gray">
          <a:xfrm flipH="1">
            <a:off x="1" y="0"/>
            <a:ext cx="1584000" cy="180000"/>
          </a:xfrm>
          <a:custGeom>
            <a:avLst/>
            <a:gdLst>
              <a:gd name="connsiteX0" fmla="*/ 1517167 w 1517167"/>
              <a:gd name="connsiteY0" fmla="*/ 0 h 157310"/>
              <a:gd name="connsiteX1" fmla="*/ 0 w 1517167"/>
              <a:gd name="connsiteY1" fmla="*/ 0 h 157310"/>
              <a:gd name="connsiteX2" fmla="*/ 157310 w 1517167"/>
              <a:gd name="connsiteY2" fmla="*/ 157310 h 157310"/>
              <a:gd name="connsiteX3" fmla="*/ 1517167 w 1517167"/>
              <a:gd name="connsiteY3" fmla="*/ 157310 h 157310"/>
            </a:gdLst>
            <a:ahLst/>
            <a:cxnLst>
              <a:cxn ang="0">
                <a:pos x="connsiteX0" y="connsiteY0"/>
              </a:cxn>
              <a:cxn ang="0">
                <a:pos x="connsiteX1" y="connsiteY1"/>
              </a:cxn>
              <a:cxn ang="0">
                <a:pos x="connsiteX2" y="connsiteY2"/>
              </a:cxn>
              <a:cxn ang="0">
                <a:pos x="connsiteX3" y="connsiteY3"/>
              </a:cxn>
            </a:cxnLst>
            <a:rect l="l" t="t" r="r" b="b"/>
            <a:pathLst>
              <a:path w="1517167" h="157310">
                <a:moveTo>
                  <a:pt x="1517167" y="0"/>
                </a:moveTo>
                <a:lnTo>
                  <a:pt x="0" y="0"/>
                </a:lnTo>
                <a:lnTo>
                  <a:pt x="157310" y="157310"/>
                </a:lnTo>
                <a:lnTo>
                  <a:pt x="1517167" y="157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lnSpc>
                <a:spcPct val="110000"/>
              </a:lnSpc>
            </a:pPr>
            <a:endParaRPr kumimoji="1" lang="ja-JP" altLang="en-US" sz="900" b="1">
              <a:solidFill>
                <a:schemeClr val="tx1"/>
              </a:solidFill>
              <a:latin typeface="+mn-ea"/>
            </a:endParaRPr>
          </a:p>
        </p:txBody>
      </p:sp>
      <p:sp>
        <p:nvSpPr>
          <p:cNvPr id="20" name="正方形/長方形 19">
            <a:extLst>
              <a:ext uri="{FF2B5EF4-FFF2-40B4-BE49-F238E27FC236}">
                <a16:creationId xmlns:a16="http://schemas.microsoft.com/office/drawing/2014/main" id="{5F2DD049-A48C-4A90-9116-D356BEC24C1D}"/>
              </a:ext>
            </a:extLst>
          </p:cNvPr>
          <p:cNvSpPr/>
          <p:nvPr userDrawn="1"/>
        </p:nvSpPr>
        <p:spPr bwMode="gray">
          <a:xfrm>
            <a:off x="0" y="2957018"/>
            <a:ext cx="12192000" cy="216362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36000" rtlCol="0" anchor="ctr"/>
          <a:lstStyle/>
          <a:p>
            <a:pPr algn="ctr">
              <a:lnSpc>
                <a:spcPct val="110000"/>
              </a:lnSpc>
            </a:pPr>
            <a:endParaRPr kumimoji="1" lang="ja-JP" altLang="en-US" sz="4000" b="1">
              <a:solidFill>
                <a:schemeClr val="tx1"/>
              </a:solidFill>
              <a:latin typeface="+mn-ea"/>
            </a:endParaRPr>
          </a:p>
        </p:txBody>
      </p:sp>
      <p:sp>
        <p:nvSpPr>
          <p:cNvPr id="22" name="正方形/長方形 21">
            <a:extLst>
              <a:ext uri="{FF2B5EF4-FFF2-40B4-BE49-F238E27FC236}">
                <a16:creationId xmlns:a16="http://schemas.microsoft.com/office/drawing/2014/main" id="{CD85E089-9163-4A42-96E5-143331590932}"/>
              </a:ext>
            </a:extLst>
          </p:cNvPr>
          <p:cNvSpPr/>
          <p:nvPr userDrawn="1"/>
        </p:nvSpPr>
        <p:spPr bwMode="gray">
          <a:xfrm>
            <a:off x="0" y="464772"/>
            <a:ext cx="12192000" cy="188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08000" bIns="36000" rtlCol="0" anchor="ctr"/>
          <a:lstStyle/>
          <a:p>
            <a:pPr algn="ctr">
              <a:lnSpc>
                <a:spcPct val="110000"/>
              </a:lnSpc>
            </a:pPr>
            <a:r>
              <a:rPr kumimoji="1" lang="ja-JP" altLang="en-US" sz="4000" b="1" spc="200">
                <a:solidFill>
                  <a:schemeClr val="tx2"/>
                </a:solidFill>
              </a:rPr>
              <a:t>ご清聴ありがとうございました</a:t>
            </a:r>
            <a:endParaRPr kumimoji="1" lang="ja-JP" altLang="en-US" sz="4000" b="1">
              <a:solidFill>
                <a:schemeClr val="tx1"/>
              </a:solidFill>
              <a:latin typeface="+mn-ea"/>
            </a:endParaRPr>
          </a:p>
        </p:txBody>
      </p:sp>
      <p:cxnSp>
        <p:nvCxnSpPr>
          <p:cNvPr id="23" name="直線コネクタ 22">
            <a:extLst>
              <a:ext uri="{FF2B5EF4-FFF2-40B4-BE49-F238E27FC236}">
                <a16:creationId xmlns:a16="http://schemas.microsoft.com/office/drawing/2014/main" id="{F671B925-CF4E-4294-9044-6EBC00626009}"/>
              </a:ext>
            </a:extLst>
          </p:cNvPr>
          <p:cNvCxnSpPr>
            <a:cxnSpLocks/>
          </p:cNvCxnSpPr>
          <p:nvPr userDrawn="1"/>
        </p:nvCxnSpPr>
        <p:spPr bwMode="gray">
          <a:xfrm>
            <a:off x="6096000" y="3207959"/>
            <a:ext cx="0" cy="16617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12">
            <a:extLst>
              <a:ext uri="{FF2B5EF4-FFF2-40B4-BE49-F238E27FC236}">
                <a16:creationId xmlns:a16="http://schemas.microsoft.com/office/drawing/2014/main" id="{A3889B8E-4E68-4112-8E9F-9746323CA342}"/>
              </a:ext>
            </a:extLst>
          </p:cNvPr>
          <p:cNvSpPr>
            <a:spLocks noGrp="1"/>
          </p:cNvSpPr>
          <p:nvPr>
            <p:ph type="body" sz="quarter" idx="11" hasCustomPrompt="1"/>
          </p:nvPr>
        </p:nvSpPr>
        <p:spPr bwMode="gray">
          <a:xfrm>
            <a:off x="719351" y="3429000"/>
            <a:ext cx="5118024" cy="360000"/>
          </a:xfrm>
          <a:prstGeom prst="rect">
            <a:avLst/>
          </a:prstGeom>
          <a:noFill/>
        </p:spPr>
        <p:txBody>
          <a:bodyPr wrap="square" lIns="216000" tIns="0" rIns="0" bIns="0" rtlCol="0" anchor="ctr">
            <a:noAutofit/>
          </a:bodyPr>
          <a:lstStyle>
            <a:lvl1pPr marL="0" indent="0">
              <a:lnSpc>
                <a:spcPct val="150000"/>
              </a:lnSpc>
              <a:spcBef>
                <a:spcPts val="0"/>
              </a:spcBef>
              <a:spcAft>
                <a:spcPts val="400"/>
              </a:spcAft>
              <a:buClr>
                <a:schemeClr val="accent1"/>
              </a:buClr>
              <a:buSzPct val="80000"/>
              <a:buNone/>
              <a:defRPr lang="ja-JP" altLang="en-US" sz="1400" b="1" dirty="0" smtClean="0">
                <a:latin typeface="+mn-ea"/>
              </a:defRPr>
            </a:lvl1pPr>
            <a:lvl2pPr>
              <a:buNone/>
              <a:defRPr sz="1400"/>
            </a:lvl2pPr>
            <a:lvl3pPr>
              <a:buNone/>
              <a:defRPr sz="1400"/>
            </a:lvl3pPr>
            <a:lvl4pPr>
              <a:buNone/>
              <a:defRPr sz="1400"/>
            </a:lvl4pPr>
            <a:lvl5pPr>
              <a:buNone/>
              <a:defRPr sz="1400"/>
            </a:lvl5pPr>
          </a:lstStyle>
          <a:p>
            <a:pPr>
              <a:lnSpc>
                <a:spcPct val="150000"/>
              </a:lnSpc>
              <a:spcAft>
                <a:spcPts val="400"/>
              </a:spcAft>
              <a:buClr>
                <a:schemeClr val="accent1"/>
              </a:buClr>
              <a:buSzPct val="80000"/>
            </a:pPr>
            <a:r>
              <a:rPr kumimoji="1" lang="ja-JP" altLang="en-US" sz="1400" b="1">
                <a:latin typeface="+mn-ea"/>
              </a:rPr>
              <a:t>日本貿易振興機構（ジェトロ）</a:t>
            </a:r>
            <a:endParaRPr kumimoji="1" lang="en-US" altLang="ja-JP" sz="1400" b="1">
              <a:latin typeface="+mn-ea"/>
            </a:endParaRPr>
          </a:p>
        </p:txBody>
      </p:sp>
      <p:sp>
        <p:nvSpPr>
          <p:cNvPr id="24" name="テキスト プレースホルダー 12">
            <a:extLst>
              <a:ext uri="{FF2B5EF4-FFF2-40B4-BE49-F238E27FC236}">
                <a16:creationId xmlns:a16="http://schemas.microsoft.com/office/drawing/2014/main" id="{3F380ECD-6FE8-4E72-85B4-BCFB6F7A2E4A}"/>
              </a:ext>
            </a:extLst>
          </p:cNvPr>
          <p:cNvSpPr>
            <a:spLocks noGrp="1"/>
          </p:cNvSpPr>
          <p:nvPr>
            <p:ph type="body" sz="quarter" idx="12" hasCustomPrompt="1"/>
          </p:nvPr>
        </p:nvSpPr>
        <p:spPr bwMode="gray">
          <a:xfrm>
            <a:off x="719351" y="3871072"/>
            <a:ext cx="5118024" cy="360000"/>
          </a:xfrm>
          <a:prstGeom prst="rect">
            <a:avLst/>
          </a:prstGeom>
          <a:noFill/>
        </p:spPr>
        <p:txBody>
          <a:bodyPr wrap="square" lIns="216000" tIns="0" rIns="0" bIns="0" rtlCol="0" anchor="ctr">
            <a:noAutofit/>
          </a:bodyPr>
          <a:lstStyle>
            <a:lvl1pPr marL="0" indent="0">
              <a:lnSpc>
                <a:spcPct val="150000"/>
              </a:lnSpc>
              <a:spcBef>
                <a:spcPts val="0"/>
              </a:spcBef>
              <a:spcAft>
                <a:spcPts val="400"/>
              </a:spcAft>
              <a:buClr>
                <a:schemeClr val="accent1"/>
              </a:buClr>
              <a:buSzPct val="80000"/>
              <a:buNone/>
              <a:defRPr lang="ja-JP" altLang="en-US" sz="1400" b="1" dirty="0" smtClean="0">
                <a:latin typeface="+mn-ea"/>
              </a:defRPr>
            </a:lvl1pPr>
            <a:lvl2pPr>
              <a:buNone/>
              <a:defRPr sz="1400"/>
            </a:lvl2pPr>
            <a:lvl3pPr>
              <a:buNone/>
              <a:defRPr sz="1400"/>
            </a:lvl3pPr>
            <a:lvl4pPr>
              <a:buNone/>
              <a:defRPr sz="1400"/>
            </a:lvl4pPr>
            <a:lvl5pPr>
              <a:buNone/>
              <a:defRPr sz="1400"/>
            </a:lvl5pPr>
          </a:lstStyle>
          <a:p>
            <a:pPr>
              <a:lnSpc>
                <a:spcPct val="150000"/>
              </a:lnSpc>
              <a:spcAft>
                <a:spcPts val="400"/>
              </a:spcAft>
              <a:buClr>
                <a:schemeClr val="accent1"/>
              </a:buClr>
              <a:buSzPct val="80000"/>
            </a:pPr>
            <a:r>
              <a:rPr kumimoji="1" lang="en-US" altLang="ja-JP" sz="1400" b="1">
                <a:latin typeface="+mn-ea"/>
              </a:rPr>
              <a:t>XXXXXXXXXXXXXXX</a:t>
            </a:r>
            <a:r>
              <a:rPr kumimoji="1" lang="ja-JP" altLang="en-US" sz="1400" b="1">
                <a:latin typeface="+mn-ea"/>
              </a:rPr>
              <a:t>課</a:t>
            </a:r>
          </a:p>
        </p:txBody>
      </p:sp>
      <p:sp>
        <p:nvSpPr>
          <p:cNvPr id="25" name="テキスト プレースホルダー 12">
            <a:extLst>
              <a:ext uri="{FF2B5EF4-FFF2-40B4-BE49-F238E27FC236}">
                <a16:creationId xmlns:a16="http://schemas.microsoft.com/office/drawing/2014/main" id="{0993CDCD-10E2-4226-BD55-21B58CA1B626}"/>
              </a:ext>
            </a:extLst>
          </p:cNvPr>
          <p:cNvSpPr>
            <a:spLocks noGrp="1"/>
          </p:cNvSpPr>
          <p:nvPr>
            <p:ph type="body" sz="quarter" idx="13" hasCustomPrompt="1"/>
          </p:nvPr>
        </p:nvSpPr>
        <p:spPr bwMode="gray">
          <a:xfrm>
            <a:off x="719351" y="4313145"/>
            <a:ext cx="5118024" cy="360000"/>
          </a:xfrm>
          <a:prstGeom prst="rect">
            <a:avLst/>
          </a:prstGeom>
          <a:noFill/>
        </p:spPr>
        <p:txBody>
          <a:bodyPr wrap="square" lIns="216000" tIns="0" rIns="0" bIns="0" rtlCol="0" anchor="ctr">
            <a:noAutofit/>
          </a:bodyPr>
          <a:lstStyle>
            <a:lvl1pPr marL="0" indent="0">
              <a:lnSpc>
                <a:spcPct val="150000"/>
              </a:lnSpc>
              <a:spcBef>
                <a:spcPts val="0"/>
              </a:spcBef>
              <a:spcAft>
                <a:spcPts val="400"/>
              </a:spcAft>
              <a:buClr>
                <a:schemeClr val="accent1"/>
              </a:buClr>
              <a:buSzPct val="80000"/>
              <a:buNone/>
              <a:defRPr lang="ja-JP" altLang="en-US" sz="1400" b="1" dirty="0" smtClean="0">
                <a:latin typeface="+mn-ea"/>
              </a:defRPr>
            </a:lvl1pPr>
            <a:lvl2pPr>
              <a:buNone/>
              <a:defRPr sz="1400"/>
            </a:lvl2pPr>
            <a:lvl3pPr>
              <a:buNone/>
              <a:defRPr sz="1400"/>
            </a:lvl3pPr>
            <a:lvl4pPr>
              <a:buNone/>
              <a:defRPr sz="1400"/>
            </a:lvl4pPr>
            <a:lvl5pPr>
              <a:buNone/>
              <a:defRPr sz="1400"/>
            </a:lvl5pPr>
          </a:lstStyle>
          <a:p>
            <a:pPr>
              <a:lnSpc>
                <a:spcPct val="150000"/>
              </a:lnSpc>
              <a:spcAft>
                <a:spcPts val="400"/>
              </a:spcAft>
              <a:buClr>
                <a:schemeClr val="accent1"/>
              </a:buClr>
              <a:buSzPct val="80000"/>
            </a:pPr>
            <a:r>
              <a:rPr kumimoji="1" lang="ja-JP" altLang="en-US" sz="1400" b="1">
                <a:latin typeface="+mn-ea"/>
              </a:rPr>
              <a:t>名前　名前</a:t>
            </a:r>
          </a:p>
        </p:txBody>
      </p:sp>
      <p:sp>
        <p:nvSpPr>
          <p:cNvPr id="26" name="テキスト プレースホルダー 12">
            <a:extLst>
              <a:ext uri="{FF2B5EF4-FFF2-40B4-BE49-F238E27FC236}">
                <a16:creationId xmlns:a16="http://schemas.microsoft.com/office/drawing/2014/main" id="{E183CE9E-224F-4989-A9BB-53FC4713C7C5}"/>
              </a:ext>
            </a:extLst>
          </p:cNvPr>
          <p:cNvSpPr>
            <a:spLocks noGrp="1"/>
          </p:cNvSpPr>
          <p:nvPr>
            <p:ph type="body" sz="quarter" idx="14" hasCustomPrompt="1"/>
          </p:nvPr>
        </p:nvSpPr>
        <p:spPr bwMode="gray">
          <a:xfrm>
            <a:off x="7505651" y="3251691"/>
            <a:ext cx="3966669" cy="378127"/>
          </a:xfrm>
          <a:prstGeom prst="rect">
            <a:avLst/>
          </a:prstGeom>
          <a:noFill/>
        </p:spPr>
        <p:txBody>
          <a:bodyPr wrap="square" lIns="0" tIns="0" rIns="0" bIns="0" rtlCol="0" anchor="ctr">
            <a:noAutofit/>
          </a:bodyPr>
          <a:lstStyle>
            <a:lvl1pPr marL="0" indent="0">
              <a:spcBef>
                <a:spcPts val="0"/>
              </a:spcBef>
              <a:buNone/>
              <a:defRPr lang="ja-JP" altLang="en-US" sz="1400" b="1" dirty="0" smtClean="0">
                <a:latin typeface="+mn-lt"/>
              </a:defRPr>
            </a:lvl1pPr>
            <a:lvl2pPr>
              <a:buNone/>
              <a:defRPr sz="1400"/>
            </a:lvl2pPr>
            <a:lvl3pPr>
              <a:buNone/>
              <a:defRPr sz="1400"/>
            </a:lvl3pPr>
            <a:lvl4pPr>
              <a:buNone/>
              <a:defRPr sz="1400"/>
            </a:lvl4pPr>
            <a:lvl5pPr>
              <a:buNone/>
              <a:defRPr sz="1400"/>
            </a:lvl5pPr>
          </a:lstStyle>
          <a:p>
            <a:pPr>
              <a:lnSpc>
                <a:spcPct val="110000"/>
              </a:lnSpc>
              <a:buClr>
                <a:schemeClr val="accent1"/>
              </a:buClr>
              <a:buSzPct val="80000"/>
            </a:pPr>
            <a:r>
              <a:rPr kumimoji="1" lang="en-US" altLang="ja-JP" sz="1400" b="1"/>
              <a:t>111-111-111</a:t>
            </a:r>
          </a:p>
        </p:txBody>
      </p:sp>
      <p:sp>
        <p:nvSpPr>
          <p:cNvPr id="27" name="テキスト プレースホルダー 12">
            <a:extLst>
              <a:ext uri="{FF2B5EF4-FFF2-40B4-BE49-F238E27FC236}">
                <a16:creationId xmlns:a16="http://schemas.microsoft.com/office/drawing/2014/main" id="{C7126A93-4B8C-4160-A5C3-EFAD95F63E6D}"/>
              </a:ext>
            </a:extLst>
          </p:cNvPr>
          <p:cNvSpPr>
            <a:spLocks noGrp="1"/>
          </p:cNvSpPr>
          <p:nvPr>
            <p:ph type="body" sz="quarter" idx="15" hasCustomPrompt="1"/>
          </p:nvPr>
        </p:nvSpPr>
        <p:spPr bwMode="gray">
          <a:xfrm>
            <a:off x="7505651" y="3848968"/>
            <a:ext cx="3966669" cy="378127"/>
          </a:xfrm>
          <a:prstGeom prst="rect">
            <a:avLst/>
          </a:prstGeom>
          <a:noFill/>
        </p:spPr>
        <p:txBody>
          <a:bodyPr wrap="square" lIns="0" tIns="0" rIns="0" bIns="0" rtlCol="0" anchor="ctr">
            <a:noAutofit/>
          </a:bodyPr>
          <a:lstStyle>
            <a:lvl1pPr marL="0" indent="0">
              <a:spcBef>
                <a:spcPts val="0"/>
              </a:spcBef>
              <a:buNone/>
              <a:defRPr lang="ja-JP" altLang="en-US" sz="1400" b="1" dirty="0" smtClean="0">
                <a:latin typeface="+mn-lt"/>
              </a:defRPr>
            </a:lvl1pPr>
            <a:lvl2pPr>
              <a:buNone/>
              <a:defRPr sz="1400"/>
            </a:lvl2pPr>
            <a:lvl3pPr>
              <a:buNone/>
              <a:defRPr sz="1400"/>
            </a:lvl3pPr>
            <a:lvl4pPr>
              <a:buNone/>
              <a:defRPr sz="1400"/>
            </a:lvl4pPr>
            <a:lvl5pPr>
              <a:buNone/>
              <a:defRPr sz="1400"/>
            </a:lvl5pPr>
          </a:lstStyle>
          <a:p>
            <a:pPr>
              <a:lnSpc>
                <a:spcPct val="110000"/>
              </a:lnSpc>
              <a:buClr>
                <a:schemeClr val="accent1"/>
              </a:buClr>
              <a:buSzPct val="80000"/>
            </a:pPr>
            <a:r>
              <a:rPr kumimoji="1" lang="en-US" altLang="ja-JP" sz="1400" b="1"/>
              <a:t>xxxxxxx@jetro.go.jp</a:t>
            </a:r>
          </a:p>
        </p:txBody>
      </p:sp>
      <p:sp>
        <p:nvSpPr>
          <p:cNvPr id="17" name="テキスト プレースホルダー 16">
            <a:extLst>
              <a:ext uri="{FF2B5EF4-FFF2-40B4-BE49-F238E27FC236}">
                <a16:creationId xmlns:a16="http://schemas.microsoft.com/office/drawing/2014/main" id="{FBE27D28-C5EB-411C-A1C4-38CBA5FD1212}"/>
              </a:ext>
            </a:extLst>
          </p:cNvPr>
          <p:cNvSpPr>
            <a:spLocks noGrp="1"/>
          </p:cNvSpPr>
          <p:nvPr>
            <p:ph type="body" sz="quarter" idx="16" hasCustomPrompt="1"/>
          </p:nvPr>
        </p:nvSpPr>
        <p:spPr bwMode="gray">
          <a:xfrm>
            <a:off x="7505701" y="4437786"/>
            <a:ext cx="3966633" cy="425469"/>
          </a:xfrm>
          <a:prstGeom prst="rect">
            <a:avLst/>
          </a:prstGeom>
          <a:noFill/>
        </p:spPr>
        <p:txBody>
          <a:bodyPr wrap="square" lIns="0" tIns="0" rIns="0" bIns="0" rtlCol="0" anchor="ctr">
            <a:noAutofit/>
          </a:bodyPr>
          <a:lstStyle>
            <a:lvl1pPr marL="0" indent="0">
              <a:spcBef>
                <a:spcPts val="0"/>
              </a:spcBef>
              <a:buNone/>
              <a:defRPr lang="ja-JP" altLang="en-US" sz="1100" b="1" dirty="0" smtClean="0">
                <a:latin typeface="+mn-ea"/>
              </a:defRPr>
            </a:lvl1pPr>
            <a:lvl2pPr>
              <a:buNone/>
              <a:defRPr sz="1200"/>
            </a:lvl2pPr>
            <a:lvl3pPr>
              <a:buNone/>
              <a:defRPr sz="1200"/>
            </a:lvl3pPr>
            <a:lvl4pPr>
              <a:buNone/>
              <a:defRPr sz="1200"/>
            </a:lvl4pPr>
            <a:lvl5pPr>
              <a:buNone/>
              <a:defRPr sz="1200"/>
            </a:lvl5pPr>
          </a:lstStyle>
          <a:p>
            <a:pPr>
              <a:lnSpc>
                <a:spcPct val="110000"/>
              </a:lnSpc>
              <a:buClr>
                <a:schemeClr val="accent1"/>
              </a:buClr>
              <a:buSzPct val="80000"/>
            </a:pPr>
            <a:r>
              <a:rPr kumimoji="1" lang="ja-JP" altLang="en-US" sz="1100" b="1">
                <a:latin typeface="+mn-ea"/>
              </a:rPr>
              <a:t>〒</a:t>
            </a:r>
            <a:r>
              <a:rPr kumimoji="1" lang="en-US" altLang="ja-JP" sz="1100" b="1">
                <a:latin typeface="+mn-ea"/>
              </a:rPr>
              <a:t>107-6006</a:t>
            </a:r>
          </a:p>
          <a:p>
            <a:pPr>
              <a:lnSpc>
                <a:spcPct val="110000"/>
              </a:lnSpc>
              <a:buClr>
                <a:schemeClr val="accent1"/>
              </a:buClr>
              <a:buSzPct val="80000"/>
            </a:pPr>
            <a:r>
              <a:rPr kumimoji="1" lang="ja-JP" altLang="en-US" sz="1100" b="1">
                <a:latin typeface="+mn-ea"/>
              </a:rPr>
              <a:t>東京都港区赤坂</a:t>
            </a:r>
            <a:r>
              <a:rPr kumimoji="1" lang="en-US" altLang="ja-JP" sz="1100" b="1">
                <a:latin typeface="+mn-ea"/>
              </a:rPr>
              <a:t>1-12-32 </a:t>
            </a:r>
            <a:r>
              <a:rPr kumimoji="1" lang="ja-JP" altLang="en-US" sz="1100" b="1">
                <a:latin typeface="+mn-ea"/>
              </a:rPr>
              <a:t>アーク森ビル</a:t>
            </a:r>
            <a:r>
              <a:rPr kumimoji="1" lang="en-US" altLang="ja-JP" sz="1100" b="1">
                <a:latin typeface="+mn-ea"/>
              </a:rPr>
              <a:t>6</a:t>
            </a:r>
            <a:r>
              <a:rPr kumimoji="1" lang="ja-JP" altLang="en-US" sz="1100" b="1">
                <a:latin typeface="+mn-ea"/>
              </a:rPr>
              <a:t>階</a:t>
            </a:r>
          </a:p>
        </p:txBody>
      </p:sp>
    </p:spTree>
    <p:extLst>
      <p:ext uri="{BB962C8B-B14F-4D97-AF65-F5344CB8AC3E}">
        <p14:creationId xmlns:p14="http://schemas.microsoft.com/office/powerpoint/2010/main" val="3844278066"/>
      </p:ext>
    </p:extLst>
  </p:cSld>
  <p:clrMapOvr>
    <a:masterClrMapping/>
  </p:clrMapOvr>
  <p:extLst>
    <p:ext uri="{DCECCB84-F9BA-43D5-87BE-67443E8EF086}">
      <p15:sldGuideLst xmlns:p15="http://schemas.microsoft.com/office/powerpoint/2012/main">
        <p15:guide id="1" orient="horz" pos="4042">
          <p15:clr>
            <a:srgbClr val="FBAE40"/>
          </p15:clr>
        </p15:guide>
        <p15:guide id="2" pos="2880">
          <p15:clr>
            <a:srgbClr val="FBAE40"/>
          </p15:clr>
        </p15:guide>
        <p15:guide id="3" pos="5420">
          <p15:clr>
            <a:srgbClr val="FBAE40"/>
          </p15:clr>
        </p15:guide>
        <p15:guide id="4" pos="340">
          <p15:clr>
            <a:srgbClr val="FBAE40"/>
          </p15:clr>
        </p15:guide>
        <p15:guide id="5" orient="horz" pos="82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4847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背表紙A">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AD8CDAE-C611-44B0-A0DE-A526172A56CC}"/>
              </a:ext>
            </a:extLst>
          </p:cNvPr>
          <p:cNvSpPr txBox="1">
            <a:spLocks/>
          </p:cNvSpPr>
          <p:nvPr userDrawn="1"/>
        </p:nvSpPr>
        <p:spPr bwMode="gray">
          <a:xfrm>
            <a:off x="11710564" y="6488986"/>
            <a:ext cx="408715" cy="316921"/>
          </a:xfrm>
          <a:prstGeom prst="rect">
            <a:avLst/>
          </a:prstGeom>
        </p:spPr>
        <p:txBody>
          <a:bodyPr vert="horz" wrap="none"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000" dirty="0">
              <a:solidFill>
                <a:schemeClr val="tx2"/>
              </a:solidFill>
              <a:latin typeface="+mn-lt"/>
            </a:endParaRPr>
          </a:p>
        </p:txBody>
      </p:sp>
      <p:cxnSp>
        <p:nvCxnSpPr>
          <p:cNvPr id="6" name="直線コネクタ 5">
            <a:extLst>
              <a:ext uri="{FF2B5EF4-FFF2-40B4-BE49-F238E27FC236}">
                <a16:creationId xmlns:a16="http://schemas.microsoft.com/office/drawing/2014/main" id="{112393EE-C630-43CA-8D7F-58E20318A06F}"/>
              </a:ext>
            </a:extLst>
          </p:cNvPr>
          <p:cNvCxnSpPr/>
          <p:nvPr userDrawn="1"/>
        </p:nvCxnSpPr>
        <p:spPr bwMode="gray">
          <a:xfrm>
            <a:off x="11673397" y="6543903"/>
            <a:ext cx="0" cy="157861"/>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7031684A-DD74-46E1-9488-2B934948BEE3}"/>
              </a:ext>
            </a:extLst>
          </p:cNvPr>
          <p:cNvSpPr/>
          <p:nvPr userDrawn="1"/>
        </p:nvSpPr>
        <p:spPr bwMode="gray">
          <a:xfrm>
            <a:off x="0" y="6786000"/>
            <a:ext cx="1219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endParaRPr kumimoji="1" lang="ja-JP" altLang="en-US" sz="900" b="1">
              <a:solidFill>
                <a:schemeClr val="tx1"/>
              </a:solidFill>
              <a:latin typeface="+mn-ea"/>
            </a:endParaRPr>
          </a:p>
        </p:txBody>
      </p:sp>
      <p:sp>
        <p:nvSpPr>
          <p:cNvPr id="18" name="フリーフォーム: 図形 17">
            <a:extLst>
              <a:ext uri="{FF2B5EF4-FFF2-40B4-BE49-F238E27FC236}">
                <a16:creationId xmlns:a16="http://schemas.microsoft.com/office/drawing/2014/main" id="{50DFEC20-76FA-49BD-B7BA-C403CD9767F8}"/>
              </a:ext>
            </a:extLst>
          </p:cNvPr>
          <p:cNvSpPr/>
          <p:nvPr userDrawn="1"/>
        </p:nvSpPr>
        <p:spPr bwMode="gray">
          <a:xfrm flipH="1">
            <a:off x="1" y="0"/>
            <a:ext cx="1584000" cy="180000"/>
          </a:xfrm>
          <a:custGeom>
            <a:avLst/>
            <a:gdLst>
              <a:gd name="connsiteX0" fmla="*/ 1517167 w 1517167"/>
              <a:gd name="connsiteY0" fmla="*/ 0 h 157310"/>
              <a:gd name="connsiteX1" fmla="*/ 0 w 1517167"/>
              <a:gd name="connsiteY1" fmla="*/ 0 h 157310"/>
              <a:gd name="connsiteX2" fmla="*/ 157310 w 1517167"/>
              <a:gd name="connsiteY2" fmla="*/ 157310 h 157310"/>
              <a:gd name="connsiteX3" fmla="*/ 1517167 w 1517167"/>
              <a:gd name="connsiteY3" fmla="*/ 157310 h 157310"/>
            </a:gdLst>
            <a:ahLst/>
            <a:cxnLst>
              <a:cxn ang="0">
                <a:pos x="connsiteX0" y="connsiteY0"/>
              </a:cxn>
              <a:cxn ang="0">
                <a:pos x="connsiteX1" y="connsiteY1"/>
              </a:cxn>
              <a:cxn ang="0">
                <a:pos x="connsiteX2" y="connsiteY2"/>
              </a:cxn>
              <a:cxn ang="0">
                <a:pos x="connsiteX3" y="connsiteY3"/>
              </a:cxn>
            </a:cxnLst>
            <a:rect l="l" t="t" r="r" b="b"/>
            <a:pathLst>
              <a:path w="1517167" h="157310">
                <a:moveTo>
                  <a:pt x="1517167" y="0"/>
                </a:moveTo>
                <a:lnTo>
                  <a:pt x="0" y="0"/>
                </a:lnTo>
                <a:lnTo>
                  <a:pt x="157310" y="157310"/>
                </a:lnTo>
                <a:lnTo>
                  <a:pt x="1517167" y="157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lnSpc>
                <a:spcPct val="110000"/>
              </a:lnSpc>
            </a:pPr>
            <a:endParaRPr kumimoji="1" lang="ja-JP" altLang="en-US" sz="900" b="1">
              <a:solidFill>
                <a:schemeClr val="tx1"/>
              </a:solidFill>
              <a:latin typeface="+mn-ea"/>
            </a:endParaRPr>
          </a:p>
        </p:txBody>
      </p:sp>
      <p:sp>
        <p:nvSpPr>
          <p:cNvPr id="20" name="正方形/長方形 19">
            <a:extLst>
              <a:ext uri="{FF2B5EF4-FFF2-40B4-BE49-F238E27FC236}">
                <a16:creationId xmlns:a16="http://schemas.microsoft.com/office/drawing/2014/main" id="{5F2DD049-A48C-4A90-9116-D356BEC24C1D}"/>
              </a:ext>
            </a:extLst>
          </p:cNvPr>
          <p:cNvSpPr/>
          <p:nvPr userDrawn="1"/>
        </p:nvSpPr>
        <p:spPr bwMode="gray">
          <a:xfrm>
            <a:off x="0" y="2764900"/>
            <a:ext cx="12192000" cy="24512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36000" rtlCol="0" anchor="ctr"/>
          <a:lstStyle/>
          <a:p>
            <a:pPr algn="ctr">
              <a:lnSpc>
                <a:spcPct val="110000"/>
              </a:lnSpc>
            </a:pPr>
            <a:endParaRPr kumimoji="1" lang="ja-JP" altLang="en-US" sz="4000" b="1">
              <a:solidFill>
                <a:schemeClr val="tx1"/>
              </a:solidFill>
              <a:latin typeface="+mn-ea"/>
            </a:endParaRPr>
          </a:p>
        </p:txBody>
      </p:sp>
      <p:sp>
        <p:nvSpPr>
          <p:cNvPr id="22" name="正方形/長方形 21">
            <a:extLst>
              <a:ext uri="{FF2B5EF4-FFF2-40B4-BE49-F238E27FC236}">
                <a16:creationId xmlns:a16="http://schemas.microsoft.com/office/drawing/2014/main" id="{CD85E089-9163-4A42-96E5-143331590932}"/>
              </a:ext>
            </a:extLst>
          </p:cNvPr>
          <p:cNvSpPr/>
          <p:nvPr userDrawn="1"/>
        </p:nvSpPr>
        <p:spPr bwMode="gray">
          <a:xfrm>
            <a:off x="0" y="496568"/>
            <a:ext cx="12192000" cy="1409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08000" bIns="36000" rtlCol="0" anchor="ctr"/>
          <a:lstStyle/>
          <a:p>
            <a:pPr algn="ctr">
              <a:lnSpc>
                <a:spcPct val="110000"/>
              </a:lnSpc>
            </a:pPr>
            <a:r>
              <a:rPr kumimoji="1" lang="ja-JP" altLang="en-US" sz="2800" b="1" spc="200">
                <a:solidFill>
                  <a:schemeClr val="accent1"/>
                </a:solidFill>
              </a:rPr>
              <a:t>レポートをご覧いただいた後、</a:t>
            </a:r>
            <a:endParaRPr kumimoji="1" lang="en-US" altLang="ja-JP" sz="2800" b="1" spc="200">
              <a:solidFill>
                <a:schemeClr val="accent1"/>
              </a:solidFill>
            </a:endParaRPr>
          </a:p>
          <a:p>
            <a:pPr algn="ctr">
              <a:lnSpc>
                <a:spcPct val="110000"/>
              </a:lnSpc>
            </a:pPr>
            <a:r>
              <a:rPr kumimoji="1" lang="ja-JP" altLang="en-US" sz="2800" b="1" spc="200">
                <a:solidFill>
                  <a:schemeClr val="accent1"/>
                </a:solidFill>
              </a:rPr>
              <a:t>アンケートにご協力ください。</a:t>
            </a:r>
            <a:endParaRPr kumimoji="1" lang="en-US" altLang="ja-JP" sz="2800" b="1" spc="200">
              <a:solidFill>
                <a:schemeClr val="accent1"/>
              </a:solidFill>
            </a:endParaRPr>
          </a:p>
          <a:p>
            <a:pPr algn="ctr">
              <a:lnSpc>
                <a:spcPct val="110000"/>
              </a:lnSpc>
            </a:pPr>
            <a:r>
              <a:rPr kumimoji="1" lang="ja-JP" altLang="en-US" sz="2000" b="1" spc="200">
                <a:solidFill>
                  <a:schemeClr val="accent1"/>
                </a:solidFill>
              </a:rPr>
              <a:t>（所要時間：約</a:t>
            </a:r>
            <a:r>
              <a:rPr kumimoji="1" lang="en-US" altLang="ja-JP" sz="2000" b="1" spc="200">
                <a:solidFill>
                  <a:schemeClr val="accent1"/>
                </a:solidFill>
              </a:rPr>
              <a:t>1</a:t>
            </a:r>
            <a:r>
              <a:rPr kumimoji="1" lang="ja-JP" altLang="en-US" sz="2000" b="1" spc="200">
                <a:solidFill>
                  <a:schemeClr val="accent1"/>
                </a:solidFill>
              </a:rPr>
              <a:t>分）</a:t>
            </a:r>
            <a:endParaRPr kumimoji="1" lang="ja-JP" altLang="en-US" sz="2000" b="1">
              <a:solidFill>
                <a:schemeClr val="accent1"/>
              </a:solidFill>
              <a:latin typeface="+mn-ea"/>
            </a:endParaRPr>
          </a:p>
        </p:txBody>
      </p:sp>
      <p:cxnSp>
        <p:nvCxnSpPr>
          <p:cNvPr id="23" name="直線コネクタ 22">
            <a:extLst>
              <a:ext uri="{FF2B5EF4-FFF2-40B4-BE49-F238E27FC236}">
                <a16:creationId xmlns:a16="http://schemas.microsoft.com/office/drawing/2014/main" id="{F671B925-CF4E-4294-9044-6EBC00626009}"/>
              </a:ext>
            </a:extLst>
          </p:cNvPr>
          <p:cNvCxnSpPr>
            <a:cxnSpLocks/>
          </p:cNvCxnSpPr>
          <p:nvPr userDrawn="1"/>
        </p:nvCxnSpPr>
        <p:spPr bwMode="gray">
          <a:xfrm>
            <a:off x="6096000" y="3303495"/>
            <a:ext cx="0" cy="16617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12">
            <a:extLst>
              <a:ext uri="{FF2B5EF4-FFF2-40B4-BE49-F238E27FC236}">
                <a16:creationId xmlns:a16="http://schemas.microsoft.com/office/drawing/2014/main" id="{A3889B8E-4E68-4112-8E9F-9746323CA342}"/>
              </a:ext>
            </a:extLst>
          </p:cNvPr>
          <p:cNvSpPr>
            <a:spLocks noGrp="1"/>
          </p:cNvSpPr>
          <p:nvPr>
            <p:ph type="body" sz="quarter" idx="11" hasCustomPrompt="1"/>
          </p:nvPr>
        </p:nvSpPr>
        <p:spPr bwMode="gray">
          <a:xfrm>
            <a:off x="792140" y="3524536"/>
            <a:ext cx="5118024" cy="360000"/>
          </a:xfrm>
          <a:prstGeom prst="rect">
            <a:avLst/>
          </a:prstGeom>
          <a:noFill/>
        </p:spPr>
        <p:txBody>
          <a:bodyPr wrap="square" lIns="216000" tIns="0" rIns="0" bIns="0" rtlCol="0" anchor="ctr">
            <a:noAutofit/>
          </a:bodyPr>
          <a:lstStyle>
            <a:lvl1pPr marL="0" indent="0">
              <a:lnSpc>
                <a:spcPct val="150000"/>
              </a:lnSpc>
              <a:spcBef>
                <a:spcPts val="0"/>
              </a:spcBef>
              <a:spcAft>
                <a:spcPts val="400"/>
              </a:spcAft>
              <a:buClr>
                <a:schemeClr val="accent1"/>
              </a:buClr>
              <a:buSzPct val="80000"/>
              <a:buNone/>
              <a:defRPr lang="ja-JP" altLang="en-US" sz="1400" b="1" dirty="0" smtClean="0">
                <a:latin typeface="+mn-ea"/>
              </a:defRPr>
            </a:lvl1pPr>
            <a:lvl2pPr>
              <a:buNone/>
              <a:defRPr sz="1400"/>
            </a:lvl2pPr>
            <a:lvl3pPr>
              <a:buNone/>
              <a:defRPr sz="1400"/>
            </a:lvl3pPr>
            <a:lvl4pPr>
              <a:buNone/>
              <a:defRPr sz="1400"/>
            </a:lvl4pPr>
            <a:lvl5pPr>
              <a:buNone/>
              <a:defRPr sz="1400"/>
            </a:lvl5pPr>
          </a:lstStyle>
          <a:p>
            <a:pPr>
              <a:lnSpc>
                <a:spcPct val="150000"/>
              </a:lnSpc>
              <a:spcAft>
                <a:spcPts val="400"/>
              </a:spcAft>
              <a:buClr>
                <a:schemeClr val="accent1"/>
              </a:buClr>
              <a:buSzPct val="80000"/>
            </a:pPr>
            <a:r>
              <a:rPr kumimoji="1" lang="ja-JP" altLang="en-US" sz="1400" b="1">
                <a:latin typeface="+mn-ea"/>
              </a:rPr>
              <a:t>日本貿易振興機構（ジェトロ）</a:t>
            </a:r>
            <a:endParaRPr kumimoji="1" lang="en-US" altLang="ja-JP" sz="1400" b="1">
              <a:latin typeface="+mn-ea"/>
            </a:endParaRPr>
          </a:p>
        </p:txBody>
      </p:sp>
      <p:sp>
        <p:nvSpPr>
          <p:cNvPr id="24" name="テキスト プレースホルダー 12">
            <a:extLst>
              <a:ext uri="{FF2B5EF4-FFF2-40B4-BE49-F238E27FC236}">
                <a16:creationId xmlns:a16="http://schemas.microsoft.com/office/drawing/2014/main" id="{3F380ECD-6FE8-4E72-85B4-BCFB6F7A2E4A}"/>
              </a:ext>
            </a:extLst>
          </p:cNvPr>
          <p:cNvSpPr>
            <a:spLocks noGrp="1"/>
          </p:cNvSpPr>
          <p:nvPr>
            <p:ph type="body" sz="quarter" idx="12" hasCustomPrompt="1"/>
          </p:nvPr>
        </p:nvSpPr>
        <p:spPr bwMode="gray">
          <a:xfrm>
            <a:off x="792140" y="3966608"/>
            <a:ext cx="5118024" cy="360000"/>
          </a:xfrm>
          <a:prstGeom prst="rect">
            <a:avLst/>
          </a:prstGeom>
          <a:noFill/>
        </p:spPr>
        <p:txBody>
          <a:bodyPr wrap="square" lIns="216000" tIns="0" rIns="0" bIns="0" rtlCol="0" anchor="ctr">
            <a:noAutofit/>
          </a:bodyPr>
          <a:lstStyle>
            <a:lvl1pPr marL="0" indent="0">
              <a:lnSpc>
                <a:spcPct val="150000"/>
              </a:lnSpc>
              <a:spcBef>
                <a:spcPts val="0"/>
              </a:spcBef>
              <a:spcAft>
                <a:spcPts val="400"/>
              </a:spcAft>
              <a:buClr>
                <a:schemeClr val="accent1"/>
              </a:buClr>
              <a:buSzPct val="80000"/>
              <a:buNone/>
              <a:defRPr lang="ja-JP" altLang="en-US" sz="1400" b="1" dirty="0" smtClean="0">
                <a:latin typeface="+mn-ea"/>
              </a:defRPr>
            </a:lvl1pPr>
            <a:lvl2pPr>
              <a:buNone/>
              <a:defRPr sz="1400"/>
            </a:lvl2pPr>
            <a:lvl3pPr>
              <a:buNone/>
              <a:defRPr sz="1400"/>
            </a:lvl3pPr>
            <a:lvl4pPr>
              <a:buNone/>
              <a:defRPr sz="1400"/>
            </a:lvl4pPr>
            <a:lvl5pPr>
              <a:buNone/>
              <a:defRPr sz="1400"/>
            </a:lvl5pPr>
          </a:lstStyle>
          <a:p>
            <a:pPr>
              <a:lnSpc>
                <a:spcPct val="150000"/>
              </a:lnSpc>
              <a:spcAft>
                <a:spcPts val="400"/>
              </a:spcAft>
              <a:buClr>
                <a:schemeClr val="accent1"/>
              </a:buClr>
              <a:buSzPct val="80000"/>
            </a:pPr>
            <a:r>
              <a:rPr kumimoji="1" lang="en-US" altLang="ja-JP" sz="1400" b="1">
                <a:latin typeface="+mn-ea"/>
              </a:rPr>
              <a:t>XXXXXXXXXXXXXXX</a:t>
            </a:r>
            <a:r>
              <a:rPr kumimoji="1" lang="ja-JP" altLang="en-US" sz="1400" b="1">
                <a:latin typeface="+mn-ea"/>
              </a:rPr>
              <a:t>課</a:t>
            </a:r>
          </a:p>
        </p:txBody>
      </p:sp>
      <p:sp>
        <p:nvSpPr>
          <p:cNvPr id="25" name="テキスト プレースホルダー 12">
            <a:extLst>
              <a:ext uri="{FF2B5EF4-FFF2-40B4-BE49-F238E27FC236}">
                <a16:creationId xmlns:a16="http://schemas.microsoft.com/office/drawing/2014/main" id="{0993CDCD-10E2-4226-BD55-21B58CA1B626}"/>
              </a:ext>
            </a:extLst>
          </p:cNvPr>
          <p:cNvSpPr>
            <a:spLocks noGrp="1"/>
          </p:cNvSpPr>
          <p:nvPr>
            <p:ph type="body" sz="quarter" idx="13" hasCustomPrompt="1"/>
          </p:nvPr>
        </p:nvSpPr>
        <p:spPr bwMode="gray">
          <a:xfrm>
            <a:off x="792140" y="4408681"/>
            <a:ext cx="5118024" cy="360000"/>
          </a:xfrm>
          <a:prstGeom prst="rect">
            <a:avLst/>
          </a:prstGeom>
          <a:noFill/>
        </p:spPr>
        <p:txBody>
          <a:bodyPr wrap="square" lIns="216000" tIns="0" rIns="0" bIns="0" rtlCol="0" anchor="ctr">
            <a:noAutofit/>
          </a:bodyPr>
          <a:lstStyle>
            <a:lvl1pPr marL="0" indent="0">
              <a:lnSpc>
                <a:spcPct val="150000"/>
              </a:lnSpc>
              <a:spcBef>
                <a:spcPts val="0"/>
              </a:spcBef>
              <a:spcAft>
                <a:spcPts val="400"/>
              </a:spcAft>
              <a:buClr>
                <a:schemeClr val="accent1"/>
              </a:buClr>
              <a:buSzPct val="80000"/>
              <a:buNone/>
              <a:defRPr lang="ja-JP" altLang="en-US" sz="1400" b="1" dirty="0" smtClean="0">
                <a:latin typeface="+mn-ea"/>
              </a:defRPr>
            </a:lvl1pPr>
            <a:lvl2pPr>
              <a:buNone/>
              <a:defRPr sz="1400"/>
            </a:lvl2pPr>
            <a:lvl3pPr>
              <a:buNone/>
              <a:defRPr sz="1400"/>
            </a:lvl3pPr>
            <a:lvl4pPr>
              <a:buNone/>
              <a:defRPr sz="1400"/>
            </a:lvl4pPr>
            <a:lvl5pPr>
              <a:buNone/>
              <a:defRPr sz="1400"/>
            </a:lvl5pPr>
          </a:lstStyle>
          <a:p>
            <a:pPr>
              <a:lnSpc>
                <a:spcPct val="150000"/>
              </a:lnSpc>
              <a:spcAft>
                <a:spcPts val="400"/>
              </a:spcAft>
              <a:buClr>
                <a:schemeClr val="accent1"/>
              </a:buClr>
              <a:buSzPct val="80000"/>
            </a:pPr>
            <a:r>
              <a:rPr kumimoji="1" lang="ja-JP" altLang="en-US" sz="1400" b="1">
                <a:latin typeface="+mn-ea"/>
              </a:rPr>
              <a:t>名前　名前</a:t>
            </a:r>
          </a:p>
        </p:txBody>
      </p:sp>
      <p:sp>
        <p:nvSpPr>
          <p:cNvPr id="26" name="テキスト プレースホルダー 12">
            <a:extLst>
              <a:ext uri="{FF2B5EF4-FFF2-40B4-BE49-F238E27FC236}">
                <a16:creationId xmlns:a16="http://schemas.microsoft.com/office/drawing/2014/main" id="{E183CE9E-224F-4989-A9BB-53FC4713C7C5}"/>
              </a:ext>
            </a:extLst>
          </p:cNvPr>
          <p:cNvSpPr>
            <a:spLocks noGrp="1"/>
          </p:cNvSpPr>
          <p:nvPr>
            <p:ph type="body" sz="quarter" idx="14" hasCustomPrompt="1"/>
          </p:nvPr>
        </p:nvSpPr>
        <p:spPr bwMode="gray">
          <a:xfrm>
            <a:off x="7323678" y="3347227"/>
            <a:ext cx="3966669" cy="378127"/>
          </a:xfrm>
          <a:prstGeom prst="rect">
            <a:avLst/>
          </a:prstGeom>
          <a:noFill/>
        </p:spPr>
        <p:txBody>
          <a:bodyPr wrap="square" lIns="0" tIns="0" rIns="0" bIns="0" rtlCol="0" anchor="ctr">
            <a:noAutofit/>
          </a:bodyPr>
          <a:lstStyle>
            <a:lvl1pPr marL="0" indent="0">
              <a:spcBef>
                <a:spcPts val="0"/>
              </a:spcBef>
              <a:buNone/>
              <a:defRPr lang="ja-JP" altLang="en-US" sz="1400" b="1" dirty="0" smtClean="0">
                <a:latin typeface="+mn-lt"/>
              </a:defRPr>
            </a:lvl1pPr>
            <a:lvl2pPr>
              <a:buNone/>
              <a:defRPr sz="1400"/>
            </a:lvl2pPr>
            <a:lvl3pPr>
              <a:buNone/>
              <a:defRPr sz="1400"/>
            </a:lvl3pPr>
            <a:lvl4pPr>
              <a:buNone/>
              <a:defRPr sz="1400"/>
            </a:lvl4pPr>
            <a:lvl5pPr>
              <a:buNone/>
              <a:defRPr sz="1400"/>
            </a:lvl5pPr>
          </a:lstStyle>
          <a:p>
            <a:pPr>
              <a:lnSpc>
                <a:spcPct val="110000"/>
              </a:lnSpc>
              <a:buClr>
                <a:schemeClr val="accent1"/>
              </a:buClr>
              <a:buSzPct val="80000"/>
            </a:pPr>
            <a:r>
              <a:rPr kumimoji="1" lang="en-US" altLang="ja-JP" sz="1400" b="1"/>
              <a:t>111-111-111</a:t>
            </a:r>
          </a:p>
        </p:txBody>
      </p:sp>
      <p:sp>
        <p:nvSpPr>
          <p:cNvPr id="27" name="テキスト プレースホルダー 12">
            <a:extLst>
              <a:ext uri="{FF2B5EF4-FFF2-40B4-BE49-F238E27FC236}">
                <a16:creationId xmlns:a16="http://schemas.microsoft.com/office/drawing/2014/main" id="{C7126A93-4B8C-4160-A5C3-EFAD95F63E6D}"/>
              </a:ext>
            </a:extLst>
          </p:cNvPr>
          <p:cNvSpPr>
            <a:spLocks noGrp="1"/>
          </p:cNvSpPr>
          <p:nvPr>
            <p:ph type="body" sz="quarter" idx="15" hasCustomPrompt="1"/>
          </p:nvPr>
        </p:nvSpPr>
        <p:spPr bwMode="gray">
          <a:xfrm>
            <a:off x="7323678" y="3944504"/>
            <a:ext cx="3966669" cy="378127"/>
          </a:xfrm>
          <a:prstGeom prst="rect">
            <a:avLst/>
          </a:prstGeom>
          <a:noFill/>
        </p:spPr>
        <p:txBody>
          <a:bodyPr wrap="square" lIns="0" tIns="0" rIns="0" bIns="0" rtlCol="0" anchor="ctr">
            <a:noAutofit/>
          </a:bodyPr>
          <a:lstStyle>
            <a:lvl1pPr marL="0" indent="0">
              <a:spcBef>
                <a:spcPts val="0"/>
              </a:spcBef>
              <a:buNone/>
              <a:defRPr lang="ja-JP" altLang="en-US" sz="1400" b="1" dirty="0" smtClean="0">
                <a:latin typeface="+mn-lt"/>
              </a:defRPr>
            </a:lvl1pPr>
            <a:lvl2pPr>
              <a:buNone/>
              <a:defRPr sz="1400"/>
            </a:lvl2pPr>
            <a:lvl3pPr>
              <a:buNone/>
              <a:defRPr sz="1400"/>
            </a:lvl3pPr>
            <a:lvl4pPr>
              <a:buNone/>
              <a:defRPr sz="1400"/>
            </a:lvl4pPr>
            <a:lvl5pPr>
              <a:buNone/>
              <a:defRPr sz="1400"/>
            </a:lvl5pPr>
          </a:lstStyle>
          <a:p>
            <a:pPr>
              <a:lnSpc>
                <a:spcPct val="110000"/>
              </a:lnSpc>
              <a:buClr>
                <a:schemeClr val="accent1"/>
              </a:buClr>
              <a:buSzPct val="80000"/>
            </a:pPr>
            <a:r>
              <a:rPr kumimoji="1" lang="en-US" altLang="ja-JP" sz="1400" b="1"/>
              <a:t>xxxxxxx@jetro.go.jp</a:t>
            </a:r>
          </a:p>
        </p:txBody>
      </p:sp>
      <p:sp>
        <p:nvSpPr>
          <p:cNvPr id="17" name="テキスト プレースホルダー 16">
            <a:extLst>
              <a:ext uri="{FF2B5EF4-FFF2-40B4-BE49-F238E27FC236}">
                <a16:creationId xmlns:a16="http://schemas.microsoft.com/office/drawing/2014/main" id="{FBE27D28-C5EB-411C-A1C4-38CBA5FD1212}"/>
              </a:ext>
            </a:extLst>
          </p:cNvPr>
          <p:cNvSpPr>
            <a:spLocks noGrp="1"/>
          </p:cNvSpPr>
          <p:nvPr>
            <p:ph type="body" sz="quarter" idx="16" hasCustomPrompt="1"/>
          </p:nvPr>
        </p:nvSpPr>
        <p:spPr bwMode="gray">
          <a:xfrm>
            <a:off x="7323728" y="4533322"/>
            <a:ext cx="3966633" cy="425469"/>
          </a:xfrm>
          <a:prstGeom prst="rect">
            <a:avLst/>
          </a:prstGeom>
          <a:noFill/>
        </p:spPr>
        <p:txBody>
          <a:bodyPr wrap="square" lIns="0" tIns="0" rIns="0" bIns="0" rtlCol="0" anchor="ctr">
            <a:noAutofit/>
          </a:bodyPr>
          <a:lstStyle>
            <a:lvl1pPr marL="0" indent="0">
              <a:spcBef>
                <a:spcPts val="0"/>
              </a:spcBef>
              <a:buNone/>
              <a:defRPr lang="ja-JP" altLang="en-US" sz="1100" b="1" dirty="0" smtClean="0">
                <a:latin typeface="+mn-ea"/>
              </a:defRPr>
            </a:lvl1pPr>
            <a:lvl2pPr>
              <a:buNone/>
              <a:defRPr sz="1200"/>
            </a:lvl2pPr>
            <a:lvl3pPr>
              <a:buNone/>
              <a:defRPr sz="1200"/>
            </a:lvl3pPr>
            <a:lvl4pPr>
              <a:buNone/>
              <a:defRPr sz="1200"/>
            </a:lvl4pPr>
            <a:lvl5pPr>
              <a:buNone/>
              <a:defRPr sz="1200"/>
            </a:lvl5pPr>
          </a:lstStyle>
          <a:p>
            <a:pPr>
              <a:lnSpc>
                <a:spcPct val="110000"/>
              </a:lnSpc>
              <a:buClr>
                <a:schemeClr val="accent1"/>
              </a:buClr>
              <a:buSzPct val="80000"/>
            </a:pPr>
            <a:r>
              <a:rPr kumimoji="1" lang="ja-JP" altLang="en-US" sz="1100" b="1">
                <a:latin typeface="+mn-ea"/>
              </a:rPr>
              <a:t>〒</a:t>
            </a:r>
            <a:r>
              <a:rPr kumimoji="1" lang="en-US" altLang="ja-JP" sz="1100" b="1">
                <a:latin typeface="+mn-ea"/>
              </a:rPr>
              <a:t>107-6006</a:t>
            </a:r>
          </a:p>
          <a:p>
            <a:pPr>
              <a:lnSpc>
                <a:spcPct val="110000"/>
              </a:lnSpc>
              <a:buClr>
                <a:schemeClr val="accent1"/>
              </a:buClr>
              <a:buSzPct val="80000"/>
            </a:pPr>
            <a:r>
              <a:rPr kumimoji="1" lang="ja-JP" altLang="en-US" sz="1100" b="1">
                <a:latin typeface="+mn-ea"/>
              </a:rPr>
              <a:t>東京都港区赤坂</a:t>
            </a:r>
            <a:r>
              <a:rPr kumimoji="1" lang="en-US" altLang="ja-JP" sz="1100" b="1">
                <a:latin typeface="+mn-ea"/>
              </a:rPr>
              <a:t>1-12-32 </a:t>
            </a:r>
            <a:r>
              <a:rPr kumimoji="1" lang="ja-JP" altLang="en-US" sz="1100" b="1">
                <a:latin typeface="+mn-ea"/>
              </a:rPr>
              <a:t>アーク森ビル</a:t>
            </a:r>
            <a:r>
              <a:rPr kumimoji="1" lang="en-US" altLang="ja-JP" sz="1100" b="1">
                <a:latin typeface="+mn-ea"/>
              </a:rPr>
              <a:t>6</a:t>
            </a:r>
            <a:r>
              <a:rPr kumimoji="1" lang="ja-JP" altLang="en-US" sz="1100" b="1">
                <a:latin typeface="+mn-ea"/>
              </a:rPr>
              <a:t>階</a:t>
            </a:r>
          </a:p>
        </p:txBody>
      </p:sp>
      <p:sp>
        <p:nvSpPr>
          <p:cNvPr id="16" name="フッター プレースホルダー 3">
            <a:extLst>
              <a:ext uri="{FF2B5EF4-FFF2-40B4-BE49-F238E27FC236}">
                <a16:creationId xmlns:a16="http://schemas.microsoft.com/office/drawing/2014/main" id="{F1B7CD4D-8A96-4936-8160-FC830A549A4F}"/>
              </a:ext>
            </a:extLst>
          </p:cNvPr>
          <p:cNvSpPr txBox="1">
            <a:spLocks/>
          </p:cNvSpPr>
          <p:nvPr userDrawn="1"/>
        </p:nvSpPr>
        <p:spPr bwMode="gray">
          <a:xfrm>
            <a:off x="9170563" y="6483790"/>
            <a:ext cx="2540000" cy="289461"/>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600" dirty="0">
                <a:solidFill>
                  <a:schemeClr val="tx1">
                    <a:lumMod val="50000"/>
                    <a:lumOff val="50000"/>
                  </a:schemeClr>
                </a:solidFill>
                <a:latin typeface="+mn-lt"/>
              </a:rPr>
              <a:t>Copyright © 2022 JETRO. All rights reserved.</a:t>
            </a:r>
            <a:endParaRPr kumimoji="1" lang="ja-JP" altLang="en-US" sz="600" dirty="0">
              <a:solidFill>
                <a:schemeClr val="tx1">
                  <a:lumMod val="50000"/>
                  <a:lumOff val="50000"/>
                </a:schemeClr>
              </a:solidFill>
              <a:latin typeface="+mn-lt"/>
            </a:endParaRPr>
          </a:p>
        </p:txBody>
      </p:sp>
      <p:sp>
        <p:nvSpPr>
          <p:cNvPr id="2" name="テキスト ボックス 1"/>
          <p:cNvSpPr txBox="1"/>
          <p:nvPr userDrawn="1"/>
        </p:nvSpPr>
        <p:spPr>
          <a:xfrm>
            <a:off x="3664566" y="2892375"/>
            <a:ext cx="3647152" cy="369332"/>
          </a:xfrm>
          <a:prstGeom prst="rect">
            <a:avLst/>
          </a:prstGeom>
          <a:noFill/>
        </p:spPr>
        <p:txBody>
          <a:bodyPr wrap="none" rtlCol="0">
            <a:spAutoFit/>
          </a:bodyPr>
          <a:lstStyle/>
          <a:p>
            <a:r>
              <a:rPr kumimoji="1" lang="ja-JP" altLang="en-US" sz="1800" b="1" dirty="0"/>
              <a:t>レポートに関するお問い合わせ先</a:t>
            </a:r>
          </a:p>
        </p:txBody>
      </p:sp>
      <p:sp>
        <p:nvSpPr>
          <p:cNvPr id="29" name="テキスト プレースホルダー 16">
            <a:extLst>
              <a:ext uri="{FF2B5EF4-FFF2-40B4-BE49-F238E27FC236}">
                <a16:creationId xmlns:a16="http://schemas.microsoft.com/office/drawing/2014/main" id="{FBE27D28-C5EB-411C-A1C4-38CBA5FD1212}"/>
              </a:ext>
            </a:extLst>
          </p:cNvPr>
          <p:cNvSpPr>
            <a:spLocks noGrp="1"/>
          </p:cNvSpPr>
          <p:nvPr>
            <p:ph type="body" sz="quarter" idx="18" hasCustomPrompt="1"/>
          </p:nvPr>
        </p:nvSpPr>
        <p:spPr bwMode="gray">
          <a:xfrm>
            <a:off x="1285023" y="2062923"/>
            <a:ext cx="7242412" cy="425469"/>
          </a:xfrm>
          <a:prstGeom prst="rect">
            <a:avLst/>
          </a:prstGeom>
          <a:noFill/>
        </p:spPr>
        <p:txBody>
          <a:bodyPr wrap="square" lIns="0" tIns="0" rIns="0" bIns="0" rtlCol="0" anchor="ctr">
            <a:noAutofit/>
          </a:bodyPr>
          <a:lstStyle>
            <a:lvl1pPr marL="0" indent="0" algn="l">
              <a:lnSpc>
                <a:spcPct val="110000"/>
              </a:lnSpc>
              <a:spcBef>
                <a:spcPts val="0"/>
              </a:spcBef>
              <a:buNone/>
              <a:defRPr lang="ja-JP" altLang="en-US" sz="1100" b="1" dirty="0" smtClean="0">
                <a:solidFill>
                  <a:schemeClr val="bg2">
                    <a:lumMod val="50000"/>
                  </a:schemeClr>
                </a:solidFill>
                <a:latin typeface="+mn-ea"/>
              </a:defRPr>
            </a:lvl1pPr>
            <a:lvl2pPr>
              <a:buNone/>
              <a:defRPr sz="1200"/>
            </a:lvl2pPr>
            <a:lvl3pPr>
              <a:buNone/>
              <a:defRPr sz="1200"/>
            </a:lvl3pPr>
            <a:lvl4pPr>
              <a:buNone/>
              <a:defRPr sz="1200"/>
            </a:lvl4pPr>
            <a:lvl5pPr>
              <a:buNone/>
              <a:defRPr sz="1200"/>
            </a:lvl5pPr>
          </a:lstStyle>
          <a:p>
            <a:pPr algn="l">
              <a:lnSpc>
                <a:spcPct val="110000"/>
              </a:lnSpc>
            </a:pPr>
            <a:r>
              <a:rPr kumimoji="1" lang="en-US" altLang="ja-JP" sz="1100" b="1" spc="200">
                <a:solidFill>
                  <a:schemeClr val="bg2">
                    <a:lumMod val="10000"/>
                  </a:schemeClr>
                </a:solidFill>
              </a:rPr>
              <a:t>https://www.jetro.go.jp/xxxxxxxxxxxxxxxx</a:t>
            </a:r>
            <a:endParaRPr kumimoji="1" lang="ja-JP" altLang="en-US" sz="1100" b="1">
              <a:solidFill>
                <a:schemeClr val="bg2">
                  <a:lumMod val="10000"/>
                </a:schemeClr>
              </a:solidFill>
              <a:latin typeface="+mn-ea"/>
            </a:endParaRPr>
          </a:p>
        </p:txBody>
      </p:sp>
      <p:grpSp>
        <p:nvGrpSpPr>
          <p:cNvPr id="28" name="グループ化 27">
            <a:extLst>
              <a:ext uri="{FF2B5EF4-FFF2-40B4-BE49-F238E27FC236}">
                <a16:creationId xmlns:a16="http://schemas.microsoft.com/office/drawing/2014/main" id="{287B30DD-66BE-4E3F-A581-6549CA01451D}"/>
              </a:ext>
            </a:extLst>
          </p:cNvPr>
          <p:cNvGrpSpPr/>
          <p:nvPr userDrawn="1"/>
        </p:nvGrpSpPr>
        <p:grpSpPr bwMode="gray">
          <a:xfrm>
            <a:off x="6497045" y="3418468"/>
            <a:ext cx="481448" cy="361084"/>
            <a:chOff x="5177828" y="3669152"/>
            <a:chExt cx="425804" cy="425802"/>
          </a:xfrm>
        </p:grpSpPr>
        <p:sp>
          <p:nvSpPr>
            <p:cNvPr id="30" name="テキスト ボックス 29">
              <a:extLst>
                <a:ext uri="{FF2B5EF4-FFF2-40B4-BE49-F238E27FC236}">
                  <a16:creationId xmlns:a16="http://schemas.microsoft.com/office/drawing/2014/main" id="{4E63F4DA-25A3-4A6A-AAD7-1CFB9B068AF7}"/>
                </a:ext>
              </a:extLst>
            </p:cNvPr>
            <p:cNvSpPr txBox="1"/>
            <p:nvPr/>
          </p:nvSpPr>
          <p:spPr bwMode="gray">
            <a:xfrm>
              <a:off x="5177828" y="3669152"/>
              <a:ext cx="425804" cy="425802"/>
            </a:xfrm>
            <a:prstGeom prst="ellipse">
              <a:avLst/>
            </a:prstGeom>
            <a:solidFill>
              <a:schemeClr val="accent1"/>
            </a:solidFill>
          </p:spPr>
          <p:txBody>
            <a:bodyPr wrap="square" lIns="468000" tIns="0" rIns="0" bIns="0" rtlCol="0" anchor="ctr">
              <a:noAutofit/>
            </a:bodyPr>
            <a:lstStyle/>
            <a:p>
              <a:pPr>
                <a:lnSpc>
                  <a:spcPct val="110000"/>
                </a:lnSpc>
                <a:spcAft>
                  <a:spcPts val="800"/>
                </a:spcAft>
                <a:buClr>
                  <a:schemeClr val="accent1"/>
                </a:buClr>
                <a:buSzPct val="80000"/>
              </a:pPr>
              <a:endParaRPr kumimoji="1" lang="ja-JP" altLang="en-US" sz="1100" b="1">
                <a:solidFill>
                  <a:schemeClr val="tx2"/>
                </a:solidFill>
                <a:latin typeface="+mj-lt"/>
              </a:endParaRPr>
            </a:p>
          </p:txBody>
        </p:sp>
        <p:pic>
          <p:nvPicPr>
            <p:cNvPr id="31" name="グラフィックス 25">
              <a:extLst>
                <a:ext uri="{FF2B5EF4-FFF2-40B4-BE49-F238E27FC236}">
                  <a16:creationId xmlns:a16="http://schemas.microsoft.com/office/drawing/2014/main" id="{0D48C4F5-0D22-4D6B-9D6F-CF60969818C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bwMode="gray">
            <a:xfrm>
              <a:off x="5264393" y="3755718"/>
              <a:ext cx="252674" cy="252672"/>
            </a:xfrm>
            <a:prstGeom prst="rect">
              <a:avLst/>
            </a:prstGeom>
          </p:spPr>
        </p:pic>
      </p:grpSp>
      <p:grpSp>
        <p:nvGrpSpPr>
          <p:cNvPr id="32" name="グループ化 31">
            <a:extLst>
              <a:ext uri="{FF2B5EF4-FFF2-40B4-BE49-F238E27FC236}">
                <a16:creationId xmlns:a16="http://schemas.microsoft.com/office/drawing/2014/main" id="{8F9CDAAC-F305-45A8-8730-EA313C751970}"/>
              </a:ext>
            </a:extLst>
          </p:cNvPr>
          <p:cNvGrpSpPr/>
          <p:nvPr userDrawn="1"/>
        </p:nvGrpSpPr>
        <p:grpSpPr bwMode="gray">
          <a:xfrm>
            <a:off x="6497045" y="4546628"/>
            <a:ext cx="481448" cy="361084"/>
            <a:chOff x="5177828" y="4790336"/>
            <a:chExt cx="425804" cy="425802"/>
          </a:xfrm>
        </p:grpSpPr>
        <p:sp>
          <p:nvSpPr>
            <p:cNvPr id="33" name="テキスト ボックス 32">
              <a:extLst>
                <a:ext uri="{FF2B5EF4-FFF2-40B4-BE49-F238E27FC236}">
                  <a16:creationId xmlns:a16="http://schemas.microsoft.com/office/drawing/2014/main" id="{86E3B818-C866-49AA-8289-60AD22C3FC83}"/>
                </a:ext>
              </a:extLst>
            </p:cNvPr>
            <p:cNvSpPr txBox="1"/>
            <p:nvPr/>
          </p:nvSpPr>
          <p:spPr bwMode="gray">
            <a:xfrm>
              <a:off x="5177828" y="4790336"/>
              <a:ext cx="425804" cy="425802"/>
            </a:xfrm>
            <a:prstGeom prst="ellipse">
              <a:avLst/>
            </a:prstGeom>
            <a:solidFill>
              <a:schemeClr val="accent1"/>
            </a:solidFill>
          </p:spPr>
          <p:txBody>
            <a:bodyPr wrap="square" lIns="468000" tIns="0" rIns="0" bIns="0" rtlCol="0" anchor="ctr">
              <a:noAutofit/>
            </a:bodyPr>
            <a:lstStyle/>
            <a:p>
              <a:pPr>
                <a:lnSpc>
                  <a:spcPct val="110000"/>
                </a:lnSpc>
                <a:spcAft>
                  <a:spcPts val="800"/>
                </a:spcAft>
                <a:buClr>
                  <a:schemeClr val="accent1"/>
                </a:buClr>
                <a:buSzPct val="80000"/>
              </a:pPr>
              <a:endParaRPr kumimoji="1" lang="ja-JP" altLang="en-US" sz="1100" b="1">
                <a:solidFill>
                  <a:schemeClr val="tx2"/>
                </a:solidFill>
                <a:latin typeface="+mj-lt"/>
              </a:endParaRPr>
            </a:p>
          </p:txBody>
        </p:sp>
        <p:pic>
          <p:nvPicPr>
            <p:cNvPr id="34" name="グラフィックス 46">
              <a:extLst>
                <a:ext uri="{FF2B5EF4-FFF2-40B4-BE49-F238E27FC236}">
                  <a16:creationId xmlns:a16="http://schemas.microsoft.com/office/drawing/2014/main" id="{2C29EE90-8860-411A-ABAA-A312487A87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bwMode="gray">
            <a:xfrm>
              <a:off x="5264393" y="4876900"/>
              <a:ext cx="252674" cy="252674"/>
            </a:xfrm>
            <a:prstGeom prst="rect">
              <a:avLst/>
            </a:prstGeom>
          </p:spPr>
        </p:pic>
      </p:grpSp>
      <p:grpSp>
        <p:nvGrpSpPr>
          <p:cNvPr id="35" name="グループ化 34">
            <a:extLst>
              <a:ext uri="{FF2B5EF4-FFF2-40B4-BE49-F238E27FC236}">
                <a16:creationId xmlns:a16="http://schemas.microsoft.com/office/drawing/2014/main" id="{A5889EA0-4119-45B3-BC99-34B0A0A341A5}"/>
              </a:ext>
            </a:extLst>
          </p:cNvPr>
          <p:cNvGrpSpPr/>
          <p:nvPr userDrawn="1"/>
        </p:nvGrpSpPr>
        <p:grpSpPr bwMode="gray">
          <a:xfrm>
            <a:off x="6497045" y="3972323"/>
            <a:ext cx="481448" cy="361084"/>
            <a:chOff x="5177828" y="4229744"/>
            <a:chExt cx="425804" cy="425802"/>
          </a:xfrm>
        </p:grpSpPr>
        <p:sp>
          <p:nvSpPr>
            <p:cNvPr id="36" name="テキスト ボックス 35">
              <a:extLst>
                <a:ext uri="{FF2B5EF4-FFF2-40B4-BE49-F238E27FC236}">
                  <a16:creationId xmlns:a16="http://schemas.microsoft.com/office/drawing/2014/main" id="{1DD6CD8B-CD18-4EE6-9DAA-42AB11319CB3}"/>
                </a:ext>
              </a:extLst>
            </p:cNvPr>
            <p:cNvSpPr txBox="1"/>
            <p:nvPr/>
          </p:nvSpPr>
          <p:spPr bwMode="gray">
            <a:xfrm>
              <a:off x="5177828" y="4229744"/>
              <a:ext cx="425804" cy="425802"/>
            </a:xfrm>
            <a:prstGeom prst="ellipse">
              <a:avLst/>
            </a:prstGeom>
            <a:solidFill>
              <a:schemeClr val="accent1"/>
            </a:solidFill>
          </p:spPr>
          <p:txBody>
            <a:bodyPr wrap="square" lIns="468000" tIns="0" rIns="0" bIns="0" rtlCol="0" anchor="ctr">
              <a:noAutofit/>
            </a:bodyPr>
            <a:lstStyle/>
            <a:p>
              <a:pPr>
                <a:lnSpc>
                  <a:spcPct val="110000"/>
                </a:lnSpc>
                <a:spcAft>
                  <a:spcPts val="800"/>
                </a:spcAft>
                <a:buClr>
                  <a:schemeClr val="accent1"/>
                </a:buClr>
                <a:buSzPct val="80000"/>
              </a:pPr>
              <a:endParaRPr kumimoji="1" lang="ja-JP" altLang="en-US" sz="1100" b="1">
                <a:solidFill>
                  <a:schemeClr val="tx2"/>
                </a:solidFill>
                <a:latin typeface="+mj-lt"/>
              </a:endParaRPr>
            </a:p>
          </p:txBody>
        </p:sp>
        <p:pic>
          <p:nvPicPr>
            <p:cNvPr id="37" name="グラフィックス 48">
              <a:extLst>
                <a:ext uri="{FF2B5EF4-FFF2-40B4-BE49-F238E27FC236}">
                  <a16:creationId xmlns:a16="http://schemas.microsoft.com/office/drawing/2014/main" id="{D438B2B0-B167-43E3-9C5C-5D9BEECF47C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bwMode="gray">
            <a:xfrm>
              <a:off x="5277675" y="4329590"/>
              <a:ext cx="226110" cy="226110"/>
            </a:xfrm>
            <a:prstGeom prst="rect">
              <a:avLst/>
            </a:prstGeom>
          </p:spPr>
        </p:pic>
      </p:grpSp>
    </p:spTree>
    <p:extLst>
      <p:ext uri="{BB962C8B-B14F-4D97-AF65-F5344CB8AC3E}">
        <p14:creationId xmlns:p14="http://schemas.microsoft.com/office/powerpoint/2010/main" val="2554120203"/>
      </p:ext>
    </p:extLst>
  </p:cSld>
  <p:clrMapOvr>
    <a:masterClrMapping/>
  </p:clrMapOvr>
  <p:extLst>
    <p:ext uri="{DCECCB84-F9BA-43D5-87BE-67443E8EF086}">
      <p15:sldGuideLst xmlns:p15="http://schemas.microsoft.com/office/powerpoint/2012/main">
        <p15:guide id="1" orient="horz" pos="4042">
          <p15:clr>
            <a:srgbClr val="FBAE40"/>
          </p15:clr>
        </p15:guide>
        <p15:guide id="2" pos="2880">
          <p15:clr>
            <a:srgbClr val="FBAE40"/>
          </p15:clr>
        </p15:guide>
        <p15:guide id="3" pos="5420">
          <p15:clr>
            <a:srgbClr val="FBAE40"/>
          </p15:clr>
        </p15:guide>
        <p15:guide id="4" pos="3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背表紙A">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112393EE-C630-43CA-8D7F-58E20318A06F}"/>
              </a:ext>
            </a:extLst>
          </p:cNvPr>
          <p:cNvCxnSpPr/>
          <p:nvPr userDrawn="1"/>
        </p:nvCxnSpPr>
        <p:spPr bwMode="gray">
          <a:xfrm>
            <a:off x="11673397" y="6543903"/>
            <a:ext cx="0" cy="157861"/>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7031684A-DD74-46E1-9488-2B934948BEE3}"/>
              </a:ext>
            </a:extLst>
          </p:cNvPr>
          <p:cNvSpPr/>
          <p:nvPr userDrawn="1"/>
        </p:nvSpPr>
        <p:spPr bwMode="gray">
          <a:xfrm>
            <a:off x="0" y="6786000"/>
            <a:ext cx="1219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endParaRPr kumimoji="1" lang="ja-JP" altLang="en-US" sz="900" b="1">
              <a:solidFill>
                <a:schemeClr val="tx1"/>
              </a:solidFill>
              <a:latin typeface="+mn-ea"/>
            </a:endParaRPr>
          </a:p>
        </p:txBody>
      </p:sp>
      <p:sp>
        <p:nvSpPr>
          <p:cNvPr id="18" name="フリーフォーム: 図形 17">
            <a:extLst>
              <a:ext uri="{FF2B5EF4-FFF2-40B4-BE49-F238E27FC236}">
                <a16:creationId xmlns:a16="http://schemas.microsoft.com/office/drawing/2014/main" id="{50DFEC20-76FA-49BD-B7BA-C403CD9767F8}"/>
              </a:ext>
            </a:extLst>
          </p:cNvPr>
          <p:cNvSpPr/>
          <p:nvPr userDrawn="1"/>
        </p:nvSpPr>
        <p:spPr bwMode="gray">
          <a:xfrm flipH="1">
            <a:off x="1" y="0"/>
            <a:ext cx="1680000" cy="180000"/>
          </a:xfrm>
          <a:custGeom>
            <a:avLst/>
            <a:gdLst>
              <a:gd name="connsiteX0" fmla="*/ 1517167 w 1517167"/>
              <a:gd name="connsiteY0" fmla="*/ 0 h 157310"/>
              <a:gd name="connsiteX1" fmla="*/ 0 w 1517167"/>
              <a:gd name="connsiteY1" fmla="*/ 0 h 157310"/>
              <a:gd name="connsiteX2" fmla="*/ 157310 w 1517167"/>
              <a:gd name="connsiteY2" fmla="*/ 157310 h 157310"/>
              <a:gd name="connsiteX3" fmla="*/ 1517167 w 1517167"/>
              <a:gd name="connsiteY3" fmla="*/ 157310 h 157310"/>
            </a:gdLst>
            <a:ahLst/>
            <a:cxnLst>
              <a:cxn ang="0">
                <a:pos x="connsiteX0" y="connsiteY0"/>
              </a:cxn>
              <a:cxn ang="0">
                <a:pos x="connsiteX1" y="connsiteY1"/>
              </a:cxn>
              <a:cxn ang="0">
                <a:pos x="connsiteX2" y="connsiteY2"/>
              </a:cxn>
              <a:cxn ang="0">
                <a:pos x="connsiteX3" y="connsiteY3"/>
              </a:cxn>
            </a:cxnLst>
            <a:rect l="l" t="t" r="r" b="b"/>
            <a:pathLst>
              <a:path w="1517167" h="157310">
                <a:moveTo>
                  <a:pt x="1517167" y="0"/>
                </a:moveTo>
                <a:lnTo>
                  <a:pt x="0" y="0"/>
                </a:lnTo>
                <a:lnTo>
                  <a:pt x="157310" y="157310"/>
                </a:lnTo>
                <a:lnTo>
                  <a:pt x="1517167" y="157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lnSpc>
                <a:spcPct val="110000"/>
              </a:lnSpc>
            </a:pPr>
            <a:endParaRPr kumimoji="1" lang="ja-JP" altLang="en-US" sz="900" b="1">
              <a:solidFill>
                <a:schemeClr val="tx1"/>
              </a:solidFill>
              <a:latin typeface="+mn-ea"/>
            </a:endParaRPr>
          </a:p>
        </p:txBody>
      </p:sp>
      <p:sp>
        <p:nvSpPr>
          <p:cNvPr id="20" name="正方形/長方形 19">
            <a:extLst>
              <a:ext uri="{FF2B5EF4-FFF2-40B4-BE49-F238E27FC236}">
                <a16:creationId xmlns:a16="http://schemas.microsoft.com/office/drawing/2014/main" id="{5F2DD049-A48C-4A90-9116-D356BEC24C1D}"/>
              </a:ext>
            </a:extLst>
          </p:cNvPr>
          <p:cNvSpPr/>
          <p:nvPr userDrawn="1"/>
        </p:nvSpPr>
        <p:spPr bwMode="gray">
          <a:xfrm>
            <a:off x="0" y="2764900"/>
            <a:ext cx="12192000" cy="24512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36000" rtlCol="0" anchor="ctr"/>
          <a:lstStyle/>
          <a:p>
            <a:pPr algn="ctr">
              <a:lnSpc>
                <a:spcPct val="110000"/>
              </a:lnSpc>
            </a:pPr>
            <a:endParaRPr kumimoji="1" lang="ja-JP" altLang="en-US" sz="4000" b="1">
              <a:solidFill>
                <a:schemeClr val="tx1"/>
              </a:solidFill>
              <a:latin typeface="+mn-ea"/>
            </a:endParaRPr>
          </a:p>
        </p:txBody>
      </p:sp>
      <p:cxnSp>
        <p:nvCxnSpPr>
          <p:cNvPr id="23" name="直線コネクタ 22">
            <a:extLst>
              <a:ext uri="{FF2B5EF4-FFF2-40B4-BE49-F238E27FC236}">
                <a16:creationId xmlns:a16="http://schemas.microsoft.com/office/drawing/2014/main" id="{F671B925-CF4E-4294-9044-6EBC00626009}"/>
              </a:ext>
            </a:extLst>
          </p:cNvPr>
          <p:cNvCxnSpPr>
            <a:cxnSpLocks/>
          </p:cNvCxnSpPr>
          <p:nvPr userDrawn="1"/>
        </p:nvCxnSpPr>
        <p:spPr bwMode="gray">
          <a:xfrm>
            <a:off x="6096000" y="3303495"/>
            <a:ext cx="0" cy="16617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12">
            <a:extLst>
              <a:ext uri="{FF2B5EF4-FFF2-40B4-BE49-F238E27FC236}">
                <a16:creationId xmlns:a16="http://schemas.microsoft.com/office/drawing/2014/main" id="{A3889B8E-4E68-4112-8E9F-9746323CA342}"/>
              </a:ext>
            </a:extLst>
          </p:cNvPr>
          <p:cNvSpPr>
            <a:spLocks noGrp="1"/>
          </p:cNvSpPr>
          <p:nvPr>
            <p:ph type="body" sz="quarter" idx="11" hasCustomPrompt="1"/>
          </p:nvPr>
        </p:nvSpPr>
        <p:spPr bwMode="gray">
          <a:xfrm>
            <a:off x="792140" y="3524536"/>
            <a:ext cx="5118024" cy="360000"/>
          </a:xfrm>
          <a:prstGeom prst="rect">
            <a:avLst/>
          </a:prstGeom>
          <a:noFill/>
        </p:spPr>
        <p:txBody>
          <a:bodyPr wrap="square" lIns="216000" tIns="0" rIns="0" bIns="0" rtlCol="0" anchor="ctr">
            <a:noAutofit/>
          </a:bodyPr>
          <a:lstStyle>
            <a:lvl1pPr marL="0" indent="0">
              <a:lnSpc>
                <a:spcPct val="150000"/>
              </a:lnSpc>
              <a:spcBef>
                <a:spcPts val="0"/>
              </a:spcBef>
              <a:spcAft>
                <a:spcPts val="400"/>
              </a:spcAft>
              <a:buClr>
                <a:schemeClr val="accent1"/>
              </a:buClr>
              <a:buSzPct val="80000"/>
              <a:buNone/>
              <a:defRPr lang="ja-JP" altLang="en-US" sz="1400" b="1" dirty="0" smtClean="0">
                <a:latin typeface="+mn-ea"/>
              </a:defRPr>
            </a:lvl1pPr>
            <a:lvl2pPr>
              <a:buNone/>
              <a:defRPr sz="1400"/>
            </a:lvl2pPr>
            <a:lvl3pPr>
              <a:buNone/>
              <a:defRPr sz="1400"/>
            </a:lvl3pPr>
            <a:lvl4pPr>
              <a:buNone/>
              <a:defRPr sz="1400"/>
            </a:lvl4pPr>
            <a:lvl5pPr>
              <a:buNone/>
              <a:defRPr sz="1400"/>
            </a:lvl5pPr>
          </a:lstStyle>
          <a:p>
            <a:pPr>
              <a:lnSpc>
                <a:spcPct val="150000"/>
              </a:lnSpc>
              <a:spcAft>
                <a:spcPts val="400"/>
              </a:spcAft>
              <a:buClr>
                <a:schemeClr val="accent1"/>
              </a:buClr>
              <a:buSzPct val="80000"/>
            </a:pPr>
            <a:r>
              <a:rPr kumimoji="1" lang="ja-JP" altLang="en-US" sz="1400" b="1">
                <a:latin typeface="+mn-ea"/>
              </a:rPr>
              <a:t>日本貿易振興機構（ジェトロ）</a:t>
            </a:r>
            <a:endParaRPr kumimoji="1" lang="en-US" altLang="ja-JP" sz="1400" b="1">
              <a:latin typeface="+mn-ea"/>
            </a:endParaRPr>
          </a:p>
        </p:txBody>
      </p:sp>
      <p:sp>
        <p:nvSpPr>
          <p:cNvPr id="24" name="テキスト プレースホルダー 12">
            <a:extLst>
              <a:ext uri="{FF2B5EF4-FFF2-40B4-BE49-F238E27FC236}">
                <a16:creationId xmlns:a16="http://schemas.microsoft.com/office/drawing/2014/main" id="{3F380ECD-6FE8-4E72-85B4-BCFB6F7A2E4A}"/>
              </a:ext>
            </a:extLst>
          </p:cNvPr>
          <p:cNvSpPr>
            <a:spLocks noGrp="1"/>
          </p:cNvSpPr>
          <p:nvPr>
            <p:ph type="body" sz="quarter" idx="12" hasCustomPrompt="1"/>
          </p:nvPr>
        </p:nvSpPr>
        <p:spPr bwMode="gray">
          <a:xfrm>
            <a:off x="792140" y="3966608"/>
            <a:ext cx="5118024" cy="360000"/>
          </a:xfrm>
          <a:prstGeom prst="rect">
            <a:avLst/>
          </a:prstGeom>
          <a:noFill/>
        </p:spPr>
        <p:txBody>
          <a:bodyPr wrap="square" lIns="216000" tIns="0" rIns="0" bIns="0" rtlCol="0" anchor="ctr">
            <a:noAutofit/>
          </a:bodyPr>
          <a:lstStyle>
            <a:lvl1pPr marL="0" indent="0">
              <a:lnSpc>
                <a:spcPct val="150000"/>
              </a:lnSpc>
              <a:spcBef>
                <a:spcPts val="0"/>
              </a:spcBef>
              <a:spcAft>
                <a:spcPts val="400"/>
              </a:spcAft>
              <a:buClr>
                <a:schemeClr val="accent1"/>
              </a:buClr>
              <a:buSzPct val="80000"/>
              <a:buNone/>
              <a:defRPr lang="ja-JP" altLang="en-US" sz="1400" b="1" dirty="0" smtClean="0">
                <a:latin typeface="+mn-ea"/>
              </a:defRPr>
            </a:lvl1pPr>
            <a:lvl2pPr>
              <a:buNone/>
              <a:defRPr sz="1400"/>
            </a:lvl2pPr>
            <a:lvl3pPr>
              <a:buNone/>
              <a:defRPr sz="1400"/>
            </a:lvl3pPr>
            <a:lvl4pPr>
              <a:buNone/>
              <a:defRPr sz="1400"/>
            </a:lvl4pPr>
            <a:lvl5pPr>
              <a:buNone/>
              <a:defRPr sz="1400"/>
            </a:lvl5pPr>
          </a:lstStyle>
          <a:p>
            <a:pPr>
              <a:lnSpc>
                <a:spcPct val="150000"/>
              </a:lnSpc>
              <a:spcAft>
                <a:spcPts val="400"/>
              </a:spcAft>
              <a:buClr>
                <a:schemeClr val="accent1"/>
              </a:buClr>
              <a:buSzPct val="80000"/>
            </a:pPr>
            <a:r>
              <a:rPr kumimoji="1" lang="en-US" altLang="ja-JP" sz="1400" b="1">
                <a:latin typeface="+mn-ea"/>
              </a:rPr>
              <a:t>XXXXXXXXXXXXXXX</a:t>
            </a:r>
            <a:r>
              <a:rPr kumimoji="1" lang="ja-JP" altLang="en-US" sz="1400" b="1">
                <a:latin typeface="+mn-ea"/>
              </a:rPr>
              <a:t>課</a:t>
            </a:r>
          </a:p>
        </p:txBody>
      </p:sp>
      <p:sp>
        <p:nvSpPr>
          <p:cNvPr id="25" name="テキスト プレースホルダー 12">
            <a:extLst>
              <a:ext uri="{FF2B5EF4-FFF2-40B4-BE49-F238E27FC236}">
                <a16:creationId xmlns:a16="http://schemas.microsoft.com/office/drawing/2014/main" id="{0993CDCD-10E2-4226-BD55-21B58CA1B626}"/>
              </a:ext>
            </a:extLst>
          </p:cNvPr>
          <p:cNvSpPr>
            <a:spLocks noGrp="1"/>
          </p:cNvSpPr>
          <p:nvPr>
            <p:ph type="body" sz="quarter" idx="13" hasCustomPrompt="1"/>
          </p:nvPr>
        </p:nvSpPr>
        <p:spPr bwMode="gray">
          <a:xfrm>
            <a:off x="792140" y="4408681"/>
            <a:ext cx="5118024" cy="360000"/>
          </a:xfrm>
          <a:prstGeom prst="rect">
            <a:avLst/>
          </a:prstGeom>
          <a:noFill/>
        </p:spPr>
        <p:txBody>
          <a:bodyPr wrap="square" lIns="216000" tIns="0" rIns="0" bIns="0" rtlCol="0" anchor="ctr">
            <a:noAutofit/>
          </a:bodyPr>
          <a:lstStyle>
            <a:lvl1pPr marL="0" indent="0">
              <a:lnSpc>
                <a:spcPct val="150000"/>
              </a:lnSpc>
              <a:spcBef>
                <a:spcPts val="0"/>
              </a:spcBef>
              <a:spcAft>
                <a:spcPts val="400"/>
              </a:spcAft>
              <a:buClr>
                <a:schemeClr val="accent1"/>
              </a:buClr>
              <a:buSzPct val="80000"/>
              <a:buNone/>
              <a:defRPr lang="ja-JP" altLang="en-US" sz="1400" b="1" dirty="0" smtClean="0">
                <a:latin typeface="+mn-ea"/>
              </a:defRPr>
            </a:lvl1pPr>
            <a:lvl2pPr>
              <a:buNone/>
              <a:defRPr sz="1400"/>
            </a:lvl2pPr>
            <a:lvl3pPr>
              <a:buNone/>
              <a:defRPr sz="1400"/>
            </a:lvl3pPr>
            <a:lvl4pPr>
              <a:buNone/>
              <a:defRPr sz="1400"/>
            </a:lvl4pPr>
            <a:lvl5pPr>
              <a:buNone/>
              <a:defRPr sz="1400"/>
            </a:lvl5pPr>
          </a:lstStyle>
          <a:p>
            <a:pPr>
              <a:lnSpc>
                <a:spcPct val="150000"/>
              </a:lnSpc>
              <a:spcAft>
                <a:spcPts val="400"/>
              </a:spcAft>
              <a:buClr>
                <a:schemeClr val="accent1"/>
              </a:buClr>
              <a:buSzPct val="80000"/>
            </a:pPr>
            <a:r>
              <a:rPr kumimoji="1" lang="ja-JP" altLang="en-US" sz="1400" b="1">
                <a:latin typeface="+mn-ea"/>
              </a:rPr>
              <a:t>名前　名前</a:t>
            </a:r>
          </a:p>
        </p:txBody>
      </p:sp>
      <p:sp>
        <p:nvSpPr>
          <p:cNvPr id="26" name="テキスト プレースホルダー 12">
            <a:extLst>
              <a:ext uri="{FF2B5EF4-FFF2-40B4-BE49-F238E27FC236}">
                <a16:creationId xmlns:a16="http://schemas.microsoft.com/office/drawing/2014/main" id="{E183CE9E-224F-4989-A9BB-53FC4713C7C5}"/>
              </a:ext>
            </a:extLst>
          </p:cNvPr>
          <p:cNvSpPr>
            <a:spLocks noGrp="1"/>
          </p:cNvSpPr>
          <p:nvPr>
            <p:ph type="body" sz="quarter" idx="14" hasCustomPrompt="1"/>
          </p:nvPr>
        </p:nvSpPr>
        <p:spPr bwMode="gray">
          <a:xfrm>
            <a:off x="7323678" y="3347227"/>
            <a:ext cx="3966669" cy="378127"/>
          </a:xfrm>
          <a:prstGeom prst="rect">
            <a:avLst/>
          </a:prstGeom>
          <a:noFill/>
        </p:spPr>
        <p:txBody>
          <a:bodyPr wrap="square" lIns="0" tIns="0" rIns="0" bIns="0" rtlCol="0" anchor="ctr">
            <a:noAutofit/>
          </a:bodyPr>
          <a:lstStyle>
            <a:lvl1pPr marL="0" indent="0">
              <a:spcBef>
                <a:spcPts val="0"/>
              </a:spcBef>
              <a:buNone/>
              <a:defRPr lang="ja-JP" altLang="en-US" sz="1400" b="1" dirty="0" smtClean="0">
                <a:latin typeface="+mn-lt"/>
              </a:defRPr>
            </a:lvl1pPr>
            <a:lvl2pPr>
              <a:buNone/>
              <a:defRPr sz="1400"/>
            </a:lvl2pPr>
            <a:lvl3pPr>
              <a:buNone/>
              <a:defRPr sz="1400"/>
            </a:lvl3pPr>
            <a:lvl4pPr>
              <a:buNone/>
              <a:defRPr sz="1400"/>
            </a:lvl4pPr>
            <a:lvl5pPr>
              <a:buNone/>
              <a:defRPr sz="1400"/>
            </a:lvl5pPr>
          </a:lstStyle>
          <a:p>
            <a:pPr>
              <a:lnSpc>
                <a:spcPct val="110000"/>
              </a:lnSpc>
              <a:buClr>
                <a:schemeClr val="accent1"/>
              </a:buClr>
              <a:buSzPct val="80000"/>
            </a:pPr>
            <a:r>
              <a:rPr kumimoji="1" lang="en-US" altLang="ja-JP" sz="1400" b="1"/>
              <a:t>111-111-111</a:t>
            </a:r>
          </a:p>
        </p:txBody>
      </p:sp>
      <p:sp>
        <p:nvSpPr>
          <p:cNvPr id="27" name="テキスト プレースホルダー 12">
            <a:extLst>
              <a:ext uri="{FF2B5EF4-FFF2-40B4-BE49-F238E27FC236}">
                <a16:creationId xmlns:a16="http://schemas.microsoft.com/office/drawing/2014/main" id="{C7126A93-4B8C-4160-A5C3-EFAD95F63E6D}"/>
              </a:ext>
            </a:extLst>
          </p:cNvPr>
          <p:cNvSpPr>
            <a:spLocks noGrp="1"/>
          </p:cNvSpPr>
          <p:nvPr>
            <p:ph type="body" sz="quarter" idx="15" hasCustomPrompt="1"/>
          </p:nvPr>
        </p:nvSpPr>
        <p:spPr bwMode="gray">
          <a:xfrm>
            <a:off x="7323678" y="3944504"/>
            <a:ext cx="3966669" cy="378127"/>
          </a:xfrm>
          <a:prstGeom prst="rect">
            <a:avLst/>
          </a:prstGeom>
          <a:noFill/>
        </p:spPr>
        <p:txBody>
          <a:bodyPr wrap="square" lIns="0" tIns="0" rIns="0" bIns="0" rtlCol="0" anchor="ctr">
            <a:noAutofit/>
          </a:bodyPr>
          <a:lstStyle>
            <a:lvl1pPr marL="0" indent="0">
              <a:spcBef>
                <a:spcPts val="0"/>
              </a:spcBef>
              <a:buNone/>
              <a:defRPr lang="ja-JP" altLang="en-US" sz="1400" b="1" dirty="0" smtClean="0">
                <a:latin typeface="+mn-lt"/>
              </a:defRPr>
            </a:lvl1pPr>
            <a:lvl2pPr>
              <a:buNone/>
              <a:defRPr sz="1400"/>
            </a:lvl2pPr>
            <a:lvl3pPr>
              <a:buNone/>
              <a:defRPr sz="1400"/>
            </a:lvl3pPr>
            <a:lvl4pPr>
              <a:buNone/>
              <a:defRPr sz="1400"/>
            </a:lvl4pPr>
            <a:lvl5pPr>
              <a:buNone/>
              <a:defRPr sz="1400"/>
            </a:lvl5pPr>
          </a:lstStyle>
          <a:p>
            <a:pPr>
              <a:lnSpc>
                <a:spcPct val="110000"/>
              </a:lnSpc>
              <a:buClr>
                <a:schemeClr val="accent1"/>
              </a:buClr>
              <a:buSzPct val="80000"/>
            </a:pPr>
            <a:r>
              <a:rPr kumimoji="1" lang="en-US" altLang="ja-JP" sz="1400" b="1"/>
              <a:t>xxxxxxx@jetro.go.jp</a:t>
            </a:r>
          </a:p>
        </p:txBody>
      </p:sp>
      <p:sp>
        <p:nvSpPr>
          <p:cNvPr id="17" name="テキスト プレースホルダー 16">
            <a:extLst>
              <a:ext uri="{FF2B5EF4-FFF2-40B4-BE49-F238E27FC236}">
                <a16:creationId xmlns:a16="http://schemas.microsoft.com/office/drawing/2014/main" id="{FBE27D28-C5EB-411C-A1C4-38CBA5FD1212}"/>
              </a:ext>
            </a:extLst>
          </p:cNvPr>
          <p:cNvSpPr>
            <a:spLocks noGrp="1"/>
          </p:cNvSpPr>
          <p:nvPr>
            <p:ph type="body" sz="quarter" idx="16" hasCustomPrompt="1"/>
          </p:nvPr>
        </p:nvSpPr>
        <p:spPr bwMode="gray">
          <a:xfrm>
            <a:off x="7323728" y="4533322"/>
            <a:ext cx="3966633" cy="425469"/>
          </a:xfrm>
          <a:prstGeom prst="rect">
            <a:avLst/>
          </a:prstGeom>
          <a:noFill/>
        </p:spPr>
        <p:txBody>
          <a:bodyPr wrap="square" lIns="0" tIns="0" rIns="0" bIns="0" rtlCol="0" anchor="ctr">
            <a:noAutofit/>
          </a:bodyPr>
          <a:lstStyle>
            <a:lvl1pPr marL="0" indent="0">
              <a:spcBef>
                <a:spcPts val="0"/>
              </a:spcBef>
              <a:buNone/>
              <a:defRPr lang="ja-JP" altLang="en-US" sz="1100" b="1" dirty="0" smtClean="0">
                <a:latin typeface="+mn-ea"/>
              </a:defRPr>
            </a:lvl1pPr>
            <a:lvl2pPr>
              <a:buNone/>
              <a:defRPr sz="1200"/>
            </a:lvl2pPr>
            <a:lvl3pPr>
              <a:buNone/>
              <a:defRPr sz="1200"/>
            </a:lvl3pPr>
            <a:lvl4pPr>
              <a:buNone/>
              <a:defRPr sz="1200"/>
            </a:lvl4pPr>
            <a:lvl5pPr>
              <a:buNone/>
              <a:defRPr sz="1200"/>
            </a:lvl5pPr>
          </a:lstStyle>
          <a:p>
            <a:pPr>
              <a:lnSpc>
                <a:spcPct val="110000"/>
              </a:lnSpc>
              <a:buClr>
                <a:schemeClr val="accent1"/>
              </a:buClr>
              <a:buSzPct val="80000"/>
            </a:pPr>
            <a:r>
              <a:rPr kumimoji="1" lang="ja-JP" altLang="en-US" sz="1100" b="1">
                <a:latin typeface="+mn-ea"/>
              </a:rPr>
              <a:t>〒</a:t>
            </a:r>
            <a:r>
              <a:rPr kumimoji="1" lang="en-US" altLang="ja-JP" sz="1100" b="1">
                <a:latin typeface="+mn-ea"/>
              </a:rPr>
              <a:t>107-6006</a:t>
            </a:r>
          </a:p>
          <a:p>
            <a:pPr>
              <a:lnSpc>
                <a:spcPct val="110000"/>
              </a:lnSpc>
              <a:buClr>
                <a:schemeClr val="accent1"/>
              </a:buClr>
              <a:buSzPct val="80000"/>
            </a:pPr>
            <a:r>
              <a:rPr kumimoji="1" lang="ja-JP" altLang="en-US" sz="1100" b="1">
                <a:latin typeface="+mn-ea"/>
              </a:rPr>
              <a:t>東京都港区赤坂</a:t>
            </a:r>
            <a:r>
              <a:rPr kumimoji="1" lang="en-US" altLang="ja-JP" sz="1100" b="1">
                <a:latin typeface="+mn-ea"/>
              </a:rPr>
              <a:t>1-12-32 </a:t>
            </a:r>
            <a:r>
              <a:rPr kumimoji="1" lang="ja-JP" altLang="en-US" sz="1100" b="1">
                <a:latin typeface="+mn-ea"/>
              </a:rPr>
              <a:t>アーク森ビル</a:t>
            </a:r>
            <a:r>
              <a:rPr kumimoji="1" lang="en-US" altLang="ja-JP" sz="1100" b="1">
                <a:latin typeface="+mn-ea"/>
              </a:rPr>
              <a:t>6</a:t>
            </a:r>
            <a:r>
              <a:rPr kumimoji="1" lang="ja-JP" altLang="en-US" sz="1100" b="1">
                <a:latin typeface="+mn-ea"/>
              </a:rPr>
              <a:t>階</a:t>
            </a:r>
          </a:p>
        </p:txBody>
      </p:sp>
      <p:sp>
        <p:nvSpPr>
          <p:cNvPr id="16" name="フッター プレースホルダー 3">
            <a:extLst>
              <a:ext uri="{FF2B5EF4-FFF2-40B4-BE49-F238E27FC236}">
                <a16:creationId xmlns:a16="http://schemas.microsoft.com/office/drawing/2014/main" id="{F1B7CD4D-8A96-4936-8160-FC830A549A4F}"/>
              </a:ext>
            </a:extLst>
          </p:cNvPr>
          <p:cNvSpPr txBox="1">
            <a:spLocks/>
          </p:cNvSpPr>
          <p:nvPr userDrawn="1"/>
        </p:nvSpPr>
        <p:spPr bwMode="gray">
          <a:xfrm>
            <a:off x="9170563" y="6483790"/>
            <a:ext cx="2540000" cy="289461"/>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600" dirty="0">
                <a:solidFill>
                  <a:schemeClr val="tx1">
                    <a:lumMod val="50000"/>
                    <a:lumOff val="50000"/>
                  </a:schemeClr>
                </a:solidFill>
                <a:latin typeface="+mn-lt"/>
              </a:rPr>
              <a:t>Copyright © 2022 JETRO. All rights reserved.</a:t>
            </a:r>
            <a:endParaRPr kumimoji="1" lang="ja-JP" altLang="en-US" sz="600" dirty="0">
              <a:solidFill>
                <a:schemeClr val="tx1">
                  <a:lumMod val="50000"/>
                  <a:lumOff val="50000"/>
                </a:schemeClr>
              </a:solidFill>
              <a:latin typeface="+mn-lt"/>
            </a:endParaRPr>
          </a:p>
        </p:txBody>
      </p:sp>
      <p:sp>
        <p:nvSpPr>
          <p:cNvPr id="2" name="テキスト ボックス 1"/>
          <p:cNvSpPr txBox="1"/>
          <p:nvPr userDrawn="1"/>
        </p:nvSpPr>
        <p:spPr>
          <a:xfrm>
            <a:off x="3835552" y="2880212"/>
            <a:ext cx="3441968" cy="369332"/>
          </a:xfrm>
          <a:prstGeom prst="rect">
            <a:avLst/>
          </a:prstGeom>
          <a:noFill/>
        </p:spPr>
        <p:txBody>
          <a:bodyPr wrap="none" rtlCol="0">
            <a:spAutoFit/>
          </a:bodyPr>
          <a:lstStyle/>
          <a:p>
            <a:r>
              <a:rPr kumimoji="1" lang="en-US" altLang="ja-JP" sz="1800" b="1" dirty="0"/>
              <a:t>For Inquiries,</a:t>
            </a:r>
            <a:r>
              <a:rPr kumimoji="1" lang="en-US" altLang="ja-JP" sz="1800" b="1" baseline="0" dirty="0"/>
              <a:t> Please Contact:</a:t>
            </a:r>
            <a:endParaRPr kumimoji="1" lang="ja-JP" altLang="en-US" sz="1800" b="1" dirty="0"/>
          </a:p>
        </p:txBody>
      </p:sp>
      <p:grpSp>
        <p:nvGrpSpPr>
          <p:cNvPr id="28" name="グループ化 27">
            <a:extLst>
              <a:ext uri="{FF2B5EF4-FFF2-40B4-BE49-F238E27FC236}">
                <a16:creationId xmlns:a16="http://schemas.microsoft.com/office/drawing/2014/main" id="{287B30DD-66BE-4E3F-A581-6549CA01451D}"/>
              </a:ext>
            </a:extLst>
          </p:cNvPr>
          <p:cNvGrpSpPr/>
          <p:nvPr userDrawn="1"/>
        </p:nvGrpSpPr>
        <p:grpSpPr bwMode="gray">
          <a:xfrm>
            <a:off x="6497045" y="3418468"/>
            <a:ext cx="481448" cy="361084"/>
            <a:chOff x="5177828" y="3669152"/>
            <a:chExt cx="425804" cy="425802"/>
          </a:xfrm>
        </p:grpSpPr>
        <p:sp>
          <p:nvSpPr>
            <p:cNvPr id="30" name="テキスト ボックス 29">
              <a:extLst>
                <a:ext uri="{FF2B5EF4-FFF2-40B4-BE49-F238E27FC236}">
                  <a16:creationId xmlns:a16="http://schemas.microsoft.com/office/drawing/2014/main" id="{4E63F4DA-25A3-4A6A-AAD7-1CFB9B068AF7}"/>
                </a:ext>
              </a:extLst>
            </p:cNvPr>
            <p:cNvSpPr txBox="1"/>
            <p:nvPr/>
          </p:nvSpPr>
          <p:spPr bwMode="gray">
            <a:xfrm>
              <a:off x="5177828" y="3669152"/>
              <a:ext cx="425804" cy="425802"/>
            </a:xfrm>
            <a:prstGeom prst="ellipse">
              <a:avLst/>
            </a:prstGeom>
            <a:solidFill>
              <a:schemeClr val="accent1"/>
            </a:solidFill>
          </p:spPr>
          <p:txBody>
            <a:bodyPr wrap="square" lIns="468000" tIns="0" rIns="0" bIns="0" rtlCol="0" anchor="ctr">
              <a:noAutofit/>
            </a:bodyPr>
            <a:lstStyle/>
            <a:p>
              <a:pPr>
                <a:lnSpc>
                  <a:spcPct val="110000"/>
                </a:lnSpc>
                <a:spcAft>
                  <a:spcPts val="800"/>
                </a:spcAft>
                <a:buClr>
                  <a:schemeClr val="accent1"/>
                </a:buClr>
                <a:buSzPct val="80000"/>
              </a:pPr>
              <a:endParaRPr kumimoji="1" lang="ja-JP" altLang="en-US" sz="1100" b="1">
                <a:solidFill>
                  <a:schemeClr val="tx2"/>
                </a:solidFill>
                <a:latin typeface="+mj-lt"/>
              </a:endParaRPr>
            </a:p>
          </p:txBody>
        </p:sp>
        <p:pic>
          <p:nvPicPr>
            <p:cNvPr id="31" name="グラフィックス 25">
              <a:extLst>
                <a:ext uri="{FF2B5EF4-FFF2-40B4-BE49-F238E27FC236}">
                  <a16:creationId xmlns:a16="http://schemas.microsoft.com/office/drawing/2014/main" id="{0D48C4F5-0D22-4D6B-9D6F-CF60969818C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bwMode="gray">
            <a:xfrm>
              <a:off x="5264393" y="3755718"/>
              <a:ext cx="252674" cy="252672"/>
            </a:xfrm>
            <a:prstGeom prst="rect">
              <a:avLst/>
            </a:prstGeom>
          </p:spPr>
        </p:pic>
      </p:grpSp>
      <p:grpSp>
        <p:nvGrpSpPr>
          <p:cNvPr id="32" name="グループ化 31">
            <a:extLst>
              <a:ext uri="{FF2B5EF4-FFF2-40B4-BE49-F238E27FC236}">
                <a16:creationId xmlns:a16="http://schemas.microsoft.com/office/drawing/2014/main" id="{8F9CDAAC-F305-45A8-8730-EA313C751970}"/>
              </a:ext>
            </a:extLst>
          </p:cNvPr>
          <p:cNvGrpSpPr/>
          <p:nvPr userDrawn="1"/>
        </p:nvGrpSpPr>
        <p:grpSpPr bwMode="gray">
          <a:xfrm>
            <a:off x="6497045" y="4546628"/>
            <a:ext cx="481448" cy="361084"/>
            <a:chOff x="5177828" y="4790336"/>
            <a:chExt cx="425804" cy="425802"/>
          </a:xfrm>
        </p:grpSpPr>
        <p:sp>
          <p:nvSpPr>
            <p:cNvPr id="33" name="テキスト ボックス 32">
              <a:extLst>
                <a:ext uri="{FF2B5EF4-FFF2-40B4-BE49-F238E27FC236}">
                  <a16:creationId xmlns:a16="http://schemas.microsoft.com/office/drawing/2014/main" id="{86E3B818-C866-49AA-8289-60AD22C3FC83}"/>
                </a:ext>
              </a:extLst>
            </p:cNvPr>
            <p:cNvSpPr txBox="1"/>
            <p:nvPr/>
          </p:nvSpPr>
          <p:spPr bwMode="gray">
            <a:xfrm>
              <a:off x="5177828" y="4790336"/>
              <a:ext cx="425804" cy="425802"/>
            </a:xfrm>
            <a:prstGeom prst="ellipse">
              <a:avLst/>
            </a:prstGeom>
            <a:solidFill>
              <a:schemeClr val="accent1"/>
            </a:solidFill>
          </p:spPr>
          <p:txBody>
            <a:bodyPr wrap="square" lIns="468000" tIns="0" rIns="0" bIns="0" rtlCol="0" anchor="ctr">
              <a:noAutofit/>
            </a:bodyPr>
            <a:lstStyle/>
            <a:p>
              <a:pPr>
                <a:lnSpc>
                  <a:spcPct val="110000"/>
                </a:lnSpc>
                <a:spcAft>
                  <a:spcPts val="800"/>
                </a:spcAft>
                <a:buClr>
                  <a:schemeClr val="accent1"/>
                </a:buClr>
                <a:buSzPct val="80000"/>
              </a:pPr>
              <a:endParaRPr kumimoji="1" lang="ja-JP" altLang="en-US" sz="1100" b="1">
                <a:solidFill>
                  <a:schemeClr val="tx2"/>
                </a:solidFill>
                <a:latin typeface="+mj-lt"/>
              </a:endParaRPr>
            </a:p>
          </p:txBody>
        </p:sp>
        <p:pic>
          <p:nvPicPr>
            <p:cNvPr id="34" name="グラフィックス 46">
              <a:extLst>
                <a:ext uri="{FF2B5EF4-FFF2-40B4-BE49-F238E27FC236}">
                  <a16:creationId xmlns:a16="http://schemas.microsoft.com/office/drawing/2014/main" id="{2C29EE90-8860-411A-ABAA-A312487A87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bwMode="gray">
            <a:xfrm>
              <a:off x="5264393" y="4876900"/>
              <a:ext cx="252674" cy="252674"/>
            </a:xfrm>
            <a:prstGeom prst="rect">
              <a:avLst/>
            </a:prstGeom>
          </p:spPr>
        </p:pic>
      </p:grpSp>
      <p:grpSp>
        <p:nvGrpSpPr>
          <p:cNvPr id="35" name="グループ化 34">
            <a:extLst>
              <a:ext uri="{FF2B5EF4-FFF2-40B4-BE49-F238E27FC236}">
                <a16:creationId xmlns:a16="http://schemas.microsoft.com/office/drawing/2014/main" id="{A5889EA0-4119-45B3-BC99-34B0A0A341A5}"/>
              </a:ext>
            </a:extLst>
          </p:cNvPr>
          <p:cNvGrpSpPr/>
          <p:nvPr userDrawn="1"/>
        </p:nvGrpSpPr>
        <p:grpSpPr bwMode="gray">
          <a:xfrm>
            <a:off x="6497045" y="3972323"/>
            <a:ext cx="481448" cy="361084"/>
            <a:chOff x="5177828" y="4229744"/>
            <a:chExt cx="425804" cy="425802"/>
          </a:xfrm>
        </p:grpSpPr>
        <p:sp>
          <p:nvSpPr>
            <p:cNvPr id="36" name="テキスト ボックス 35">
              <a:extLst>
                <a:ext uri="{FF2B5EF4-FFF2-40B4-BE49-F238E27FC236}">
                  <a16:creationId xmlns:a16="http://schemas.microsoft.com/office/drawing/2014/main" id="{1DD6CD8B-CD18-4EE6-9DAA-42AB11319CB3}"/>
                </a:ext>
              </a:extLst>
            </p:cNvPr>
            <p:cNvSpPr txBox="1"/>
            <p:nvPr/>
          </p:nvSpPr>
          <p:spPr bwMode="gray">
            <a:xfrm>
              <a:off x="5177828" y="4229744"/>
              <a:ext cx="425804" cy="425802"/>
            </a:xfrm>
            <a:prstGeom prst="ellipse">
              <a:avLst/>
            </a:prstGeom>
            <a:solidFill>
              <a:schemeClr val="accent1"/>
            </a:solidFill>
          </p:spPr>
          <p:txBody>
            <a:bodyPr wrap="square" lIns="468000" tIns="0" rIns="0" bIns="0" rtlCol="0" anchor="ctr">
              <a:noAutofit/>
            </a:bodyPr>
            <a:lstStyle/>
            <a:p>
              <a:pPr>
                <a:lnSpc>
                  <a:spcPct val="110000"/>
                </a:lnSpc>
                <a:spcAft>
                  <a:spcPts val="800"/>
                </a:spcAft>
                <a:buClr>
                  <a:schemeClr val="accent1"/>
                </a:buClr>
                <a:buSzPct val="80000"/>
              </a:pPr>
              <a:endParaRPr kumimoji="1" lang="ja-JP" altLang="en-US" sz="1100" b="1">
                <a:solidFill>
                  <a:schemeClr val="tx2"/>
                </a:solidFill>
                <a:latin typeface="+mj-lt"/>
              </a:endParaRPr>
            </a:p>
          </p:txBody>
        </p:sp>
        <p:pic>
          <p:nvPicPr>
            <p:cNvPr id="37" name="グラフィックス 48">
              <a:extLst>
                <a:ext uri="{FF2B5EF4-FFF2-40B4-BE49-F238E27FC236}">
                  <a16:creationId xmlns:a16="http://schemas.microsoft.com/office/drawing/2014/main" id="{D438B2B0-B167-43E3-9C5C-5D9BEECF47C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bwMode="gray">
            <a:xfrm>
              <a:off x="5277675" y="4329590"/>
              <a:ext cx="226110" cy="226110"/>
            </a:xfrm>
            <a:prstGeom prst="rect">
              <a:avLst/>
            </a:prstGeom>
          </p:spPr>
        </p:pic>
      </p:grpSp>
    </p:spTree>
    <p:extLst>
      <p:ext uri="{BB962C8B-B14F-4D97-AF65-F5344CB8AC3E}">
        <p14:creationId xmlns:p14="http://schemas.microsoft.com/office/powerpoint/2010/main" val="1650717576"/>
      </p:ext>
    </p:extLst>
  </p:cSld>
  <p:clrMapOvr>
    <a:masterClrMapping/>
  </p:clrMapOvr>
  <p:extLst>
    <p:ext uri="{DCECCB84-F9BA-43D5-87BE-67443E8EF086}">
      <p15:sldGuideLst xmlns:p15="http://schemas.microsoft.com/office/powerpoint/2012/main">
        <p15:guide id="1" orient="horz" pos="4042">
          <p15:clr>
            <a:srgbClr val="FBAE40"/>
          </p15:clr>
        </p15:guide>
        <p15:guide id="2" pos="2880">
          <p15:clr>
            <a:srgbClr val="FBAE40"/>
          </p15:clr>
        </p15:guide>
        <p15:guide id="3" pos="5420">
          <p15:clr>
            <a:srgbClr val="FBAE40"/>
          </p15:clr>
        </p15:guide>
        <p15:guide id="4" pos="3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67B2D1-BCC7-7AA2-CFDE-F074FF1109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85E72C-D8F1-552C-B217-CF5A71B9D2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8612FE-ACB6-84E9-A34C-50C9DED44144}"/>
              </a:ext>
            </a:extLst>
          </p:cNvPr>
          <p:cNvSpPr>
            <a:spLocks noGrp="1"/>
          </p:cNvSpPr>
          <p:nvPr>
            <p:ph type="dt" sz="half" idx="10"/>
          </p:nvPr>
        </p:nvSpPr>
        <p:spPr/>
        <p:txBody>
          <a:bodyPr/>
          <a:lstStyle/>
          <a:p>
            <a:fld id="{509E1779-92D1-4873-8A0D-A8CC2B91C0B5}" type="datetimeFigureOut">
              <a:rPr lang="en-US" smtClean="0"/>
              <a:t>7/19/2022</a:t>
            </a:fld>
            <a:endParaRPr lang="en-US"/>
          </a:p>
        </p:txBody>
      </p:sp>
      <p:sp>
        <p:nvSpPr>
          <p:cNvPr id="5" name="Footer Placeholder 4">
            <a:extLst>
              <a:ext uri="{FF2B5EF4-FFF2-40B4-BE49-F238E27FC236}">
                <a16:creationId xmlns:a16="http://schemas.microsoft.com/office/drawing/2014/main" id="{CE4886CD-66B9-F455-A59F-49A571389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14C6F6-0B4F-F613-D3DA-C46184F16931}"/>
              </a:ext>
            </a:extLst>
          </p:cNvPr>
          <p:cNvSpPr>
            <a:spLocks noGrp="1"/>
          </p:cNvSpPr>
          <p:nvPr>
            <p:ph type="sldNum" sz="quarter" idx="12"/>
          </p:nvPr>
        </p:nvSpPr>
        <p:spPr/>
        <p:txBody>
          <a:bodyPr/>
          <a:lstStyle/>
          <a:p>
            <a:fld id="{CB75890F-A01F-4F25-83D5-C8B611000983}" type="slidenum">
              <a:rPr lang="en-US" smtClean="0"/>
              <a:t>‹#›</a:t>
            </a:fld>
            <a:endParaRPr lang="en-US"/>
          </a:p>
        </p:txBody>
      </p:sp>
    </p:spTree>
    <p:extLst>
      <p:ext uri="{BB962C8B-B14F-4D97-AF65-F5344CB8AC3E}">
        <p14:creationId xmlns:p14="http://schemas.microsoft.com/office/powerpoint/2010/main" val="24397918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本編">
    <p:spTree>
      <p:nvGrpSpPr>
        <p:cNvPr id="1" name=""/>
        <p:cNvGrpSpPr/>
        <p:nvPr/>
      </p:nvGrpSpPr>
      <p:grpSpPr>
        <a:xfrm>
          <a:off x="0" y="0"/>
          <a:ext cx="0" cy="0"/>
          <a:chOff x="0" y="0"/>
          <a:chExt cx="0" cy="0"/>
        </a:xfrm>
      </p:grpSpPr>
      <p:sp>
        <p:nvSpPr>
          <p:cNvPr id="11" name="フッター プレースホルダー 3">
            <a:extLst>
              <a:ext uri="{FF2B5EF4-FFF2-40B4-BE49-F238E27FC236}">
                <a16:creationId xmlns:a16="http://schemas.microsoft.com/office/drawing/2014/main" id="{9CC4425C-B901-45AE-B8D4-BCA98DB58E22}"/>
              </a:ext>
            </a:extLst>
          </p:cNvPr>
          <p:cNvSpPr txBox="1">
            <a:spLocks/>
          </p:cNvSpPr>
          <p:nvPr/>
        </p:nvSpPr>
        <p:spPr bwMode="gray">
          <a:xfrm>
            <a:off x="9344361" y="6483790"/>
            <a:ext cx="2540000" cy="289461"/>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600" dirty="0">
                <a:solidFill>
                  <a:schemeClr val="tx1">
                    <a:lumMod val="50000"/>
                    <a:lumOff val="50000"/>
                  </a:schemeClr>
                </a:solidFill>
              </a:rPr>
              <a:t>Copyright © 2022 JETRO. All rights reserved.</a:t>
            </a:r>
            <a:endParaRPr kumimoji="1" lang="ja-JP" altLang="en-US" sz="600" dirty="0">
              <a:solidFill>
                <a:schemeClr val="tx1">
                  <a:lumMod val="50000"/>
                  <a:lumOff val="50000"/>
                </a:schemeClr>
              </a:solidFill>
            </a:endParaRPr>
          </a:p>
        </p:txBody>
      </p:sp>
      <p:sp>
        <p:nvSpPr>
          <p:cNvPr id="12" name="Slide Number Placeholder 5">
            <a:extLst>
              <a:ext uri="{FF2B5EF4-FFF2-40B4-BE49-F238E27FC236}">
                <a16:creationId xmlns:a16="http://schemas.microsoft.com/office/drawing/2014/main" id="{5FED43B0-CEB3-4D95-91A8-E5C414E461E5}"/>
              </a:ext>
            </a:extLst>
          </p:cNvPr>
          <p:cNvSpPr txBox="1">
            <a:spLocks/>
          </p:cNvSpPr>
          <p:nvPr/>
        </p:nvSpPr>
        <p:spPr bwMode="gray">
          <a:xfrm>
            <a:off x="11747727" y="6459958"/>
            <a:ext cx="371551" cy="316921"/>
          </a:xfrm>
          <a:prstGeom prst="rect">
            <a:avLst/>
          </a:prstGeom>
        </p:spPr>
        <p:txBody>
          <a:bodyPr vert="horz" wrap="none"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2525BC4-E832-4434-AD29-9CBC1E162507}" type="slidenum">
              <a:rPr kumimoji="1" lang="ja-JP" altLang="en-US" sz="1200" smtClean="0">
                <a:solidFill>
                  <a:schemeClr val="tx2"/>
                </a:solidFill>
              </a:rPr>
              <a:pPr algn="ctr"/>
              <a:t>‹#›</a:t>
            </a:fld>
            <a:endParaRPr kumimoji="1" lang="ja-JP" altLang="en-US" sz="1200">
              <a:solidFill>
                <a:schemeClr val="tx2"/>
              </a:solidFill>
            </a:endParaRPr>
          </a:p>
        </p:txBody>
      </p:sp>
      <p:cxnSp>
        <p:nvCxnSpPr>
          <p:cNvPr id="13" name="直線コネクタ 12">
            <a:extLst>
              <a:ext uri="{FF2B5EF4-FFF2-40B4-BE49-F238E27FC236}">
                <a16:creationId xmlns:a16="http://schemas.microsoft.com/office/drawing/2014/main" id="{F3E6B311-B6FA-4E40-8A41-B0182651D5C8}"/>
              </a:ext>
            </a:extLst>
          </p:cNvPr>
          <p:cNvCxnSpPr/>
          <p:nvPr/>
        </p:nvCxnSpPr>
        <p:spPr bwMode="gray">
          <a:xfrm>
            <a:off x="11673397" y="6543903"/>
            <a:ext cx="0" cy="157861"/>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574931F2-52F4-4DB0-919F-6A30B623B291}"/>
              </a:ext>
            </a:extLst>
          </p:cNvPr>
          <p:cNvCxnSpPr>
            <a:cxnSpLocks/>
          </p:cNvCxnSpPr>
          <p:nvPr userDrawn="1"/>
        </p:nvCxnSpPr>
        <p:spPr bwMode="gray">
          <a:xfrm>
            <a:off x="1270064" y="427860"/>
            <a:ext cx="0" cy="3240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865B28F6-A186-43E9-AD42-C5AFB0654BA1}"/>
              </a:ext>
            </a:extLst>
          </p:cNvPr>
          <p:cNvSpPr/>
          <p:nvPr userDrawn="1"/>
        </p:nvSpPr>
        <p:spPr bwMode="gray">
          <a:xfrm>
            <a:off x="0" y="6786000"/>
            <a:ext cx="1219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endParaRPr kumimoji="1" lang="ja-JP" altLang="en-US" sz="900" b="1">
              <a:solidFill>
                <a:schemeClr val="tx1"/>
              </a:solidFill>
              <a:latin typeface="+mn-ea"/>
            </a:endParaRPr>
          </a:p>
        </p:txBody>
      </p:sp>
      <p:sp>
        <p:nvSpPr>
          <p:cNvPr id="24" name="フリーフォーム: 図形 23">
            <a:extLst>
              <a:ext uri="{FF2B5EF4-FFF2-40B4-BE49-F238E27FC236}">
                <a16:creationId xmlns:a16="http://schemas.microsoft.com/office/drawing/2014/main" id="{8A24C676-F602-4BCD-8A7A-629109F727D5}"/>
              </a:ext>
            </a:extLst>
          </p:cNvPr>
          <p:cNvSpPr/>
          <p:nvPr userDrawn="1"/>
        </p:nvSpPr>
        <p:spPr bwMode="gray">
          <a:xfrm flipH="1">
            <a:off x="1" y="0"/>
            <a:ext cx="1680000" cy="180000"/>
          </a:xfrm>
          <a:custGeom>
            <a:avLst/>
            <a:gdLst>
              <a:gd name="connsiteX0" fmla="*/ 1517167 w 1517167"/>
              <a:gd name="connsiteY0" fmla="*/ 0 h 157310"/>
              <a:gd name="connsiteX1" fmla="*/ 0 w 1517167"/>
              <a:gd name="connsiteY1" fmla="*/ 0 h 157310"/>
              <a:gd name="connsiteX2" fmla="*/ 157310 w 1517167"/>
              <a:gd name="connsiteY2" fmla="*/ 157310 h 157310"/>
              <a:gd name="connsiteX3" fmla="*/ 1517167 w 1517167"/>
              <a:gd name="connsiteY3" fmla="*/ 157310 h 157310"/>
            </a:gdLst>
            <a:ahLst/>
            <a:cxnLst>
              <a:cxn ang="0">
                <a:pos x="connsiteX0" y="connsiteY0"/>
              </a:cxn>
              <a:cxn ang="0">
                <a:pos x="connsiteX1" y="connsiteY1"/>
              </a:cxn>
              <a:cxn ang="0">
                <a:pos x="connsiteX2" y="connsiteY2"/>
              </a:cxn>
              <a:cxn ang="0">
                <a:pos x="connsiteX3" y="connsiteY3"/>
              </a:cxn>
            </a:cxnLst>
            <a:rect l="l" t="t" r="r" b="b"/>
            <a:pathLst>
              <a:path w="1517167" h="157310">
                <a:moveTo>
                  <a:pt x="1517167" y="0"/>
                </a:moveTo>
                <a:lnTo>
                  <a:pt x="0" y="0"/>
                </a:lnTo>
                <a:lnTo>
                  <a:pt x="157310" y="157310"/>
                </a:lnTo>
                <a:lnTo>
                  <a:pt x="1517167" y="157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lnSpc>
                <a:spcPct val="110000"/>
              </a:lnSpc>
            </a:pPr>
            <a:endParaRPr kumimoji="1" lang="ja-JP" altLang="en-US" sz="900" b="1">
              <a:solidFill>
                <a:schemeClr val="tx1"/>
              </a:solidFill>
              <a:latin typeface="+mn-ea"/>
            </a:endParaRPr>
          </a:p>
        </p:txBody>
      </p:sp>
      <p:sp>
        <p:nvSpPr>
          <p:cNvPr id="2" name="Title 1"/>
          <p:cNvSpPr>
            <a:spLocks noGrp="1"/>
          </p:cNvSpPr>
          <p:nvPr userDrawn="1">
            <p:ph type="title" hasCustomPrompt="1"/>
          </p:nvPr>
        </p:nvSpPr>
        <p:spPr bwMode="gray">
          <a:xfrm>
            <a:off x="1560465" y="368037"/>
            <a:ext cx="9628537" cy="497654"/>
          </a:xfrm>
          <a:prstGeom prst="rect">
            <a:avLst/>
          </a:prstGeom>
        </p:spPr>
        <p:txBody>
          <a:bodyPr vert="horz" lIns="0" tIns="72000" rIns="0" bIns="36000" rtlCol="0" anchor="ctr">
            <a:noAutofit/>
          </a:bodyPr>
          <a:lstStyle>
            <a:lvl1pPr>
              <a:defRPr lang="en-US" sz="2400" b="1" dirty="0">
                <a:solidFill>
                  <a:schemeClr val="tx2"/>
                </a:solidFill>
                <a:latin typeface="+mj-ea"/>
              </a:defRPr>
            </a:lvl1pPr>
          </a:lstStyle>
          <a:p>
            <a:pPr marL="0" lvl="0" defTabSz="922338"/>
            <a:r>
              <a:rPr kumimoji="1" lang="ja-JP" altLang="en-US" b="1">
                <a:solidFill>
                  <a:schemeClr val="tx2"/>
                </a:solidFill>
              </a:rPr>
              <a:t>タイトルを入力 </a:t>
            </a:r>
            <a:r>
              <a:rPr kumimoji="1" lang="en-US" altLang="ja-JP" b="1">
                <a:solidFill>
                  <a:schemeClr val="tx2"/>
                </a:solidFill>
              </a:rPr>
              <a:t>24pt 1</a:t>
            </a:r>
            <a:r>
              <a:rPr kumimoji="1" lang="ja-JP" altLang="en-US" b="1">
                <a:solidFill>
                  <a:schemeClr val="tx2"/>
                </a:solidFill>
              </a:rPr>
              <a:t>行まで</a:t>
            </a:r>
            <a:endParaRPr lang="en-US"/>
          </a:p>
        </p:txBody>
      </p:sp>
      <p:cxnSp>
        <p:nvCxnSpPr>
          <p:cNvPr id="10" name="直線コネクタ 9">
            <a:extLst>
              <a:ext uri="{FF2B5EF4-FFF2-40B4-BE49-F238E27FC236}">
                <a16:creationId xmlns:a16="http://schemas.microsoft.com/office/drawing/2014/main" id="{904304D6-14EB-496C-BE53-FD2BF64D1712}"/>
              </a:ext>
            </a:extLst>
          </p:cNvPr>
          <p:cNvCxnSpPr>
            <a:cxnSpLocks/>
          </p:cNvCxnSpPr>
          <p:nvPr userDrawn="1"/>
        </p:nvCxnSpPr>
        <p:spPr bwMode="gray">
          <a:xfrm>
            <a:off x="1270064" y="427860"/>
            <a:ext cx="0" cy="3240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 name="テキスト プレースホルダー 4">
            <a:extLst>
              <a:ext uri="{FF2B5EF4-FFF2-40B4-BE49-F238E27FC236}">
                <a16:creationId xmlns:a16="http://schemas.microsoft.com/office/drawing/2014/main" id="{90BA2E60-2490-4CF3-A1EE-D1DEB1E25A4B}"/>
              </a:ext>
            </a:extLst>
          </p:cNvPr>
          <p:cNvSpPr>
            <a:spLocks noGrp="1"/>
          </p:cNvSpPr>
          <p:nvPr>
            <p:ph type="body" sz="quarter" idx="10" hasCustomPrompt="1"/>
          </p:nvPr>
        </p:nvSpPr>
        <p:spPr bwMode="gray">
          <a:xfrm>
            <a:off x="425681" y="295208"/>
            <a:ext cx="768000" cy="576000"/>
          </a:xfrm>
          <a:prstGeom prst="rect">
            <a:avLst/>
          </a:prstGeom>
        </p:spPr>
        <p:txBody>
          <a:bodyPr vert="horz" lIns="0" tIns="72000" rIns="0" bIns="36000" rtlCol="0" anchor="ctr">
            <a:noAutofit/>
          </a:bodyPr>
          <a:lstStyle>
            <a:lvl1pPr algn="ctr">
              <a:buNone/>
              <a:defRPr lang="ja-JP" altLang="en-US" sz="3200" b="1" dirty="0">
                <a:solidFill>
                  <a:schemeClr val="tx2"/>
                </a:solidFill>
                <a:latin typeface="+mj-lt"/>
                <a:ea typeface="+mj-ea"/>
                <a:cs typeface="+mj-cs"/>
              </a:defRPr>
            </a:lvl1pPr>
            <a:lvl2pPr>
              <a:buNone/>
              <a:defRPr/>
            </a:lvl2pPr>
            <a:lvl3pPr>
              <a:buNone/>
              <a:defRPr/>
            </a:lvl3pPr>
            <a:lvl4pPr>
              <a:buNone/>
              <a:defRPr/>
            </a:lvl4pPr>
            <a:lvl5pPr>
              <a:buNone/>
              <a:defRPr/>
            </a:lvl5pPr>
          </a:lstStyle>
          <a:p>
            <a:pPr marL="0" lvl="0" algn="ctr">
              <a:spcBef>
                <a:spcPct val="0"/>
              </a:spcBef>
              <a:buNone/>
            </a:pPr>
            <a:r>
              <a:rPr kumimoji="1" lang="en-US" altLang="ja-JP"/>
              <a:t>1</a:t>
            </a:r>
            <a:endParaRPr kumimoji="1" lang="ja-JP" altLang="en-US"/>
          </a:p>
        </p:txBody>
      </p:sp>
      <p:sp>
        <p:nvSpPr>
          <p:cNvPr id="17" name="テキスト プレースホルダー 25">
            <a:extLst>
              <a:ext uri="{FF2B5EF4-FFF2-40B4-BE49-F238E27FC236}">
                <a16:creationId xmlns:a16="http://schemas.microsoft.com/office/drawing/2014/main" id="{BD2EA5F8-D7DB-4C7F-88CB-DF49A90EFFB5}"/>
              </a:ext>
            </a:extLst>
          </p:cNvPr>
          <p:cNvSpPr>
            <a:spLocks noGrp="1"/>
          </p:cNvSpPr>
          <p:nvPr>
            <p:ph type="body" sz="quarter" idx="14" hasCustomPrompt="1"/>
          </p:nvPr>
        </p:nvSpPr>
        <p:spPr bwMode="gray">
          <a:xfrm>
            <a:off x="719667" y="1172010"/>
            <a:ext cx="10752667" cy="654846"/>
          </a:xfrm>
          <a:prstGeom prst="rect">
            <a:avLst/>
          </a:prstGeom>
          <a:noFill/>
        </p:spPr>
        <p:txBody>
          <a:bodyPr wrap="square" lIns="0" tIns="0" rIns="0" bIns="0" rtlCol="0">
            <a:noAutofit/>
          </a:bodyPr>
          <a:lstStyle>
            <a:lvl1pPr marL="216000" indent="-216000">
              <a:lnSpc>
                <a:spcPct val="110000"/>
              </a:lnSpc>
              <a:spcBef>
                <a:spcPts val="0"/>
              </a:spcBef>
              <a:spcAft>
                <a:spcPts val="400"/>
              </a:spcAft>
              <a:buClr>
                <a:schemeClr val="accent1"/>
              </a:buClr>
              <a:buSzPct val="80000"/>
              <a:buFont typeface="Wingdings" panose="05000000000000000000" pitchFamily="2" charset="2"/>
              <a:buChar char="n"/>
              <a:defRPr lang="ja-JP" altLang="en-US" sz="1400" dirty="0" smtClean="0">
                <a:latin typeface="+mn-ea"/>
              </a:defRPr>
            </a:lvl1pPr>
          </a:lstStyle>
          <a:p>
            <a:pPr marL="216000" indent="-216000">
              <a:lnSpc>
                <a:spcPct val="110000"/>
              </a:lnSpc>
              <a:spcAft>
                <a:spcPts val="400"/>
              </a:spcAft>
              <a:buClr>
                <a:schemeClr val="accent1"/>
              </a:buClr>
              <a:buSzPct val="80000"/>
              <a:buFont typeface="Wingdings" panose="05000000000000000000" pitchFamily="2" charset="2"/>
              <a:buChar char="n"/>
            </a:pPr>
            <a:r>
              <a:rPr kumimoji="1" lang="ja-JP" altLang="en-US" sz="1400">
                <a:latin typeface="+mn-ea"/>
              </a:rPr>
              <a:t>リード文</a:t>
            </a:r>
            <a:r>
              <a:rPr kumimoji="1" lang="en-US" altLang="ja-JP" sz="1400">
                <a:latin typeface="+mn-ea"/>
              </a:rPr>
              <a:t>14pt </a:t>
            </a:r>
            <a:r>
              <a:rPr kumimoji="1" lang="ja-JP" altLang="en-US" sz="1400">
                <a:latin typeface="+mn-ea"/>
              </a:rPr>
              <a:t> </a:t>
            </a:r>
            <a:r>
              <a:rPr kumimoji="1" lang="en-US" altLang="ja-JP" sz="1400">
                <a:latin typeface="+mn-ea"/>
              </a:rPr>
              <a:t>XXXXXXXXXXXXXXXXXXXXXXXXXXXXXXXXXXXXXXXXXXXXXXXXX 1~2</a:t>
            </a:r>
            <a:r>
              <a:rPr kumimoji="1" lang="ja-JP" altLang="en-US" sz="1400">
                <a:latin typeface="+mn-ea"/>
              </a:rPr>
              <a:t>行。</a:t>
            </a:r>
            <a:endParaRPr kumimoji="1" lang="en-US" altLang="ja-JP" sz="1400">
              <a:latin typeface="+mn-ea"/>
            </a:endParaRPr>
          </a:p>
        </p:txBody>
      </p:sp>
    </p:spTree>
    <p:extLst>
      <p:ext uri="{BB962C8B-B14F-4D97-AF65-F5344CB8AC3E}">
        <p14:creationId xmlns:p14="http://schemas.microsoft.com/office/powerpoint/2010/main" val="1096602367"/>
      </p:ext>
    </p:extLst>
  </p:cSld>
  <p:clrMapOvr>
    <a:masterClrMapping/>
  </p:clrMapOvr>
  <p:extLst>
    <p:ext uri="{DCECCB84-F9BA-43D5-87BE-67443E8EF086}">
      <p15:sldGuideLst xmlns:p15="http://schemas.microsoft.com/office/powerpoint/2012/main">
        <p15:guide id="1" orient="horz" pos="1389">
          <p15:clr>
            <a:srgbClr val="FBAE40"/>
          </p15:clr>
        </p15:guide>
        <p15:guide id="2" pos="2880">
          <p15:clr>
            <a:srgbClr val="FBAE40"/>
          </p15:clr>
        </p15:guide>
        <p15:guide id="3" pos="340">
          <p15:clr>
            <a:srgbClr val="FBAE40"/>
          </p15:clr>
        </p15:guide>
        <p15:guide id="4" pos="5420">
          <p15:clr>
            <a:srgbClr val="FBAE40"/>
          </p15:clr>
        </p15:guide>
        <p15:guide id="5" orient="horz" pos="4042">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8697" y="84924"/>
            <a:ext cx="4364040" cy="1597283"/>
          </a:xfrm>
          <a:prstGeom prst="rect">
            <a:avLst/>
          </a:prstGeom>
        </p:spPr>
      </p:pic>
      <p:sp>
        <p:nvSpPr>
          <p:cNvPr id="30" name="フリーフォーム 29"/>
          <p:cNvSpPr/>
          <p:nvPr userDrawn="1"/>
        </p:nvSpPr>
        <p:spPr>
          <a:xfrm flipV="1">
            <a:off x="5549862" y="-3919"/>
            <a:ext cx="6642133" cy="2431696"/>
          </a:xfrm>
          <a:custGeom>
            <a:avLst/>
            <a:gdLst>
              <a:gd name="connsiteX0" fmla="*/ 2562997 w 4981600"/>
              <a:gd name="connsiteY0" fmla="*/ 2431696 h 2431696"/>
              <a:gd name="connsiteX1" fmla="*/ 4981600 w 4981600"/>
              <a:gd name="connsiteY1" fmla="*/ 2431696 h 2431696"/>
              <a:gd name="connsiteX2" fmla="*/ 4981600 w 4981600"/>
              <a:gd name="connsiteY2" fmla="*/ 0 h 2431696"/>
              <a:gd name="connsiteX3" fmla="*/ 0 w 4981600"/>
              <a:gd name="connsiteY3" fmla="*/ 1606968 h 2431696"/>
              <a:gd name="connsiteX4" fmla="*/ 0 w 4981600"/>
              <a:gd name="connsiteY4" fmla="*/ 1609157 h 2431696"/>
              <a:gd name="connsiteX5" fmla="*/ 6563 w 4981600"/>
              <a:gd name="connsiteY5" fmla="*/ 1607040 h 243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1600" h="2431696">
                <a:moveTo>
                  <a:pt x="2562997" y="2431696"/>
                </a:moveTo>
                <a:lnTo>
                  <a:pt x="4981600" y="2431696"/>
                </a:lnTo>
                <a:lnTo>
                  <a:pt x="4981600" y="0"/>
                </a:lnTo>
                <a:lnTo>
                  <a:pt x="0" y="1606968"/>
                </a:lnTo>
                <a:lnTo>
                  <a:pt x="0" y="1609157"/>
                </a:lnTo>
                <a:lnTo>
                  <a:pt x="6563" y="1607040"/>
                </a:lnTo>
                <a:close/>
              </a:path>
            </a:pathLst>
          </a:custGeom>
          <a:gradFill flip="none" rotWithShape="1">
            <a:gsLst>
              <a:gs pos="72000">
                <a:schemeClr val="accent1">
                  <a:lumMod val="75000"/>
                </a:schemeClr>
              </a:gs>
              <a:gs pos="0">
                <a:schemeClr val="accent2">
                  <a:lumMod val="75000"/>
                  <a:alpha val="66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9" name="図プレースホルダー 18"/>
          <p:cNvSpPr>
            <a:spLocks noGrp="1"/>
          </p:cNvSpPr>
          <p:nvPr>
            <p:ph type="pic" sz="quarter" idx="10"/>
          </p:nvPr>
        </p:nvSpPr>
        <p:spPr>
          <a:xfrm>
            <a:off x="2111" y="3905747"/>
            <a:ext cx="12191999" cy="2949677"/>
          </a:xfrm>
          <a:custGeom>
            <a:avLst/>
            <a:gdLst>
              <a:gd name="connsiteX0" fmla="*/ 9143999 w 9143999"/>
              <a:gd name="connsiteY0" fmla="*/ 0 h 2949677"/>
              <a:gd name="connsiteX1" fmla="*/ 9143999 w 9143999"/>
              <a:gd name="connsiteY1" fmla="*/ 2949677 h 2949677"/>
              <a:gd name="connsiteX2" fmla="*/ 6172203 w 9143999"/>
              <a:gd name="connsiteY2" fmla="*/ 2949677 h 2949677"/>
              <a:gd name="connsiteX3" fmla="*/ 6172202 w 9143999"/>
              <a:gd name="connsiteY3" fmla="*/ 2949677 h 2949677"/>
              <a:gd name="connsiteX4" fmla="*/ 0 w 9143999"/>
              <a:gd name="connsiteY4" fmla="*/ 2949677 h 2949677"/>
              <a:gd name="connsiteX5" fmla="*/ 3086102 w 9143999"/>
              <a:gd name="connsiteY5" fmla="*/ 1954161 h 2949677"/>
              <a:gd name="connsiteX6" fmla="*/ 3086101 w 9143999"/>
              <a:gd name="connsiteY6" fmla="*/ 1954161 h 294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9" h="2949677">
                <a:moveTo>
                  <a:pt x="9143999" y="0"/>
                </a:moveTo>
                <a:lnTo>
                  <a:pt x="9143999" y="2949677"/>
                </a:lnTo>
                <a:lnTo>
                  <a:pt x="6172203" y="2949677"/>
                </a:lnTo>
                <a:lnTo>
                  <a:pt x="6172202" y="2949677"/>
                </a:lnTo>
                <a:lnTo>
                  <a:pt x="0" y="2949677"/>
                </a:lnTo>
                <a:lnTo>
                  <a:pt x="3086102" y="1954161"/>
                </a:lnTo>
                <a:lnTo>
                  <a:pt x="3086101" y="1954161"/>
                </a:lnTo>
                <a:close/>
              </a:path>
            </a:pathLst>
          </a:custGeom>
        </p:spPr>
        <p:txBody>
          <a:bodyPr wrap="square">
            <a:noAutofit/>
          </a:bodyPr>
          <a:lstStyle/>
          <a:p>
            <a:endParaRPr kumimoji="1" lang="ja-JP" altLang="en-US"/>
          </a:p>
        </p:txBody>
      </p:sp>
      <p:sp>
        <p:nvSpPr>
          <p:cNvPr id="24" name="フリーフォーム 23"/>
          <p:cNvSpPr/>
          <p:nvPr userDrawn="1"/>
        </p:nvSpPr>
        <p:spPr>
          <a:xfrm flipV="1">
            <a:off x="2154747" y="0"/>
            <a:ext cx="6817157" cy="828000"/>
          </a:xfrm>
          <a:custGeom>
            <a:avLst/>
            <a:gdLst>
              <a:gd name="connsiteX0" fmla="*/ 0 w 5112868"/>
              <a:gd name="connsiteY0" fmla="*/ 824656 h 824656"/>
              <a:gd name="connsiteX1" fmla="*/ 5112868 w 5112868"/>
              <a:gd name="connsiteY1" fmla="*/ 824656 h 824656"/>
              <a:gd name="connsiteX2" fmla="*/ 2556434 w 5112868"/>
              <a:gd name="connsiteY2" fmla="*/ 0 h 824656"/>
              <a:gd name="connsiteX3" fmla="*/ 0 w 5112868"/>
              <a:gd name="connsiteY3" fmla="*/ 824656 h 824656"/>
            </a:gdLst>
            <a:ahLst/>
            <a:cxnLst>
              <a:cxn ang="0">
                <a:pos x="connsiteX0" y="connsiteY0"/>
              </a:cxn>
              <a:cxn ang="0">
                <a:pos x="connsiteX1" y="connsiteY1"/>
              </a:cxn>
              <a:cxn ang="0">
                <a:pos x="connsiteX2" y="connsiteY2"/>
              </a:cxn>
              <a:cxn ang="0">
                <a:pos x="connsiteX3" y="connsiteY3"/>
              </a:cxn>
            </a:cxnLst>
            <a:rect l="l" t="t" r="r" b="b"/>
            <a:pathLst>
              <a:path w="5112868" h="824656">
                <a:moveTo>
                  <a:pt x="0" y="824656"/>
                </a:moveTo>
                <a:lnTo>
                  <a:pt x="5112868" y="824656"/>
                </a:lnTo>
                <a:lnTo>
                  <a:pt x="2556434" y="0"/>
                </a:lnTo>
                <a:lnTo>
                  <a:pt x="0" y="824656"/>
                </a:lnTo>
                <a:close/>
              </a:path>
            </a:pathLst>
          </a:custGeom>
          <a:gradFill flip="none" rotWithShape="1">
            <a:gsLst>
              <a:gs pos="77000">
                <a:schemeClr val="accent1">
                  <a:lumMod val="75000"/>
                </a:schemeClr>
              </a:gs>
              <a:gs pos="0">
                <a:schemeClr val="accent2"/>
              </a:gs>
            </a:gsLst>
            <a:lin ang="13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8" name="フリーフォーム 27"/>
          <p:cNvSpPr/>
          <p:nvPr userDrawn="1"/>
        </p:nvSpPr>
        <p:spPr>
          <a:xfrm flipV="1">
            <a:off x="2111" y="813586"/>
            <a:ext cx="12192000" cy="5050484"/>
          </a:xfrm>
          <a:custGeom>
            <a:avLst/>
            <a:gdLst>
              <a:gd name="connsiteX0" fmla="*/ 4169005 w 9144000"/>
              <a:gd name="connsiteY0" fmla="*/ 5050484 h 5050484"/>
              <a:gd name="connsiteX1" fmla="*/ 9144000 w 9144000"/>
              <a:gd name="connsiteY1" fmla="*/ 3445647 h 5050484"/>
              <a:gd name="connsiteX2" fmla="*/ 9144000 w 9144000"/>
              <a:gd name="connsiteY2" fmla="*/ 2912807 h 5050484"/>
              <a:gd name="connsiteX3" fmla="*/ 9144000 w 9144000"/>
              <a:gd name="connsiteY3" fmla="*/ 2909232 h 5050484"/>
              <a:gd name="connsiteX4" fmla="*/ 9144000 w 9144000"/>
              <a:gd name="connsiteY4" fmla="*/ 1954161 h 5050484"/>
              <a:gd name="connsiteX5" fmla="*/ 3086102 w 9144000"/>
              <a:gd name="connsiteY5" fmla="*/ 0 h 5050484"/>
              <a:gd name="connsiteX6" fmla="*/ 0 w 9144000"/>
              <a:gd name="connsiteY6" fmla="*/ 995517 h 5050484"/>
              <a:gd name="connsiteX7" fmla="*/ 0 w 9144000"/>
              <a:gd name="connsiteY7" fmla="*/ 3709220 h 5050484"/>
              <a:gd name="connsiteX8" fmla="*/ 3337560 w 9144000"/>
              <a:gd name="connsiteY8" fmla="*/ 4785852 h 5050484"/>
              <a:gd name="connsiteX9" fmla="*/ 3343102 w 9144000"/>
              <a:gd name="connsiteY9" fmla="*/ 4784064 h 505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050484">
                <a:moveTo>
                  <a:pt x="4169005" y="5050484"/>
                </a:moveTo>
                <a:lnTo>
                  <a:pt x="9144000" y="3445647"/>
                </a:lnTo>
                <a:lnTo>
                  <a:pt x="9144000" y="2912807"/>
                </a:lnTo>
                <a:lnTo>
                  <a:pt x="9144000" y="2909232"/>
                </a:lnTo>
                <a:lnTo>
                  <a:pt x="9144000" y="1954161"/>
                </a:lnTo>
                <a:lnTo>
                  <a:pt x="3086102" y="0"/>
                </a:lnTo>
                <a:lnTo>
                  <a:pt x="0" y="995517"/>
                </a:lnTo>
                <a:lnTo>
                  <a:pt x="0" y="3709220"/>
                </a:lnTo>
                <a:lnTo>
                  <a:pt x="3337560" y="4785852"/>
                </a:lnTo>
                <a:lnTo>
                  <a:pt x="3343102" y="47840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1" name="Text Placeholder 2"/>
          <p:cNvSpPr>
            <a:spLocks noGrp="1"/>
          </p:cNvSpPr>
          <p:nvPr>
            <p:ph type="body" idx="1" hasCustomPrompt="1"/>
          </p:nvPr>
        </p:nvSpPr>
        <p:spPr>
          <a:xfrm>
            <a:off x="674926" y="4284032"/>
            <a:ext cx="4539873" cy="254139"/>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日本貿易振興機構（ジェトロ）</a:t>
            </a:r>
            <a:r>
              <a:rPr lang="en-US" altLang="ja-JP"/>
              <a:t>12pt</a:t>
            </a:r>
          </a:p>
        </p:txBody>
      </p:sp>
      <p:sp>
        <p:nvSpPr>
          <p:cNvPr id="22" name="Text Placeholder 2"/>
          <p:cNvSpPr>
            <a:spLocks noGrp="1"/>
          </p:cNvSpPr>
          <p:nvPr>
            <p:ph type="body" idx="11" hasCustomPrompt="1"/>
          </p:nvPr>
        </p:nvSpPr>
        <p:spPr>
          <a:xfrm>
            <a:off x="674926" y="4538171"/>
            <a:ext cx="4539873" cy="224249"/>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a:t>所属　名前　</a:t>
            </a:r>
            <a:r>
              <a:rPr lang="en-US" altLang="ja-JP"/>
              <a:t>12pt</a:t>
            </a:r>
            <a:endParaRPr lang="ja-JP" altLang="en-US"/>
          </a:p>
        </p:txBody>
      </p:sp>
      <p:sp>
        <p:nvSpPr>
          <p:cNvPr id="23" name="Text Placeholder 2"/>
          <p:cNvSpPr>
            <a:spLocks noGrp="1"/>
          </p:cNvSpPr>
          <p:nvPr>
            <p:ph type="body" idx="12" hasCustomPrompt="1"/>
          </p:nvPr>
        </p:nvSpPr>
        <p:spPr>
          <a:xfrm>
            <a:off x="674926" y="4765742"/>
            <a:ext cx="4539873" cy="233370"/>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日付</a:t>
            </a:r>
          </a:p>
        </p:txBody>
      </p:sp>
      <p:sp>
        <p:nvSpPr>
          <p:cNvPr id="25" name="Title 1"/>
          <p:cNvSpPr>
            <a:spLocks noGrp="1"/>
          </p:cNvSpPr>
          <p:nvPr>
            <p:ph type="title" hasCustomPrompt="1"/>
          </p:nvPr>
        </p:nvSpPr>
        <p:spPr>
          <a:xfrm>
            <a:off x="638306" y="2525826"/>
            <a:ext cx="10097933" cy="1475588"/>
          </a:xfrm>
        </p:spPr>
        <p:txBody>
          <a:bodyPr anchor="b">
            <a:normAutofit/>
          </a:bodyPr>
          <a:lstStyle>
            <a:lvl1pPr>
              <a:defRPr sz="3200" b="1" baseline="0">
                <a:solidFill>
                  <a:schemeClr val="bg1"/>
                </a:solidFill>
              </a:defRPr>
            </a:lvl1pPr>
          </a:lstStyle>
          <a:p>
            <a:r>
              <a:rPr lang="ja-JP" altLang="en-US"/>
              <a:t>表紙タイトル　</a:t>
            </a:r>
            <a:r>
              <a:rPr lang="en-US" altLang="ja-JP"/>
              <a:t>28</a:t>
            </a:r>
            <a:r>
              <a:rPr lang="ja-JP" altLang="en-US"/>
              <a:t>～</a:t>
            </a:r>
            <a:r>
              <a:rPr lang="en-US" altLang="ja-JP"/>
              <a:t>32pt 1~2</a:t>
            </a:r>
            <a:r>
              <a:rPr lang="ja-JP" altLang="en-US"/>
              <a:t>行</a:t>
            </a:r>
            <a:br>
              <a:rPr lang="en-US" altLang="ja-JP"/>
            </a:br>
            <a:r>
              <a:rPr lang="ja-JP" altLang="en-US"/>
              <a:t>表紙タイトル　</a:t>
            </a:r>
            <a:r>
              <a:rPr lang="en-US" altLang="ja-JP"/>
              <a:t>28</a:t>
            </a:r>
            <a:r>
              <a:rPr lang="ja-JP" altLang="en-US"/>
              <a:t>～</a:t>
            </a:r>
            <a:r>
              <a:rPr lang="en-US" altLang="ja-JP"/>
              <a:t>32pt 1~2</a:t>
            </a:r>
            <a:r>
              <a:rPr lang="ja-JP" altLang="en-US"/>
              <a:t>行</a:t>
            </a:r>
            <a:br>
              <a:rPr lang="en-US" altLang="ja-JP"/>
            </a:br>
            <a:r>
              <a:rPr lang="ja-JP" altLang="en-US"/>
              <a:t>サブタイトル　</a:t>
            </a:r>
            <a:r>
              <a:rPr lang="en-US" altLang="ja-JP"/>
              <a:t>16</a:t>
            </a:r>
            <a:r>
              <a:rPr lang="ja-JP" altLang="en-US"/>
              <a:t>～</a:t>
            </a:r>
            <a:r>
              <a:rPr lang="en-US" altLang="ja-JP"/>
              <a:t>24pt</a:t>
            </a:r>
            <a:r>
              <a:rPr lang="ja-JP" altLang="en-US"/>
              <a:t> </a:t>
            </a:r>
            <a:r>
              <a:rPr lang="en-US" altLang="ja-JP"/>
              <a:t>1</a:t>
            </a:r>
            <a:r>
              <a:rPr lang="ja-JP" altLang="en-US"/>
              <a:t>～</a:t>
            </a:r>
            <a:r>
              <a:rPr lang="en-US" altLang="ja-JP"/>
              <a:t>2</a:t>
            </a:r>
            <a:r>
              <a:rPr lang="ja-JP" altLang="en-US"/>
              <a:t>行</a:t>
            </a:r>
            <a:endParaRPr lang="en-US"/>
          </a:p>
        </p:txBody>
      </p:sp>
      <p:pic>
        <p:nvPicPr>
          <p:cNvPr id="14" name="グラフィックス 3">
            <a:extLst>
              <a:ext uri="{FF2B5EF4-FFF2-40B4-BE49-F238E27FC236}">
                <a16:creationId xmlns:a16="http://schemas.microsoft.com/office/drawing/2014/main" id="{62697D19-8430-48C2-A3E4-9AC622D37636}"/>
              </a:ext>
            </a:extLst>
          </p:cNvPr>
          <p:cNvPicPr>
            <a:picLocks noChangeAspect="1"/>
          </p:cNvPicPr>
          <p:nvPr userDrawn="1"/>
        </p:nvPicPr>
        <p:blipFill>
          <a:blip r:embed="rId3"/>
          <a:stretch>
            <a:fillRect/>
          </a:stretch>
        </p:blipFill>
        <p:spPr bwMode="gray">
          <a:xfrm>
            <a:off x="638306" y="695596"/>
            <a:ext cx="1749005" cy="451059"/>
          </a:xfrm>
          <a:prstGeom prst="rect">
            <a:avLst/>
          </a:prstGeom>
        </p:spPr>
      </p:pic>
      <p:sp>
        <p:nvSpPr>
          <p:cNvPr id="13" name="フリーフォーム 12"/>
          <p:cNvSpPr/>
          <p:nvPr userDrawn="1"/>
        </p:nvSpPr>
        <p:spPr>
          <a:xfrm>
            <a:off x="0" y="4861662"/>
            <a:ext cx="4118400" cy="2005200"/>
          </a:xfrm>
          <a:custGeom>
            <a:avLst/>
            <a:gdLst>
              <a:gd name="connsiteX0" fmla="*/ 0 w 3086102"/>
              <a:gd name="connsiteY0" fmla="*/ 0 h 1991033"/>
              <a:gd name="connsiteX1" fmla="*/ 3086102 w 3086102"/>
              <a:gd name="connsiteY1" fmla="*/ 995517 h 1991033"/>
              <a:gd name="connsiteX2" fmla="*/ 0 w 3086102"/>
              <a:gd name="connsiteY2" fmla="*/ 1991033 h 1991033"/>
              <a:gd name="connsiteX3" fmla="*/ 0 w 3086102"/>
              <a:gd name="connsiteY3" fmla="*/ 0 h 1991033"/>
            </a:gdLst>
            <a:ahLst/>
            <a:cxnLst>
              <a:cxn ang="0">
                <a:pos x="connsiteX0" y="connsiteY0"/>
              </a:cxn>
              <a:cxn ang="0">
                <a:pos x="connsiteX1" y="connsiteY1"/>
              </a:cxn>
              <a:cxn ang="0">
                <a:pos x="connsiteX2" y="connsiteY2"/>
              </a:cxn>
              <a:cxn ang="0">
                <a:pos x="connsiteX3" y="connsiteY3"/>
              </a:cxn>
            </a:cxnLst>
            <a:rect l="l" t="t" r="r" b="b"/>
            <a:pathLst>
              <a:path w="3086102" h="1991033">
                <a:moveTo>
                  <a:pt x="0" y="0"/>
                </a:moveTo>
                <a:lnTo>
                  <a:pt x="3086102" y="995517"/>
                </a:lnTo>
                <a:lnTo>
                  <a:pt x="0" y="1991033"/>
                </a:lnTo>
                <a:lnTo>
                  <a:pt x="0" y="0"/>
                </a:lnTo>
                <a:close/>
              </a:path>
            </a:pathLst>
          </a:custGeom>
          <a:gradFill flip="none" rotWithShape="1">
            <a:gsLst>
              <a:gs pos="20000">
                <a:schemeClr val="accent1">
                  <a:lumMod val="75000"/>
                </a:schemeClr>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2754716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本編">
    <p:spTree>
      <p:nvGrpSpPr>
        <p:cNvPr id="1" name=""/>
        <p:cNvGrpSpPr/>
        <p:nvPr/>
      </p:nvGrpSpPr>
      <p:grpSpPr>
        <a:xfrm>
          <a:off x="0" y="0"/>
          <a:ext cx="0" cy="0"/>
          <a:chOff x="0" y="0"/>
          <a:chExt cx="0" cy="0"/>
        </a:xfrm>
      </p:grpSpPr>
      <p:sp>
        <p:nvSpPr>
          <p:cNvPr id="11" name="フッター プレースホルダー 3">
            <a:extLst>
              <a:ext uri="{FF2B5EF4-FFF2-40B4-BE49-F238E27FC236}">
                <a16:creationId xmlns:a16="http://schemas.microsoft.com/office/drawing/2014/main" id="{9CC4425C-B901-45AE-B8D4-BCA98DB58E22}"/>
              </a:ext>
            </a:extLst>
          </p:cNvPr>
          <p:cNvSpPr txBox="1">
            <a:spLocks/>
          </p:cNvSpPr>
          <p:nvPr/>
        </p:nvSpPr>
        <p:spPr bwMode="gray">
          <a:xfrm>
            <a:off x="9344361" y="6483790"/>
            <a:ext cx="2540000" cy="289461"/>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600" dirty="0">
                <a:solidFill>
                  <a:schemeClr val="tx1">
                    <a:lumMod val="50000"/>
                    <a:lumOff val="50000"/>
                  </a:schemeClr>
                </a:solidFill>
              </a:rPr>
              <a:t>Copyright © 2022 JETRO. All rights reserved.</a:t>
            </a:r>
            <a:endParaRPr kumimoji="1" lang="ja-JP" altLang="en-US" sz="600" dirty="0">
              <a:solidFill>
                <a:schemeClr val="tx1">
                  <a:lumMod val="50000"/>
                  <a:lumOff val="50000"/>
                </a:schemeClr>
              </a:solidFill>
            </a:endParaRPr>
          </a:p>
        </p:txBody>
      </p:sp>
      <p:sp>
        <p:nvSpPr>
          <p:cNvPr id="12" name="Slide Number Placeholder 5">
            <a:extLst>
              <a:ext uri="{FF2B5EF4-FFF2-40B4-BE49-F238E27FC236}">
                <a16:creationId xmlns:a16="http://schemas.microsoft.com/office/drawing/2014/main" id="{5FED43B0-CEB3-4D95-91A8-E5C414E461E5}"/>
              </a:ext>
            </a:extLst>
          </p:cNvPr>
          <p:cNvSpPr txBox="1">
            <a:spLocks/>
          </p:cNvSpPr>
          <p:nvPr/>
        </p:nvSpPr>
        <p:spPr bwMode="gray">
          <a:xfrm>
            <a:off x="11747727" y="6459958"/>
            <a:ext cx="371551" cy="316921"/>
          </a:xfrm>
          <a:prstGeom prst="rect">
            <a:avLst/>
          </a:prstGeom>
        </p:spPr>
        <p:txBody>
          <a:bodyPr vert="horz" wrap="none"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2525BC4-E832-4434-AD29-9CBC1E162507}" type="slidenum">
              <a:rPr kumimoji="1" lang="ja-JP" altLang="en-US" sz="1200" smtClean="0">
                <a:solidFill>
                  <a:schemeClr val="tx2"/>
                </a:solidFill>
              </a:rPr>
              <a:pPr algn="ctr"/>
              <a:t>‹#›</a:t>
            </a:fld>
            <a:endParaRPr kumimoji="1" lang="ja-JP" altLang="en-US" sz="1200">
              <a:solidFill>
                <a:schemeClr val="tx2"/>
              </a:solidFill>
            </a:endParaRPr>
          </a:p>
        </p:txBody>
      </p:sp>
      <p:cxnSp>
        <p:nvCxnSpPr>
          <p:cNvPr id="13" name="直線コネクタ 12">
            <a:extLst>
              <a:ext uri="{FF2B5EF4-FFF2-40B4-BE49-F238E27FC236}">
                <a16:creationId xmlns:a16="http://schemas.microsoft.com/office/drawing/2014/main" id="{F3E6B311-B6FA-4E40-8A41-B0182651D5C8}"/>
              </a:ext>
            </a:extLst>
          </p:cNvPr>
          <p:cNvCxnSpPr/>
          <p:nvPr/>
        </p:nvCxnSpPr>
        <p:spPr bwMode="gray">
          <a:xfrm>
            <a:off x="11673397" y="6543903"/>
            <a:ext cx="0" cy="157861"/>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865B28F6-A186-43E9-AD42-C5AFB0654BA1}"/>
              </a:ext>
            </a:extLst>
          </p:cNvPr>
          <p:cNvSpPr/>
          <p:nvPr userDrawn="1"/>
        </p:nvSpPr>
        <p:spPr bwMode="gray">
          <a:xfrm>
            <a:off x="0" y="6786000"/>
            <a:ext cx="1219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endParaRPr kumimoji="1" lang="ja-JP" altLang="en-US" sz="900" b="1">
              <a:solidFill>
                <a:schemeClr val="tx1"/>
              </a:solidFill>
              <a:latin typeface="+mn-ea"/>
            </a:endParaRPr>
          </a:p>
        </p:txBody>
      </p:sp>
      <p:sp>
        <p:nvSpPr>
          <p:cNvPr id="24" name="フリーフォーム: 図形 23">
            <a:extLst>
              <a:ext uri="{FF2B5EF4-FFF2-40B4-BE49-F238E27FC236}">
                <a16:creationId xmlns:a16="http://schemas.microsoft.com/office/drawing/2014/main" id="{8A24C676-F602-4BCD-8A7A-629109F727D5}"/>
              </a:ext>
            </a:extLst>
          </p:cNvPr>
          <p:cNvSpPr/>
          <p:nvPr userDrawn="1"/>
        </p:nvSpPr>
        <p:spPr bwMode="gray">
          <a:xfrm flipH="1">
            <a:off x="1" y="0"/>
            <a:ext cx="1680000" cy="180000"/>
          </a:xfrm>
          <a:custGeom>
            <a:avLst/>
            <a:gdLst>
              <a:gd name="connsiteX0" fmla="*/ 1517167 w 1517167"/>
              <a:gd name="connsiteY0" fmla="*/ 0 h 157310"/>
              <a:gd name="connsiteX1" fmla="*/ 0 w 1517167"/>
              <a:gd name="connsiteY1" fmla="*/ 0 h 157310"/>
              <a:gd name="connsiteX2" fmla="*/ 157310 w 1517167"/>
              <a:gd name="connsiteY2" fmla="*/ 157310 h 157310"/>
              <a:gd name="connsiteX3" fmla="*/ 1517167 w 1517167"/>
              <a:gd name="connsiteY3" fmla="*/ 157310 h 157310"/>
            </a:gdLst>
            <a:ahLst/>
            <a:cxnLst>
              <a:cxn ang="0">
                <a:pos x="connsiteX0" y="connsiteY0"/>
              </a:cxn>
              <a:cxn ang="0">
                <a:pos x="connsiteX1" y="connsiteY1"/>
              </a:cxn>
              <a:cxn ang="0">
                <a:pos x="connsiteX2" y="connsiteY2"/>
              </a:cxn>
              <a:cxn ang="0">
                <a:pos x="connsiteX3" y="connsiteY3"/>
              </a:cxn>
            </a:cxnLst>
            <a:rect l="l" t="t" r="r" b="b"/>
            <a:pathLst>
              <a:path w="1517167" h="157310">
                <a:moveTo>
                  <a:pt x="1517167" y="0"/>
                </a:moveTo>
                <a:lnTo>
                  <a:pt x="0" y="0"/>
                </a:lnTo>
                <a:lnTo>
                  <a:pt x="157310" y="157310"/>
                </a:lnTo>
                <a:lnTo>
                  <a:pt x="1517167" y="157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lnSpc>
                <a:spcPct val="110000"/>
              </a:lnSpc>
            </a:pPr>
            <a:endParaRPr kumimoji="1" lang="ja-JP" altLang="en-US" sz="900" b="1">
              <a:solidFill>
                <a:schemeClr val="tx1"/>
              </a:solidFill>
              <a:latin typeface="+mn-ea"/>
            </a:endParaRPr>
          </a:p>
        </p:txBody>
      </p:sp>
      <p:sp>
        <p:nvSpPr>
          <p:cNvPr id="2" name="Title 1"/>
          <p:cNvSpPr>
            <a:spLocks noGrp="1"/>
          </p:cNvSpPr>
          <p:nvPr userDrawn="1">
            <p:ph type="title" hasCustomPrompt="1"/>
          </p:nvPr>
        </p:nvSpPr>
        <p:spPr bwMode="gray">
          <a:xfrm>
            <a:off x="1560465" y="368037"/>
            <a:ext cx="9628537" cy="497654"/>
          </a:xfrm>
          <a:prstGeom prst="rect">
            <a:avLst/>
          </a:prstGeom>
        </p:spPr>
        <p:txBody>
          <a:bodyPr vert="horz" lIns="0" tIns="72000" rIns="0" bIns="36000" rtlCol="0" anchor="ctr">
            <a:noAutofit/>
          </a:bodyPr>
          <a:lstStyle>
            <a:lvl1pPr>
              <a:defRPr lang="en-US" sz="2400" b="1" dirty="0">
                <a:solidFill>
                  <a:schemeClr val="tx2"/>
                </a:solidFill>
                <a:latin typeface="+mj-ea"/>
              </a:defRPr>
            </a:lvl1pPr>
          </a:lstStyle>
          <a:p>
            <a:pPr marL="0" lvl="0" defTabSz="922338"/>
            <a:r>
              <a:rPr kumimoji="1" lang="ja-JP" altLang="en-US" b="1">
                <a:solidFill>
                  <a:schemeClr val="tx2"/>
                </a:solidFill>
              </a:rPr>
              <a:t>タイトルを入力 </a:t>
            </a:r>
            <a:r>
              <a:rPr kumimoji="1" lang="en-US" altLang="ja-JP" b="1">
                <a:solidFill>
                  <a:schemeClr val="tx2"/>
                </a:solidFill>
              </a:rPr>
              <a:t>24pt 1</a:t>
            </a:r>
            <a:r>
              <a:rPr kumimoji="1" lang="ja-JP" altLang="en-US" b="1">
                <a:solidFill>
                  <a:schemeClr val="tx2"/>
                </a:solidFill>
              </a:rPr>
              <a:t>行まで</a:t>
            </a:r>
            <a:endParaRPr lang="en-US"/>
          </a:p>
        </p:txBody>
      </p:sp>
    </p:spTree>
    <p:extLst>
      <p:ext uri="{BB962C8B-B14F-4D97-AF65-F5344CB8AC3E}">
        <p14:creationId xmlns:p14="http://schemas.microsoft.com/office/powerpoint/2010/main" val="3317668679"/>
      </p:ext>
    </p:extLst>
  </p:cSld>
  <p:clrMapOvr>
    <a:masterClrMapping/>
  </p:clrMapOvr>
  <p:extLst>
    <p:ext uri="{DCECCB84-F9BA-43D5-87BE-67443E8EF086}">
      <p15:sldGuideLst xmlns:p15="http://schemas.microsoft.com/office/powerpoint/2012/main">
        <p15:guide id="1" orient="horz" pos="1389">
          <p15:clr>
            <a:srgbClr val="FBAE40"/>
          </p15:clr>
        </p15:guide>
        <p15:guide id="2" pos="2880">
          <p15:clr>
            <a:srgbClr val="FBAE40"/>
          </p15:clr>
        </p15:guide>
        <p15:guide id="3" pos="340">
          <p15:clr>
            <a:srgbClr val="FBAE40"/>
          </p15:clr>
        </p15:guide>
        <p15:guide id="4" pos="5420">
          <p15:clr>
            <a:srgbClr val="FBAE40"/>
          </p15:clr>
        </p15:guide>
        <p15:guide id="5" orient="horz" pos="4042">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26CE27C-03F0-4631-A963-75C6A16D3268}" type="datetimeFigureOut">
              <a:rPr lang="en-US" smtClean="0"/>
              <a:t>7/19/2022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F0EE8-5246-464E-A41A-052F31DF140F}" type="slidenum">
              <a:rPr lang="en-US" smtClean="0"/>
              <a:t>‹#›</a:t>
            </a:fld>
            <a:endParaRPr lang="en-US"/>
          </a:p>
        </p:txBody>
      </p:sp>
    </p:spTree>
    <p:extLst>
      <p:ext uri="{BB962C8B-B14F-4D97-AF65-F5344CB8AC3E}">
        <p14:creationId xmlns:p14="http://schemas.microsoft.com/office/powerpoint/2010/main" val="7983530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6CE27C-03F0-4631-A963-75C6A16D3268}" type="datetimeFigureOut">
              <a:rPr lang="en-US" smtClean="0"/>
              <a:t>7/19/2022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F0EE8-5246-464E-A41A-052F31DF140F}" type="slidenum">
              <a:rPr lang="en-US" smtClean="0"/>
              <a:t>‹#›</a:t>
            </a:fld>
            <a:endParaRPr lang="en-US"/>
          </a:p>
        </p:txBody>
      </p:sp>
    </p:spTree>
    <p:extLst>
      <p:ext uri="{BB962C8B-B14F-4D97-AF65-F5344CB8AC3E}">
        <p14:creationId xmlns:p14="http://schemas.microsoft.com/office/powerpoint/2010/main" val="8686423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6CE27C-03F0-4631-A963-75C6A16D3268}" type="datetimeFigureOut">
              <a:rPr lang="en-US" smtClean="0"/>
              <a:t>7/19/2022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F0EE8-5246-464E-A41A-052F31DF140F}" type="slidenum">
              <a:rPr lang="en-US" smtClean="0"/>
              <a:t>‹#›</a:t>
            </a:fld>
            <a:endParaRPr lang="en-US"/>
          </a:p>
        </p:txBody>
      </p:sp>
    </p:spTree>
    <p:extLst>
      <p:ext uri="{BB962C8B-B14F-4D97-AF65-F5344CB8AC3E}">
        <p14:creationId xmlns:p14="http://schemas.microsoft.com/office/powerpoint/2010/main" val="16422946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6CE27C-03F0-4631-A963-75C6A16D3268}" type="datetimeFigureOut">
              <a:rPr lang="en-US" smtClean="0"/>
              <a:t>7/19/2022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F0EE8-5246-464E-A41A-052F31DF140F}" type="slidenum">
              <a:rPr lang="en-US" smtClean="0"/>
              <a:t>‹#›</a:t>
            </a:fld>
            <a:endParaRPr lang="en-US"/>
          </a:p>
        </p:txBody>
      </p:sp>
    </p:spTree>
    <p:extLst>
      <p:ext uri="{BB962C8B-B14F-4D97-AF65-F5344CB8AC3E}">
        <p14:creationId xmlns:p14="http://schemas.microsoft.com/office/powerpoint/2010/main" val="18642920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6CE27C-03F0-4631-A963-75C6A16D3268}" type="datetimeFigureOut">
              <a:rPr lang="en-US" smtClean="0"/>
              <a:t>7/19/2022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AF0EE8-5246-464E-A41A-052F31DF140F}" type="slidenum">
              <a:rPr lang="en-US" smtClean="0"/>
              <a:t>‹#›</a:t>
            </a:fld>
            <a:endParaRPr lang="en-US"/>
          </a:p>
        </p:txBody>
      </p:sp>
    </p:spTree>
    <p:extLst>
      <p:ext uri="{BB962C8B-B14F-4D97-AF65-F5344CB8AC3E}">
        <p14:creationId xmlns:p14="http://schemas.microsoft.com/office/powerpoint/2010/main" val="42326612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6CE27C-03F0-4631-A963-75C6A16D3268}" type="datetimeFigureOut">
              <a:rPr lang="en-US" smtClean="0"/>
              <a:t>7/19/2022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AF0EE8-5246-464E-A41A-052F31DF140F}" type="slidenum">
              <a:rPr lang="en-US" smtClean="0"/>
              <a:t>‹#›</a:t>
            </a:fld>
            <a:endParaRPr lang="en-US"/>
          </a:p>
        </p:txBody>
      </p:sp>
    </p:spTree>
    <p:extLst>
      <p:ext uri="{BB962C8B-B14F-4D97-AF65-F5344CB8AC3E}">
        <p14:creationId xmlns:p14="http://schemas.microsoft.com/office/powerpoint/2010/main" val="29746186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6CE27C-03F0-4631-A963-75C6A16D3268}" type="datetimeFigureOut">
              <a:rPr lang="en-US" smtClean="0"/>
              <a:t>7/19/2022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AF0EE8-5246-464E-A41A-052F31DF140F}" type="slidenum">
              <a:rPr lang="en-US" smtClean="0"/>
              <a:t>‹#›</a:t>
            </a:fld>
            <a:endParaRPr lang="en-US"/>
          </a:p>
        </p:txBody>
      </p:sp>
    </p:spTree>
    <p:extLst>
      <p:ext uri="{BB962C8B-B14F-4D97-AF65-F5344CB8AC3E}">
        <p14:creationId xmlns:p14="http://schemas.microsoft.com/office/powerpoint/2010/main" val="3911186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00A3D5"/>
                </a:solidFill>
                <a:latin typeface="Century Gothic"/>
                <a:cs typeface="Century Gothic"/>
              </a:defRPr>
            </a:lvl1pPr>
          </a:lstStyle>
          <a:p>
            <a:endParaRPr/>
          </a:p>
        </p:txBody>
      </p:sp>
      <p:sp>
        <p:nvSpPr>
          <p:cNvPr id="3" name="Holder 3"/>
          <p:cNvSpPr>
            <a:spLocks noGrp="1"/>
          </p:cNvSpPr>
          <p:nvPr>
            <p:ph sz="half" idx="2"/>
          </p:nvPr>
        </p:nvSpPr>
        <p:spPr>
          <a:xfrm>
            <a:off x="1660017" y="1860296"/>
            <a:ext cx="4345940" cy="3592195"/>
          </a:xfrm>
          <a:prstGeom prst="rect">
            <a:avLst/>
          </a:prstGeom>
        </p:spPr>
        <p:txBody>
          <a:bodyPr wrap="square" lIns="0" tIns="0" rIns="0" bIns="0">
            <a:spAutoFit/>
          </a:bodyPr>
          <a:lstStyle>
            <a:lvl1pPr>
              <a:defRPr sz="1800" b="1" i="0">
                <a:solidFill>
                  <a:srgbClr val="00334B"/>
                </a:solidFill>
                <a:latin typeface="Century Gothic"/>
                <a:cs typeface="Century Gothic"/>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944311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6CE27C-03F0-4631-A963-75C6A16D3268}" type="datetimeFigureOut">
              <a:rPr lang="en-US" smtClean="0"/>
              <a:t>7/19/2022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F0EE8-5246-464E-A41A-052F31DF140F}" type="slidenum">
              <a:rPr lang="en-US" smtClean="0"/>
              <a:t>‹#›</a:t>
            </a:fld>
            <a:endParaRPr lang="en-US"/>
          </a:p>
        </p:txBody>
      </p:sp>
    </p:spTree>
    <p:extLst>
      <p:ext uri="{BB962C8B-B14F-4D97-AF65-F5344CB8AC3E}">
        <p14:creationId xmlns:p14="http://schemas.microsoft.com/office/powerpoint/2010/main" val="27338227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6CE27C-03F0-4631-A963-75C6A16D3268}" type="datetimeFigureOut">
              <a:rPr lang="en-US" smtClean="0"/>
              <a:t>7/19/2022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F0EE8-5246-464E-A41A-052F31DF140F}" type="slidenum">
              <a:rPr lang="en-US" smtClean="0"/>
              <a:t>‹#›</a:t>
            </a:fld>
            <a:endParaRPr lang="en-US"/>
          </a:p>
        </p:txBody>
      </p:sp>
    </p:spTree>
    <p:extLst>
      <p:ext uri="{BB962C8B-B14F-4D97-AF65-F5344CB8AC3E}">
        <p14:creationId xmlns:p14="http://schemas.microsoft.com/office/powerpoint/2010/main" val="33488635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6CE27C-03F0-4631-A963-75C6A16D3268}" type="datetimeFigureOut">
              <a:rPr lang="en-US" smtClean="0"/>
              <a:t>7/19/2022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F0EE8-5246-464E-A41A-052F31DF140F}" type="slidenum">
              <a:rPr lang="en-US" smtClean="0"/>
              <a:t>‹#›</a:t>
            </a:fld>
            <a:endParaRPr lang="en-US"/>
          </a:p>
        </p:txBody>
      </p:sp>
    </p:spTree>
    <p:extLst>
      <p:ext uri="{BB962C8B-B14F-4D97-AF65-F5344CB8AC3E}">
        <p14:creationId xmlns:p14="http://schemas.microsoft.com/office/powerpoint/2010/main" val="15932968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6CE27C-03F0-4631-A963-75C6A16D3268}" type="datetimeFigureOut">
              <a:rPr lang="en-US" smtClean="0"/>
              <a:t>7/19/2022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F0EE8-5246-464E-A41A-052F31DF140F}" type="slidenum">
              <a:rPr lang="en-US" smtClean="0"/>
              <a:t>‹#›</a:t>
            </a:fld>
            <a:endParaRPr lang="en-US"/>
          </a:p>
        </p:txBody>
      </p:sp>
    </p:spTree>
    <p:extLst>
      <p:ext uri="{BB962C8B-B14F-4D97-AF65-F5344CB8AC3E}">
        <p14:creationId xmlns:p14="http://schemas.microsoft.com/office/powerpoint/2010/main" val="10660038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40"/>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40"/>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40"/>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None/>
              <a:defRPr>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025609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2"/>
          <p:cNvSpPr txBox="1">
            <a:spLocks noGrp="1"/>
          </p:cNvSpPr>
          <p:nvPr>
            <p:ph type="body" idx="1"/>
          </p:nvPr>
        </p:nvSpPr>
        <p:spPr>
          <a:xfrm>
            <a:off x="304800" y="1066801"/>
            <a:ext cx="5486400" cy="3017309"/>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2"/>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2"/>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2"/>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None/>
              <a:defRPr>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970967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3"/>
          <p:cNvSpPr txBox="1">
            <a:spLocks noGrp="1"/>
          </p:cNvSpPr>
          <p:nvPr>
            <p:ph type="title"/>
          </p:nvPr>
        </p:nvSpPr>
        <p:spPr>
          <a:xfrm>
            <a:off x="481543"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2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3"/>
          <p:cNvSpPr txBox="1">
            <a:spLocks noGrp="1"/>
          </p:cNvSpPr>
          <p:nvPr>
            <p:ph type="body" idx="1"/>
          </p:nvPr>
        </p:nvSpPr>
        <p:spPr>
          <a:xfrm>
            <a:off x="481543" y="1937810"/>
            <a:ext cx="5181600" cy="1000125"/>
          </a:xfrm>
          <a:prstGeom prst="rect">
            <a:avLst/>
          </a:prstGeom>
          <a:noFill/>
          <a:ln>
            <a:noFill/>
          </a:ln>
        </p:spPr>
        <p:txBody>
          <a:bodyPr spcFirstLastPara="1" wrap="square" lIns="91425" tIns="45700" rIns="91425" bIns="45700" anchor="b" anchorCtr="0">
            <a:normAutofit/>
          </a:bodyPr>
          <a:lstStyle>
            <a:lvl1pPr marL="457200" lvl="0" indent="-228600" algn="l">
              <a:spcBef>
                <a:spcPts val="200"/>
              </a:spcBef>
              <a:spcAft>
                <a:spcPts val="0"/>
              </a:spcAft>
              <a:buClr>
                <a:srgbClr val="888888"/>
              </a:buClr>
              <a:buSzPts val="1000"/>
              <a:buNone/>
              <a:defRPr sz="1000">
                <a:solidFill>
                  <a:srgbClr val="888888"/>
                </a:solidFill>
              </a:defRPr>
            </a:lvl1pPr>
            <a:lvl2pPr marL="914400" lvl="1" indent="-228600" algn="l">
              <a:spcBef>
                <a:spcPts val="180"/>
              </a:spcBef>
              <a:spcAft>
                <a:spcPts val="0"/>
              </a:spcAft>
              <a:buClr>
                <a:srgbClr val="888888"/>
              </a:buClr>
              <a:buSzPts val="900"/>
              <a:buNone/>
              <a:defRPr sz="900">
                <a:solidFill>
                  <a:srgbClr val="888888"/>
                </a:solidFill>
              </a:defRPr>
            </a:lvl2pPr>
            <a:lvl3pPr marL="1371600" lvl="2" indent="-228600" algn="l">
              <a:spcBef>
                <a:spcPts val="160"/>
              </a:spcBef>
              <a:spcAft>
                <a:spcPts val="0"/>
              </a:spcAft>
              <a:buClr>
                <a:srgbClr val="888888"/>
              </a:buClr>
              <a:buSzPts val="800"/>
              <a:buNone/>
              <a:defRPr sz="800">
                <a:solidFill>
                  <a:srgbClr val="888888"/>
                </a:solidFill>
              </a:defRPr>
            </a:lvl3pPr>
            <a:lvl4pPr marL="1828800" lvl="3" indent="-228600" algn="l">
              <a:spcBef>
                <a:spcPts val="140"/>
              </a:spcBef>
              <a:spcAft>
                <a:spcPts val="0"/>
              </a:spcAft>
              <a:buClr>
                <a:srgbClr val="888888"/>
              </a:buClr>
              <a:buSzPts val="700"/>
              <a:buNone/>
              <a:defRPr sz="700">
                <a:solidFill>
                  <a:srgbClr val="888888"/>
                </a:solidFill>
              </a:defRPr>
            </a:lvl4pPr>
            <a:lvl5pPr marL="2286000" lvl="4" indent="-228600" algn="l">
              <a:spcBef>
                <a:spcPts val="140"/>
              </a:spcBef>
              <a:spcAft>
                <a:spcPts val="0"/>
              </a:spcAft>
              <a:buClr>
                <a:srgbClr val="888888"/>
              </a:buClr>
              <a:buSzPts val="700"/>
              <a:buNone/>
              <a:defRPr sz="700">
                <a:solidFill>
                  <a:srgbClr val="888888"/>
                </a:solidFill>
              </a:defRPr>
            </a:lvl5pPr>
            <a:lvl6pPr marL="2743200" lvl="5" indent="-228600" algn="l">
              <a:spcBef>
                <a:spcPts val="140"/>
              </a:spcBef>
              <a:spcAft>
                <a:spcPts val="0"/>
              </a:spcAft>
              <a:buClr>
                <a:srgbClr val="888888"/>
              </a:buClr>
              <a:buSzPts val="700"/>
              <a:buNone/>
              <a:defRPr sz="700">
                <a:solidFill>
                  <a:srgbClr val="888888"/>
                </a:solidFill>
              </a:defRPr>
            </a:lvl6pPr>
            <a:lvl7pPr marL="3200400" lvl="6" indent="-228600" algn="l">
              <a:spcBef>
                <a:spcPts val="140"/>
              </a:spcBef>
              <a:spcAft>
                <a:spcPts val="0"/>
              </a:spcAft>
              <a:buClr>
                <a:srgbClr val="888888"/>
              </a:buClr>
              <a:buSzPts val="700"/>
              <a:buNone/>
              <a:defRPr sz="700">
                <a:solidFill>
                  <a:srgbClr val="888888"/>
                </a:solidFill>
              </a:defRPr>
            </a:lvl7pPr>
            <a:lvl8pPr marL="3657600" lvl="7" indent="-228600" algn="l">
              <a:spcBef>
                <a:spcPts val="140"/>
              </a:spcBef>
              <a:spcAft>
                <a:spcPts val="0"/>
              </a:spcAft>
              <a:buClr>
                <a:srgbClr val="888888"/>
              </a:buClr>
              <a:buSzPts val="700"/>
              <a:buNone/>
              <a:defRPr sz="700">
                <a:solidFill>
                  <a:srgbClr val="888888"/>
                </a:solidFill>
              </a:defRPr>
            </a:lvl8pPr>
            <a:lvl9pPr marL="4114800" lvl="8" indent="-228600" algn="l">
              <a:spcBef>
                <a:spcPts val="140"/>
              </a:spcBef>
              <a:spcAft>
                <a:spcPts val="0"/>
              </a:spcAft>
              <a:buClr>
                <a:srgbClr val="888888"/>
              </a:buClr>
              <a:buSzPts val="700"/>
              <a:buNone/>
              <a:defRPr sz="700">
                <a:solidFill>
                  <a:srgbClr val="888888"/>
                </a:solidFill>
              </a:defRPr>
            </a:lvl9pPr>
          </a:lstStyle>
          <a:p>
            <a:endParaRPr/>
          </a:p>
        </p:txBody>
      </p:sp>
      <p:sp>
        <p:nvSpPr>
          <p:cNvPr id="30" name="Google Shape;30;p43"/>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3"/>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3"/>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None/>
              <a:defRPr>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801011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4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4"/>
          <p:cNvSpPr txBox="1">
            <a:spLocks noGrp="1"/>
          </p:cNvSpPr>
          <p:nvPr>
            <p:ph type="body" idx="1"/>
          </p:nvPr>
        </p:nvSpPr>
        <p:spPr>
          <a:xfrm>
            <a:off x="304800" y="1066801"/>
            <a:ext cx="2692400" cy="3017309"/>
          </a:xfrm>
          <a:prstGeom prst="rect">
            <a:avLst/>
          </a:prstGeom>
          <a:noFill/>
          <a:ln>
            <a:noFill/>
          </a:ln>
        </p:spPr>
        <p:txBody>
          <a:bodyPr spcFirstLastPara="1" wrap="square" lIns="91425" tIns="45700" rIns="91425" bIns="45700" anchor="t" anchorCtr="0">
            <a:normAutofit/>
          </a:bodyPr>
          <a:lstStyle>
            <a:lvl1pPr marL="457200" lvl="0" indent="-317500" algn="l">
              <a:spcBef>
                <a:spcPts val="280"/>
              </a:spcBef>
              <a:spcAft>
                <a:spcPts val="0"/>
              </a:spcAft>
              <a:buClr>
                <a:schemeClr val="dk1"/>
              </a:buClr>
              <a:buSzPts val="1400"/>
              <a:buChar char="•"/>
              <a:defRPr sz="1400"/>
            </a:lvl1pPr>
            <a:lvl2pPr marL="914400" lvl="1" indent="-304800" algn="l">
              <a:spcBef>
                <a:spcPts val="24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180"/>
              </a:spcBef>
              <a:spcAft>
                <a:spcPts val="0"/>
              </a:spcAft>
              <a:buClr>
                <a:schemeClr val="dk1"/>
              </a:buClr>
              <a:buSzPts val="900"/>
              <a:buChar char="–"/>
              <a:defRPr sz="900"/>
            </a:lvl4pPr>
            <a:lvl5pPr marL="2286000" lvl="4" indent="-285750" algn="l">
              <a:spcBef>
                <a:spcPts val="180"/>
              </a:spcBef>
              <a:spcAft>
                <a:spcPts val="0"/>
              </a:spcAft>
              <a:buClr>
                <a:schemeClr val="dk1"/>
              </a:buClr>
              <a:buSzPts val="900"/>
              <a:buChar char="»"/>
              <a:defRPr sz="900"/>
            </a:lvl5pPr>
            <a:lvl6pPr marL="2743200" lvl="5" indent="-285750" algn="l">
              <a:spcBef>
                <a:spcPts val="180"/>
              </a:spcBef>
              <a:spcAft>
                <a:spcPts val="0"/>
              </a:spcAft>
              <a:buClr>
                <a:schemeClr val="dk1"/>
              </a:buClr>
              <a:buSzPts val="900"/>
              <a:buChar char="•"/>
              <a:defRPr sz="900"/>
            </a:lvl6pPr>
            <a:lvl7pPr marL="3200400" lvl="6" indent="-285750" algn="l">
              <a:spcBef>
                <a:spcPts val="180"/>
              </a:spcBef>
              <a:spcAft>
                <a:spcPts val="0"/>
              </a:spcAft>
              <a:buClr>
                <a:schemeClr val="dk1"/>
              </a:buClr>
              <a:buSzPts val="900"/>
              <a:buChar char="•"/>
              <a:defRPr sz="900"/>
            </a:lvl7pPr>
            <a:lvl8pPr marL="3657600" lvl="7" indent="-285750" algn="l">
              <a:spcBef>
                <a:spcPts val="180"/>
              </a:spcBef>
              <a:spcAft>
                <a:spcPts val="0"/>
              </a:spcAft>
              <a:buClr>
                <a:schemeClr val="dk1"/>
              </a:buClr>
              <a:buSzPts val="900"/>
              <a:buChar char="•"/>
              <a:defRPr sz="900"/>
            </a:lvl8pPr>
            <a:lvl9pPr marL="4114800" lvl="8" indent="-285750" algn="l">
              <a:spcBef>
                <a:spcPts val="180"/>
              </a:spcBef>
              <a:spcAft>
                <a:spcPts val="0"/>
              </a:spcAft>
              <a:buClr>
                <a:schemeClr val="dk1"/>
              </a:buClr>
              <a:buSzPts val="900"/>
              <a:buChar char="•"/>
              <a:defRPr sz="900"/>
            </a:lvl9pPr>
          </a:lstStyle>
          <a:p>
            <a:endParaRPr/>
          </a:p>
        </p:txBody>
      </p:sp>
      <p:sp>
        <p:nvSpPr>
          <p:cNvPr id="36" name="Google Shape;36;p44"/>
          <p:cNvSpPr txBox="1">
            <a:spLocks noGrp="1"/>
          </p:cNvSpPr>
          <p:nvPr>
            <p:ph type="body" idx="2"/>
          </p:nvPr>
        </p:nvSpPr>
        <p:spPr>
          <a:xfrm>
            <a:off x="3098800" y="1066801"/>
            <a:ext cx="2692400" cy="3017309"/>
          </a:xfrm>
          <a:prstGeom prst="rect">
            <a:avLst/>
          </a:prstGeom>
          <a:noFill/>
          <a:ln>
            <a:noFill/>
          </a:ln>
        </p:spPr>
        <p:txBody>
          <a:bodyPr spcFirstLastPara="1" wrap="square" lIns="91425" tIns="45700" rIns="91425" bIns="45700" anchor="t" anchorCtr="0">
            <a:normAutofit/>
          </a:bodyPr>
          <a:lstStyle>
            <a:lvl1pPr marL="457200" lvl="0" indent="-317500" algn="l">
              <a:spcBef>
                <a:spcPts val="280"/>
              </a:spcBef>
              <a:spcAft>
                <a:spcPts val="0"/>
              </a:spcAft>
              <a:buClr>
                <a:schemeClr val="dk1"/>
              </a:buClr>
              <a:buSzPts val="1400"/>
              <a:buChar char="•"/>
              <a:defRPr sz="1400"/>
            </a:lvl1pPr>
            <a:lvl2pPr marL="914400" lvl="1" indent="-304800" algn="l">
              <a:spcBef>
                <a:spcPts val="24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180"/>
              </a:spcBef>
              <a:spcAft>
                <a:spcPts val="0"/>
              </a:spcAft>
              <a:buClr>
                <a:schemeClr val="dk1"/>
              </a:buClr>
              <a:buSzPts val="900"/>
              <a:buChar char="–"/>
              <a:defRPr sz="900"/>
            </a:lvl4pPr>
            <a:lvl5pPr marL="2286000" lvl="4" indent="-285750" algn="l">
              <a:spcBef>
                <a:spcPts val="180"/>
              </a:spcBef>
              <a:spcAft>
                <a:spcPts val="0"/>
              </a:spcAft>
              <a:buClr>
                <a:schemeClr val="dk1"/>
              </a:buClr>
              <a:buSzPts val="900"/>
              <a:buChar char="»"/>
              <a:defRPr sz="900"/>
            </a:lvl5pPr>
            <a:lvl6pPr marL="2743200" lvl="5" indent="-285750" algn="l">
              <a:spcBef>
                <a:spcPts val="180"/>
              </a:spcBef>
              <a:spcAft>
                <a:spcPts val="0"/>
              </a:spcAft>
              <a:buClr>
                <a:schemeClr val="dk1"/>
              </a:buClr>
              <a:buSzPts val="900"/>
              <a:buChar char="•"/>
              <a:defRPr sz="900"/>
            </a:lvl6pPr>
            <a:lvl7pPr marL="3200400" lvl="6" indent="-285750" algn="l">
              <a:spcBef>
                <a:spcPts val="180"/>
              </a:spcBef>
              <a:spcAft>
                <a:spcPts val="0"/>
              </a:spcAft>
              <a:buClr>
                <a:schemeClr val="dk1"/>
              </a:buClr>
              <a:buSzPts val="900"/>
              <a:buChar char="•"/>
              <a:defRPr sz="900"/>
            </a:lvl7pPr>
            <a:lvl8pPr marL="3657600" lvl="7" indent="-285750" algn="l">
              <a:spcBef>
                <a:spcPts val="180"/>
              </a:spcBef>
              <a:spcAft>
                <a:spcPts val="0"/>
              </a:spcAft>
              <a:buClr>
                <a:schemeClr val="dk1"/>
              </a:buClr>
              <a:buSzPts val="900"/>
              <a:buChar char="•"/>
              <a:defRPr sz="900"/>
            </a:lvl8pPr>
            <a:lvl9pPr marL="4114800" lvl="8" indent="-285750" algn="l">
              <a:spcBef>
                <a:spcPts val="180"/>
              </a:spcBef>
              <a:spcAft>
                <a:spcPts val="0"/>
              </a:spcAft>
              <a:buClr>
                <a:schemeClr val="dk1"/>
              </a:buClr>
              <a:buSzPts val="900"/>
              <a:buChar char="•"/>
              <a:defRPr sz="900"/>
            </a:lvl9pPr>
          </a:lstStyle>
          <a:p>
            <a:endParaRPr/>
          </a:p>
        </p:txBody>
      </p:sp>
      <p:sp>
        <p:nvSpPr>
          <p:cNvPr id="37" name="Google Shape;37;p44"/>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4"/>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4"/>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None/>
              <a:defRPr>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553918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4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5"/>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457200" lvl="0" indent="-228600" algn="l">
              <a:spcBef>
                <a:spcPts val="24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180"/>
              </a:spcBef>
              <a:spcAft>
                <a:spcPts val="0"/>
              </a:spcAft>
              <a:buClr>
                <a:schemeClr val="dk1"/>
              </a:buClr>
              <a:buSzPts val="900"/>
              <a:buNone/>
              <a:defRPr sz="900" b="1"/>
            </a:lvl3pPr>
            <a:lvl4pPr marL="1828800" lvl="3" indent="-228600" algn="l">
              <a:spcBef>
                <a:spcPts val="160"/>
              </a:spcBef>
              <a:spcAft>
                <a:spcPts val="0"/>
              </a:spcAft>
              <a:buClr>
                <a:schemeClr val="dk1"/>
              </a:buClr>
              <a:buSzPts val="800"/>
              <a:buNone/>
              <a:defRPr sz="800" b="1"/>
            </a:lvl4pPr>
            <a:lvl5pPr marL="2286000" lvl="4" indent="-228600" algn="l">
              <a:spcBef>
                <a:spcPts val="160"/>
              </a:spcBef>
              <a:spcAft>
                <a:spcPts val="0"/>
              </a:spcAft>
              <a:buClr>
                <a:schemeClr val="dk1"/>
              </a:buClr>
              <a:buSzPts val="800"/>
              <a:buNone/>
              <a:defRPr sz="800" b="1"/>
            </a:lvl5pPr>
            <a:lvl6pPr marL="2743200" lvl="5" indent="-228600" algn="l">
              <a:spcBef>
                <a:spcPts val="160"/>
              </a:spcBef>
              <a:spcAft>
                <a:spcPts val="0"/>
              </a:spcAft>
              <a:buClr>
                <a:schemeClr val="dk1"/>
              </a:buClr>
              <a:buSzPts val="800"/>
              <a:buNone/>
              <a:defRPr sz="800" b="1"/>
            </a:lvl6pPr>
            <a:lvl7pPr marL="3200400" lvl="6" indent="-228600" algn="l">
              <a:spcBef>
                <a:spcPts val="160"/>
              </a:spcBef>
              <a:spcAft>
                <a:spcPts val="0"/>
              </a:spcAft>
              <a:buClr>
                <a:schemeClr val="dk1"/>
              </a:buClr>
              <a:buSzPts val="800"/>
              <a:buNone/>
              <a:defRPr sz="800" b="1"/>
            </a:lvl7pPr>
            <a:lvl8pPr marL="3657600" lvl="7" indent="-228600" algn="l">
              <a:spcBef>
                <a:spcPts val="160"/>
              </a:spcBef>
              <a:spcAft>
                <a:spcPts val="0"/>
              </a:spcAft>
              <a:buClr>
                <a:schemeClr val="dk1"/>
              </a:buClr>
              <a:buSzPts val="800"/>
              <a:buNone/>
              <a:defRPr sz="800" b="1"/>
            </a:lvl8pPr>
            <a:lvl9pPr marL="4114800" lvl="8" indent="-228600" algn="l">
              <a:spcBef>
                <a:spcPts val="160"/>
              </a:spcBef>
              <a:spcAft>
                <a:spcPts val="0"/>
              </a:spcAft>
              <a:buClr>
                <a:schemeClr val="dk1"/>
              </a:buClr>
              <a:buSzPts val="800"/>
              <a:buNone/>
              <a:defRPr sz="800" b="1"/>
            </a:lvl9pPr>
          </a:lstStyle>
          <a:p>
            <a:endParaRPr/>
          </a:p>
        </p:txBody>
      </p:sp>
      <p:sp>
        <p:nvSpPr>
          <p:cNvPr id="43" name="Google Shape;43;p45"/>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457200" lvl="0" indent="-304800" algn="l">
              <a:spcBef>
                <a:spcPts val="24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180"/>
              </a:spcBef>
              <a:spcAft>
                <a:spcPts val="0"/>
              </a:spcAft>
              <a:buClr>
                <a:schemeClr val="dk1"/>
              </a:buClr>
              <a:buSzPts val="900"/>
              <a:buChar char="•"/>
              <a:defRPr sz="900"/>
            </a:lvl3pPr>
            <a:lvl4pPr marL="1828800" lvl="3" indent="-279400" algn="l">
              <a:spcBef>
                <a:spcPts val="160"/>
              </a:spcBef>
              <a:spcAft>
                <a:spcPts val="0"/>
              </a:spcAft>
              <a:buClr>
                <a:schemeClr val="dk1"/>
              </a:buClr>
              <a:buSzPts val="800"/>
              <a:buChar char="–"/>
              <a:defRPr sz="800"/>
            </a:lvl4pPr>
            <a:lvl5pPr marL="2286000" lvl="4" indent="-279400" algn="l">
              <a:spcBef>
                <a:spcPts val="160"/>
              </a:spcBef>
              <a:spcAft>
                <a:spcPts val="0"/>
              </a:spcAft>
              <a:buClr>
                <a:schemeClr val="dk1"/>
              </a:buClr>
              <a:buSzPts val="800"/>
              <a:buChar char="»"/>
              <a:defRPr sz="800"/>
            </a:lvl5pPr>
            <a:lvl6pPr marL="2743200" lvl="5" indent="-279400" algn="l">
              <a:spcBef>
                <a:spcPts val="160"/>
              </a:spcBef>
              <a:spcAft>
                <a:spcPts val="0"/>
              </a:spcAft>
              <a:buClr>
                <a:schemeClr val="dk1"/>
              </a:buClr>
              <a:buSzPts val="800"/>
              <a:buChar char="•"/>
              <a:defRPr sz="800"/>
            </a:lvl6pPr>
            <a:lvl7pPr marL="3200400" lvl="6" indent="-279400" algn="l">
              <a:spcBef>
                <a:spcPts val="160"/>
              </a:spcBef>
              <a:spcAft>
                <a:spcPts val="0"/>
              </a:spcAft>
              <a:buClr>
                <a:schemeClr val="dk1"/>
              </a:buClr>
              <a:buSzPts val="800"/>
              <a:buChar char="•"/>
              <a:defRPr sz="800"/>
            </a:lvl7pPr>
            <a:lvl8pPr marL="3657600" lvl="7" indent="-279400" algn="l">
              <a:spcBef>
                <a:spcPts val="160"/>
              </a:spcBef>
              <a:spcAft>
                <a:spcPts val="0"/>
              </a:spcAft>
              <a:buClr>
                <a:schemeClr val="dk1"/>
              </a:buClr>
              <a:buSzPts val="800"/>
              <a:buChar char="•"/>
              <a:defRPr sz="800"/>
            </a:lvl8pPr>
            <a:lvl9pPr marL="4114800" lvl="8" indent="-279400" algn="l">
              <a:spcBef>
                <a:spcPts val="160"/>
              </a:spcBef>
              <a:spcAft>
                <a:spcPts val="0"/>
              </a:spcAft>
              <a:buClr>
                <a:schemeClr val="dk1"/>
              </a:buClr>
              <a:buSzPts val="800"/>
              <a:buChar char="•"/>
              <a:defRPr sz="800"/>
            </a:lvl9pPr>
          </a:lstStyle>
          <a:p>
            <a:endParaRPr/>
          </a:p>
        </p:txBody>
      </p:sp>
      <p:sp>
        <p:nvSpPr>
          <p:cNvPr id="44" name="Google Shape;44;p45"/>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457200" lvl="0" indent="-228600" algn="l">
              <a:spcBef>
                <a:spcPts val="24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180"/>
              </a:spcBef>
              <a:spcAft>
                <a:spcPts val="0"/>
              </a:spcAft>
              <a:buClr>
                <a:schemeClr val="dk1"/>
              </a:buClr>
              <a:buSzPts val="900"/>
              <a:buNone/>
              <a:defRPr sz="900" b="1"/>
            </a:lvl3pPr>
            <a:lvl4pPr marL="1828800" lvl="3" indent="-228600" algn="l">
              <a:spcBef>
                <a:spcPts val="160"/>
              </a:spcBef>
              <a:spcAft>
                <a:spcPts val="0"/>
              </a:spcAft>
              <a:buClr>
                <a:schemeClr val="dk1"/>
              </a:buClr>
              <a:buSzPts val="800"/>
              <a:buNone/>
              <a:defRPr sz="800" b="1"/>
            </a:lvl4pPr>
            <a:lvl5pPr marL="2286000" lvl="4" indent="-228600" algn="l">
              <a:spcBef>
                <a:spcPts val="160"/>
              </a:spcBef>
              <a:spcAft>
                <a:spcPts val="0"/>
              </a:spcAft>
              <a:buClr>
                <a:schemeClr val="dk1"/>
              </a:buClr>
              <a:buSzPts val="800"/>
              <a:buNone/>
              <a:defRPr sz="800" b="1"/>
            </a:lvl5pPr>
            <a:lvl6pPr marL="2743200" lvl="5" indent="-228600" algn="l">
              <a:spcBef>
                <a:spcPts val="160"/>
              </a:spcBef>
              <a:spcAft>
                <a:spcPts val="0"/>
              </a:spcAft>
              <a:buClr>
                <a:schemeClr val="dk1"/>
              </a:buClr>
              <a:buSzPts val="800"/>
              <a:buNone/>
              <a:defRPr sz="800" b="1"/>
            </a:lvl6pPr>
            <a:lvl7pPr marL="3200400" lvl="6" indent="-228600" algn="l">
              <a:spcBef>
                <a:spcPts val="160"/>
              </a:spcBef>
              <a:spcAft>
                <a:spcPts val="0"/>
              </a:spcAft>
              <a:buClr>
                <a:schemeClr val="dk1"/>
              </a:buClr>
              <a:buSzPts val="800"/>
              <a:buNone/>
              <a:defRPr sz="800" b="1"/>
            </a:lvl7pPr>
            <a:lvl8pPr marL="3657600" lvl="7" indent="-228600" algn="l">
              <a:spcBef>
                <a:spcPts val="160"/>
              </a:spcBef>
              <a:spcAft>
                <a:spcPts val="0"/>
              </a:spcAft>
              <a:buClr>
                <a:schemeClr val="dk1"/>
              </a:buClr>
              <a:buSzPts val="800"/>
              <a:buNone/>
              <a:defRPr sz="800" b="1"/>
            </a:lvl8pPr>
            <a:lvl9pPr marL="4114800" lvl="8" indent="-228600" algn="l">
              <a:spcBef>
                <a:spcPts val="160"/>
              </a:spcBef>
              <a:spcAft>
                <a:spcPts val="0"/>
              </a:spcAft>
              <a:buClr>
                <a:schemeClr val="dk1"/>
              </a:buClr>
              <a:buSzPts val="800"/>
              <a:buNone/>
              <a:defRPr sz="800" b="1"/>
            </a:lvl9pPr>
          </a:lstStyle>
          <a:p>
            <a:endParaRPr/>
          </a:p>
        </p:txBody>
      </p:sp>
      <p:sp>
        <p:nvSpPr>
          <p:cNvPr id="45" name="Google Shape;45;p45"/>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457200" lvl="0" indent="-304800" algn="l">
              <a:spcBef>
                <a:spcPts val="24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180"/>
              </a:spcBef>
              <a:spcAft>
                <a:spcPts val="0"/>
              </a:spcAft>
              <a:buClr>
                <a:schemeClr val="dk1"/>
              </a:buClr>
              <a:buSzPts val="900"/>
              <a:buChar char="•"/>
              <a:defRPr sz="900"/>
            </a:lvl3pPr>
            <a:lvl4pPr marL="1828800" lvl="3" indent="-279400" algn="l">
              <a:spcBef>
                <a:spcPts val="160"/>
              </a:spcBef>
              <a:spcAft>
                <a:spcPts val="0"/>
              </a:spcAft>
              <a:buClr>
                <a:schemeClr val="dk1"/>
              </a:buClr>
              <a:buSzPts val="800"/>
              <a:buChar char="–"/>
              <a:defRPr sz="800"/>
            </a:lvl4pPr>
            <a:lvl5pPr marL="2286000" lvl="4" indent="-279400" algn="l">
              <a:spcBef>
                <a:spcPts val="160"/>
              </a:spcBef>
              <a:spcAft>
                <a:spcPts val="0"/>
              </a:spcAft>
              <a:buClr>
                <a:schemeClr val="dk1"/>
              </a:buClr>
              <a:buSzPts val="800"/>
              <a:buChar char="»"/>
              <a:defRPr sz="800"/>
            </a:lvl5pPr>
            <a:lvl6pPr marL="2743200" lvl="5" indent="-279400" algn="l">
              <a:spcBef>
                <a:spcPts val="160"/>
              </a:spcBef>
              <a:spcAft>
                <a:spcPts val="0"/>
              </a:spcAft>
              <a:buClr>
                <a:schemeClr val="dk1"/>
              </a:buClr>
              <a:buSzPts val="800"/>
              <a:buChar char="•"/>
              <a:defRPr sz="800"/>
            </a:lvl6pPr>
            <a:lvl7pPr marL="3200400" lvl="6" indent="-279400" algn="l">
              <a:spcBef>
                <a:spcPts val="160"/>
              </a:spcBef>
              <a:spcAft>
                <a:spcPts val="0"/>
              </a:spcAft>
              <a:buClr>
                <a:schemeClr val="dk1"/>
              </a:buClr>
              <a:buSzPts val="800"/>
              <a:buChar char="•"/>
              <a:defRPr sz="800"/>
            </a:lvl7pPr>
            <a:lvl8pPr marL="3657600" lvl="7" indent="-279400" algn="l">
              <a:spcBef>
                <a:spcPts val="160"/>
              </a:spcBef>
              <a:spcAft>
                <a:spcPts val="0"/>
              </a:spcAft>
              <a:buClr>
                <a:schemeClr val="dk1"/>
              </a:buClr>
              <a:buSzPts val="800"/>
              <a:buChar char="•"/>
              <a:defRPr sz="800"/>
            </a:lvl8pPr>
            <a:lvl9pPr marL="4114800" lvl="8" indent="-279400" algn="l">
              <a:spcBef>
                <a:spcPts val="160"/>
              </a:spcBef>
              <a:spcAft>
                <a:spcPts val="0"/>
              </a:spcAft>
              <a:buClr>
                <a:schemeClr val="dk1"/>
              </a:buClr>
              <a:buSzPts val="800"/>
              <a:buChar char="•"/>
              <a:defRPr sz="800"/>
            </a:lvl9pPr>
          </a:lstStyle>
          <a:p>
            <a:endParaRPr/>
          </a:p>
        </p:txBody>
      </p:sp>
      <p:sp>
        <p:nvSpPr>
          <p:cNvPr id="46" name="Google Shape;46;p45"/>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5"/>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5"/>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None/>
              <a:defRPr>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14194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6"/>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6"/>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6"/>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None/>
              <a:defRPr>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62545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picture containing text, ray, laser&#10;&#10;Description automatically generated">
            <a:extLst>
              <a:ext uri="{FF2B5EF4-FFF2-40B4-BE49-F238E27FC236}">
                <a16:creationId xmlns:a16="http://schemas.microsoft.com/office/drawing/2014/main" id="{1D6CC726-8622-49DC-A27E-B84037EC5F48}"/>
              </a:ext>
            </a:extLst>
          </p:cNvPr>
          <p:cNvPicPr>
            <a:picLocks noChangeAspect="1"/>
          </p:cNvPicPr>
          <p:nvPr userDrawn="1"/>
        </p:nvPicPr>
        <p:blipFill>
          <a:blip r:embed="rId2" cstate="print">
            <a:alphaModFix amt="35000"/>
            <a:extLst>
              <a:ext uri="{28A0092B-C50C-407E-A947-70E740481C1C}">
                <a14:useLocalDpi xmlns:a14="http://schemas.microsoft.com/office/drawing/2010/main" val="0"/>
              </a:ext>
            </a:extLst>
          </a:blip>
          <a:stretch>
            <a:fillRect/>
          </a:stretch>
        </p:blipFill>
        <p:spPr>
          <a:xfrm>
            <a:off x="0" y="102301"/>
            <a:ext cx="12192000" cy="7315551"/>
          </a:xfrm>
          <a:prstGeom prst="rect">
            <a:avLst/>
          </a:prstGeom>
        </p:spPr>
      </p:pic>
      <p:sp>
        <p:nvSpPr>
          <p:cNvPr id="2" name="Title 1"/>
          <p:cNvSpPr>
            <a:spLocks noGrp="1"/>
          </p:cNvSpPr>
          <p:nvPr>
            <p:ph type="ctrTitle" hasCustomPrompt="1"/>
          </p:nvPr>
        </p:nvSpPr>
        <p:spPr>
          <a:xfrm>
            <a:off x="1512277" y="707496"/>
            <a:ext cx="9155723" cy="2721504"/>
          </a:xfrm>
        </p:spPr>
        <p:txBody>
          <a:bodyPr anchor="b">
            <a:normAutofit/>
          </a:bodyPr>
          <a:lstStyle>
            <a:lvl1pPr algn="ctr">
              <a:defRPr sz="44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57599"/>
            <a:ext cx="9144000" cy="1185333"/>
          </a:xfrm>
        </p:spPr>
        <p:txBody>
          <a:bodyPr>
            <a:normAutofit/>
          </a:bodyPr>
          <a:lstStyle>
            <a:lvl1pPr marL="0" indent="0" algn="ctr">
              <a:buNone/>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lgn="ctr">
              <a:defRPr/>
            </a:lvl1pPr>
          </a:lstStyle>
          <a:p>
            <a:fld id="{CD3D72F3-A282-4986-B35B-807852ED39CD}" type="slidenum">
              <a:rPr lang="en-US" smtClean="0"/>
              <a:pPr/>
              <a:t>‹#›</a:t>
            </a:fld>
            <a:endParaRPr lang="en-US" dirty="0"/>
          </a:p>
        </p:txBody>
      </p:sp>
    </p:spTree>
    <p:extLst>
      <p:ext uri="{BB962C8B-B14F-4D97-AF65-F5344CB8AC3E}">
        <p14:creationId xmlns:p14="http://schemas.microsoft.com/office/powerpoint/2010/main" val="21686913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47"/>
          <p:cNvSpPr txBox="1">
            <a:spLocks noGrp="1"/>
          </p:cNvSpPr>
          <p:nvPr>
            <p:ph type="title"/>
          </p:nvPr>
        </p:nvSpPr>
        <p:spPr>
          <a:xfrm>
            <a:off x="304801" y="182033"/>
            <a:ext cx="2005543"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7"/>
          <p:cNvSpPr txBox="1">
            <a:spLocks noGrp="1"/>
          </p:cNvSpPr>
          <p:nvPr>
            <p:ph type="body" idx="1"/>
          </p:nvPr>
        </p:nvSpPr>
        <p:spPr>
          <a:xfrm>
            <a:off x="2383368" y="182035"/>
            <a:ext cx="3407833" cy="3902075"/>
          </a:xfrm>
          <a:prstGeom prst="rect">
            <a:avLst/>
          </a:prstGeom>
          <a:noFill/>
          <a:ln>
            <a:noFill/>
          </a:ln>
        </p:spPr>
        <p:txBody>
          <a:bodyPr spcFirstLastPara="1" wrap="square" lIns="91425" tIns="45700" rIns="91425" bIns="45700" anchor="t" anchorCtr="0">
            <a:normAutofit/>
          </a:bodyPr>
          <a:lstStyle>
            <a:lvl1pPr marL="457200" lvl="0" indent="-330200" algn="l">
              <a:spcBef>
                <a:spcPts val="320"/>
              </a:spcBef>
              <a:spcAft>
                <a:spcPts val="0"/>
              </a:spcAft>
              <a:buClr>
                <a:schemeClr val="dk1"/>
              </a:buClr>
              <a:buSzPts val="1600"/>
              <a:buChar char="•"/>
              <a:defRPr sz="1600"/>
            </a:lvl1pPr>
            <a:lvl2pPr marL="914400" lvl="1" indent="-317500" algn="l">
              <a:spcBef>
                <a:spcPts val="280"/>
              </a:spcBef>
              <a:spcAft>
                <a:spcPts val="0"/>
              </a:spcAft>
              <a:buClr>
                <a:schemeClr val="dk1"/>
              </a:buClr>
              <a:buSzPts val="1400"/>
              <a:buChar char="–"/>
              <a:defRPr sz="1400"/>
            </a:lvl2pPr>
            <a:lvl3pPr marL="1371600" lvl="2" indent="-304800" algn="l">
              <a:spcBef>
                <a:spcPts val="240"/>
              </a:spcBef>
              <a:spcAft>
                <a:spcPts val="0"/>
              </a:spcAft>
              <a:buClr>
                <a:schemeClr val="dk1"/>
              </a:buClr>
              <a:buSzPts val="1200"/>
              <a:buChar char="•"/>
              <a:defRPr sz="12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57" name="Google Shape;57;p47"/>
          <p:cNvSpPr txBox="1">
            <a:spLocks noGrp="1"/>
          </p:cNvSpPr>
          <p:nvPr>
            <p:ph type="body" idx="2"/>
          </p:nvPr>
        </p:nvSpPr>
        <p:spPr>
          <a:xfrm>
            <a:off x="304801" y="956735"/>
            <a:ext cx="2005543" cy="3127375"/>
          </a:xfrm>
          <a:prstGeom prst="rect">
            <a:avLst/>
          </a:prstGeom>
          <a:noFill/>
          <a:ln>
            <a:noFill/>
          </a:ln>
        </p:spPr>
        <p:txBody>
          <a:bodyPr spcFirstLastPara="1" wrap="square" lIns="91425" tIns="45700" rIns="91425" bIns="45700" anchor="t" anchorCtr="0">
            <a:normAutofit/>
          </a:bodyPr>
          <a:lstStyle>
            <a:lvl1pPr marL="457200" lvl="0" indent="-228600" algn="l">
              <a:spcBef>
                <a:spcPts val="140"/>
              </a:spcBef>
              <a:spcAft>
                <a:spcPts val="0"/>
              </a:spcAft>
              <a:buClr>
                <a:schemeClr val="dk1"/>
              </a:buClr>
              <a:buSzPts val="700"/>
              <a:buNone/>
              <a:defRPr sz="700"/>
            </a:lvl1pPr>
            <a:lvl2pPr marL="914400" lvl="1" indent="-228600" algn="l">
              <a:spcBef>
                <a:spcPts val="12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90"/>
              </a:spcBef>
              <a:spcAft>
                <a:spcPts val="0"/>
              </a:spcAft>
              <a:buClr>
                <a:schemeClr val="dk1"/>
              </a:buClr>
              <a:buSzPts val="450"/>
              <a:buNone/>
              <a:defRPr sz="450"/>
            </a:lvl4pPr>
            <a:lvl5pPr marL="2286000" lvl="4" indent="-228600" algn="l">
              <a:spcBef>
                <a:spcPts val="90"/>
              </a:spcBef>
              <a:spcAft>
                <a:spcPts val="0"/>
              </a:spcAft>
              <a:buClr>
                <a:schemeClr val="dk1"/>
              </a:buClr>
              <a:buSzPts val="450"/>
              <a:buNone/>
              <a:defRPr sz="450"/>
            </a:lvl5pPr>
            <a:lvl6pPr marL="2743200" lvl="5" indent="-228600" algn="l">
              <a:spcBef>
                <a:spcPts val="90"/>
              </a:spcBef>
              <a:spcAft>
                <a:spcPts val="0"/>
              </a:spcAft>
              <a:buClr>
                <a:schemeClr val="dk1"/>
              </a:buClr>
              <a:buSzPts val="450"/>
              <a:buNone/>
              <a:defRPr sz="450"/>
            </a:lvl6pPr>
            <a:lvl7pPr marL="3200400" lvl="6" indent="-228600" algn="l">
              <a:spcBef>
                <a:spcPts val="90"/>
              </a:spcBef>
              <a:spcAft>
                <a:spcPts val="0"/>
              </a:spcAft>
              <a:buClr>
                <a:schemeClr val="dk1"/>
              </a:buClr>
              <a:buSzPts val="450"/>
              <a:buNone/>
              <a:defRPr sz="450"/>
            </a:lvl7pPr>
            <a:lvl8pPr marL="3657600" lvl="7" indent="-228600" algn="l">
              <a:spcBef>
                <a:spcPts val="90"/>
              </a:spcBef>
              <a:spcAft>
                <a:spcPts val="0"/>
              </a:spcAft>
              <a:buClr>
                <a:schemeClr val="dk1"/>
              </a:buClr>
              <a:buSzPts val="450"/>
              <a:buNone/>
              <a:defRPr sz="450"/>
            </a:lvl8pPr>
            <a:lvl9pPr marL="4114800" lvl="8" indent="-228600" algn="l">
              <a:spcBef>
                <a:spcPts val="90"/>
              </a:spcBef>
              <a:spcAft>
                <a:spcPts val="0"/>
              </a:spcAft>
              <a:buClr>
                <a:schemeClr val="dk1"/>
              </a:buClr>
              <a:buSzPts val="450"/>
              <a:buNone/>
              <a:defRPr sz="450"/>
            </a:lvl9pPr>
          </a:lstStyle>
          <a:p>
            <a:endParaRPr/>
          </a:p>
        </p:txBody>
      </p:sp>
      <p:sp>
        <p:nvSpPr>
          <p:cNvPr id="58" name="Google Shape;58;p47"/>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7"/>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7"/>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None/>
              <a:defRPr>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4626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48"/>
          <p:cNvSpPr txBox="1">
            <a:spLocks noGrp="1"/>
          </p:cNvSpPr>
          <p:nvPr>
            <p:ph type="title"/>
          </p:nvPr>
        </p:nvSpPr>
        <p:spPr>
          <a:xfrm>
            <a:off x="1194859" y="3200401"/>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8"/>
          <p:cNvSpPr>
            <a:spLocks noGrp="1"/>
          </p:cNvSpPr>
          <p:nvPr>
            <p:ph type="pic" idx="2"/>
          </p:nvPr>
        </p:nvSpPr>
        <p:spPr>
          <a:xfrm>
            <a:off x="1194859" y="408517"/>
            <a:ext cx="3657600" cy="2743200"/>
          </a:xfrm>
          <a:prstGeom prst="rect">
            <a:avLst/>
          </a:prstGeom>
          <a:noFill/>
          <a:ln>
            <a:noFill/>
          </a:ln>
        </p:spPr>
      </p:sp>
      <p:sp>
        <p:nvSpPr>
          <p:cNvPr id="64" name="Google Shape;64;p48"/>
          <p:cNvSpPr txBox="1">
            <a:spLocks noGrp="1"/>
          </p:cNvSpPr>
          <p:nvPr>
            <p:ph type="body" idx="1"/>
          </p:nvPr>
        </p:nvSpPr>
        <p:spPr>
          <a:xfrm>
            <a:off x="1194859" y="3578226"/>
            <a:ext cx="3657600" cy="536575"/>
          </a:xfrm>
          <a:prstGeom prst="rect">
            <a:avLst/>
          </a:prstGeom>
          <a:noFill/>
          <a:ln>
            <a:noFill/>
          </a:ln>
        </p:spPr>
        <p:txBody>
          <a:bodyPr spcFirstLastPara="1" wrap="square" lIns="91425" tIns="45700" rIns="91425" bIns="45700" anchor="t" anchorCtr="0">
            <a:normAutofit/>
          </a:bodyPr>
          <a:lstStyle>
            <a:lvl1pPr marL="457200" lvl="0" indent="-228600" algn="l">
              <a:spcBef>
                <a:spcPts val="140"/>
              </a:spcBef>
              <a:spcAft>
                <a:spcPts val="0"/>
              </a:spcAft>
              <a:buClr>
                <a:schemeClr val="dk1"/>
              </a:buClr>
              <a:buSzPts val="700"/>
              <a:buNone/>
              <a:defRPr sz="700"/>
            </a:lvl1pPr>
            <a:lvl2pPr marL="914400" lvl="1" indent="-228600" algn="l">
              <a:spcBef>
                <a:spcPts val="12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90"/>
              </a:spcBef>
              <a:spcAft>
                <a:spcPts val="0"/>
              </a:spcAft>
              <a:buClr>
                <a:schemeClr val="dk1"/>
              </a:buClr>
              <a:buSzPts val="450"/>
              <a:buNone/>
              <a:defRPr sz="450"/>
            </a:lvl4pPr>
            <a:lvl5pPr marL="2286000" lvl="4" indent="-228600" algn="l">
              <a:spcBef>
                <a:spcPts val="90"/>
              </a:spcBef>
              <a:spcAft>
                <a:spcPts val="0"/>
              </a:spcAft>
              <a:buClr>
                <a:schemeClr val="dk1"/>
              </a:buClr>
              <a:buSzPts val="450"/>
              <a:buNone/>
              <a:defRPr sz="450"/>
            </a:lvl5pPr>
            <a:lvl6pPr marL="2743200" lvl="5" indent="-228600" algn="l">
              <a:spcBef>
                <a:spcPts val="90"/>
              </a:spcBef>
              <a:spcAft>
                <a:spcPts val="0"/>
              </a:spcAft>
              <a:buClr>
                <a:schemeClr val="dk1"/>
              </a:buClr>
              <a:buSzPts val="450"/>
              <a:buNone/>
              <a:defRPr sz="450"/>
            </a:lvl6pPr>
            <a:lvl7pPr marL="3200400" lvl="6" indent="-228600" algn="l">
              <a:spcBef>
                <a:spcPts val="90"/>
              </a:spcBef>
              <a:spcAft>
                <a:spcPts val="0"/>
              </a:spcAft>
              <a:buClr>
                <a:schemeClr val="dk1"/>
              </a:buClr>
              <a:buSzPts val="450"/>
              <a:buNone/>
              <a:defRPr sz="450"/>
            </a:lvl7pPr>
            <a:lvl8pPr marL="3657600" lvl="7" indent="-228600" algn="l">
              <a:spcBef>
                <a:spcPts val="90"/>
              </a:spcBef>
              <a:spcAft>
                <a:spcPts val="0"/>
              </a:spcAft>
              <a:buClr>
                <a:schemeClr val="dk1"/>
              </a:buClr>
              <a:buSzPts val="450"/>
              <a:buNone/>
              <a:defRPr sz="450"/>
            </a:lvl8pPr>
            <a:lvl9pPr marL="4114800" lvl="8" indent="-228600" algn="l">
              <a:spcBef>
                <a:spcPts val="90"/>
              </a:spcBef>
              <a:spcAft>
                <a:spcPts val="0"/>
              </a:spcAft>
              <a:buClr>
                <a:schemeClr val="dk1"/>
              </a:buClr>
              <a:buSzPts val="450"/>
              <a:buNone/>
              <a:defRPr sz="450"/>
            </a:lvl9pPr>
          </a:lstStyle>
          <a:p>
            <a:endParaRPr/>
          </a:p>
        </p:txBody>
      </p:sp>
      <p:sp>
        <p:nvSpPr>
          <p:cNvPr id="65" name="Google Shape;65;p48"/>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8"/>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8"/>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None/>
              <a:defRPr>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902093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4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9"/>
          <p:cNvSpPr txBox="1">
            <a:spLocks noGrp="1"/>
          </p:cNvSpPr>
          <p:nvPr>
            <p:ph type="body" idx="1"/>
          </p:nvPr>
        </p:nvSpPr>
        <p:spPr>
          <a:xfrm rot="5400000">
            <a:off x="1539347" y="-167746"/>
            <a:ext cx="3017309" cy="548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49"/>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9"/>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9"/>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None/>
              <a:defRPr>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104247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50"/>
          <p:cNvSpPr txBox="1">
            <a:spLocks noGrp="1"/>
          </p:cNvSpPr>
          <p:nvPr>
            <p:ph type="title"/>
          </p:nvPr>
        </p:nvSpPr>
        <p:spPr>
          <a:xfrm rot="5400000">
            <a:off x="3154893" y="1447800"/>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50"/>
          <p:cNvSpPr txBox="1">
            <a:spLocks noGrp="1"/>
          </p:cNvSpPr>
          <p:nvPr>
            <p:ph type="body" idx="1"/>
          </p:nvPr>
        </p:nvSpPr>
        <p:spPr>
          <a:xfrm rot="5400000">
            <a:off x="360893" y="127000"/>
            <a:ext cx="3901017" cy="40132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50"/>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0"/>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0"/>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None/>
              <a:defRPr>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581494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289" y="321946"/>
            <a:ext cx="4271011" cy="1971783"/>
          </a:xfrm>
          <a:prstGeom prst="rect">
            <a:avLst/>
          </a:prstGeom>
        </p:spPr>
      </p:pic>
    </p:spTree>
    <p:extLst>
      <p:ext uri="{BB962C8B-B14F-4D97-AF65-F5344CB8AC3E}">
        <p14:creationId xmlns:p14="http://schemas.microsoft.com/office/powerpoint/2010/main" val="369220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289" y="321946"/>
            <a:ext cx="4271011" cy="1971783"/>
          </a:xfrm>
          <a:prstGeom prst="rect">
            <a:avLst/>
          </a:prstGeom>
        </p:spPr>
      </p:pic>
    </p:spTree>
    <p:extLst>
      <p:ext uri="{BB962C8B-B14F-4D97-AF65-F5344CB8AC3E}">
        <p14:creationId xmlns:p14="http://schemas.microsoft.com/office/powerpoint/2010/main" val="379923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289" y="321946"/>
            <a:ext cx="4271011" cy="1971783"/>
          </a:xfrm>
          <a:prstGeom prst="rect">
            <a:avLst/>
          </a:prstGeom>
        </p:spPr>
      </p:pic>
    </p:spTree>
    <p:extLst>
      <p:ext uri="{BB962C8B-B14F-4D97-AF65-F5344CB8AC3E}">
        <p14:creationId xmlns:p14="http://schemas.microsoft.com/office/powerpoint/2010/main" val="343072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289" y="321946"/>
            <a:ext cx="4271011" cy="1971783"/>
          </a:xfrm>
          <a:prstGeom prst="rect">
            <a:avLst/>
          </a:prstGeom>
        </p:spPr>
      </p:pic>
    </p:spTree>
    <p:extLst>
      <p:ext uri="{BB962C8B-B14F-4D97-AF65-F5344CB8AC3E}">
        <p14:creationId xmlns:p14="http://schemas.microsoft.com/office/powerpoint/2010/main" val="357426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02060"/>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4" name="TextBox 3"/>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17446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1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02060"/>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9" name="TextBox 8"/>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02588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371600"/>
            <a:ext cx="10515600" cy="45720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pPr algn="ctr"/>
            <a:fld id="{CD3D72F3-A282-4986-B35B-807852ED39CD}" type="slidenum">
              <a:rPr lang="en-US" smtClean="0"/>
              <a:pPr algn="ctr"/>
              <a:t>‹#›</a:t>
            </a:fld>
            <a:endParaRPr lang="en-US" dirty="0"/>
          </a:p>
        </p:txBody>
      </p:sp>
    </p:spTree>
    <p:extLst>
      <p:ext uri="{BB962C8B-B14F-4D97-AF65-F5344CB8AC3E}">
        <p14:creationId xmlns:p14="http://schemas.microsoft.com/office/powerpoint/2010/main" val="23937855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0" name="Straight Connector 9"/>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93027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2" name="Straight Connector 11"/>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31713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cxnSp>
        <p:nvCxnSpPr>
          <p:cNvPr id="6" name="Straight Connector 5"/>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8" name="Straight Connector 7"/>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64905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05637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6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15810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3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02305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4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6015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5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3779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6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25301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2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04078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
            <a:ext cx="10515600" cy="2852737"/>
          </a:xfrm>
        </p:spPr>
        <p:txBody>
          <a:bodyPr anchor="b">
            <a:normAutofit/>
          </a:bodyPr>
          <a:lstStyle>
            <a:lvl1pPr>
              <a:defRPr sz="4400" b="1"/>
            </a:lvl1pPr>
          </a:lstStyle>
          <a:p>
            <a:r>
              <a:rPr lang="en-US" dirty="0"/>
              <a:t>CLICK TO EDIT MASTER TITLE STYLE</a:t>
            </a:r>
          </a:p>
        </p:txBody>
      </p:sp>
      <p:sp>
        <p:nvSpPr>
          <p:cNvPr id="3" name="Text Placeholder 2"/>
          <p:cNvSpPr>
            <a:spLocks noGrp="1"/>
          </p:cNvSpPr>
          <p:nvPr>
            <p:ph type="body" idx="1"/>
          </p:nvPr>
        </p:nvSpPr>
        <p:spPr>
          <a:xfrm>
            <a:off x="831851" y="2879726"/>
            <a:ext cx="10515600" cy="1500187"/>
          </a:xfrm>
        </p:spPr>
        <p:txBody>
          <a:bodyPr>
            <a:normAutofit/>
          </a:bodyPr>
          <a:lstStyle>
            <a:lvl1pPr marL="0" indent="0">
              <a:buNone/>
              <a:defRPr sz="2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pPr algn="ctr"/>
            <a:fld id="{CD3D72F3-A282-4986-B35B-807852ED39CD}" type="slidenum">
              <a:rPr lang="en-US" smtClean="0"/>
              <a:pPr algn="ctr"/>
              <a:t>‹#›</a:t>
            </a:fld>
            <a:endParaRPr lang="en-US" dirty="0"/>
          </a:p>
        </p:txBody>
      </p:sp>
    </p:spTree>
    <p:extLst>
      <p:ext uri="{BB962C8B-B14F-4D97-AF65-F5344CB8AC3E}">
        <p14:creationId xmlns:p14="http://schemas.microsoft.com/office/powerpoint/2010/main" val="3799603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7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24548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8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8244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9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28626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10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47065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11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18637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12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0355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13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91281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14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87088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15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80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6" name="Straight Connector 5"/>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15067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F3E590-716D-4CB2-83BA-BA11747E7789}"/>
              </a:ext>
            </a:extLst>
          </p:cNvPr>
          <p:cNvSpPr/>
          <p:nvPr userDrawn="1"/>
        </p:nvSpPr>
        <p:spPr>
          <a:xfrm>
            <a:off x="0" y="21021"/>
            <a:ext cx="12192000" cy="6858000"/>
          </a:xfrm>
          <a:prstGeom prst="rect">
            <a:avLst/>
          </a:prstGeom>
          <a:solidFill>
            <a:srgbClr val="EAEA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144A786-27B8-47FE-BD8B-268D9025847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00199"/>
            <a:ext cx="12191999" cy="7315550"/>
          </a:xfrm>
          <a:prstGeom prst="rect">
            <a:avLst/>
          </a:prstGeom>
        </p:spPr>
      </p:pic>
      <p:sp>
        <p:nvSpPr>
          <p:cNvPr id="7" name="Slide Number Placeholder 3">
            <a:extLst>
              <a:ext uri="{FF2B5EF4-FFF2-40B4-BE49-F238E27FC236}">
                <a16:creationId xmlns:a16="http://schemas.microsoft.com/office/drawing/2014/main" id="{20C128C3-C155-46E6-B02E-21FD86C32E43}"/>
              </a:ext>
            </a:extLst>
          </p:cNvPr>
          <p:cNvSpPr txBox="1">
            <a:spLocks/>
          </p:cNvSpPr>
          <p:nvPr userDrawn="1"/>
        </p:nvSpPr>
        <p:spPr>
          <a:xfrm>
            <a:off x="10587928" y="6264159"/>
            <a:ext cx="822672" cy="180018"/>
          </a:xfrm>
          <a:prstGeom prst="rect">
            <a:avLst/>
          </a:prstGeom>
          <a:solidFill>
            <a:srgbClr val="EAEAEA"/>
          </a:solidFill>
        </p:spPr>
        <p:txBody>
          <a:bodyPr vert="horz" lIns="91440" tIns="45720" rIns="91440" bIns="45720" rtlCol="0" anchor="ctr"/>
          <a:lstStyle>
            <a:defPPr>
              <a:defRPr lang="en-US"/>
            </a:defPPr>
            <a:lvl1pPr marL="0" algn="ctr" defTabSz="914400" rtl="0" eaLnBrk="1" latinLnBrk="0" hangingPunct="1">
              <a:defRPr sz="1000" kern="1200">
                <a:solidFill>
                  <a:schemeClr val="tx1"/>
                </a:solidFill>
                <a:latin typeface="Myriad Pro Light" panose="020B04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3D72F3-A282-4986-B35B-807852ED39CD}" type="slidenum">
              <a:rPr lang="en-US" smtClean="0"/>
              <a:pPr/>
              <a:t>‹#›</a:t>
            </a:fld>
            <a:endParaRPr lang="en-US" dirty="0"/>
          </a:p>
        </p:txBody>
      </p:sp>
      <p:sp>
        <p:nvSpPr>
          <p:cNvPr id="2" name="Title 1"/>
          <p:cNvSpPr>
            <a:spLocks noGrp="1"/>
          </p:cNvSpPr>
          <p:nvPr>
            <p:ph type="title" hasCustomPrompt="1"/>
          </p:nvPr>
        </p:nvSpPr>
        <p:spPr>
          <a:xfrm>
            <a:off x="831851" y="1"/>
            <a:ext cx="10515600" cy="2852737"/>
          </a:xfrm>
        </p:spPr>
        <p:txBody>
          <a:bodyPr anchor="b">
            <a:normAutofit/>
          </a:bodyPr>
          <a:lstStyle>
            <a:lvl1pPr>
              <a:defRPr sz="4400" b="1"/>
            </a:lvl1pPr>
          </a:lstStyle>
          <a:p>
            <a:r>
              <a:rPr lang="en-US" dirty="0"/>
              <a:t>CLICK TO EDIT MASTER TITLE STYLE</a:t>
            </a:r>
          </a:p>
        </p:txBody>
      </p:sp>
      <p:sp>
        <p:nvSpPr>
          <p:cNvPr id="3" name="Text Placeholder 2"/>
          <p:cNvSpPr>
            <a:spLocks noGrp="1"/>
          </p:cNvSpPr>
          <p:nvPr>
            <p:ph type="body" idx="1"/>
          </p:nvPr>
        </p:nvSpPr>
        <p:spPr>
          <a:xfrm>
            <a:off x="831851" y="2879726"/>
            <a:ext cx="10515600" cy="1500187"/>
          </a:xfrm>
        </p:spPr>
        <p:txBody>
          <a:bodyPr>
            <a:normAutofit/>
          </a:bodyPr>
          <a:lstStyle>
            <a:lvl1pPr marL="0" indent="0">
              <a:buNone/>
              <a:defRPr sz="2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pPr algn="ctr"/>
            <a:fld id="{CD3D72F3-A282-4986-B35B-807852ED39CD}" type="slidenum">
              <a:rPr lang="en-US" smtClean="0"/>
              <a:pPr algn="ctr"/>
              <a:t>‹#›</a:t>
            </a:fld>
            <a:endParaRPr lang="en-US" dirty="0"/>
          </a:p>
        </p:txBody>
      </p:sp>
    </p:spTree>
    <p:extLst>
      <p:ext uri="{BB962C8B-B14F-4D97-AF65-F5344CB8AC3E}">
        <p14:creationId xmlns:p14="http://schemas.microsoft.com/office/powerpoint/2010/main" val="29113899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73011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58601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88098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3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80733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2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82462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2060"/>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defRPr/>
            </a:pPr>
            <a:fld id="{88512D2E-1CDF-49C5-8EE2-81F6588C5074}" type="slidenum">
              <a:rPr lang="en-US" smtClean="0">
                <a:solidFill>
                  <a:prstClr val="black"/>
                </a:solidFill>
              </a:rPr>
              <a:pPr defTabSz="914377">
                <a:defRPr/>
              </a:pPr>
              <a:t>‹#›</a:t>
            </a:fld>
            <a:endParaRPr lang="en-US">
              <a:solidFill>
                <a:prstClr val="black"/>
              </a:solidFill>
            </a:endParaRPr>
          </a:p>
        </p:txBody>
      </p:sp>
      <p:cxnSp>
        <p:nvCxnSpPr>
          <p:cNvPr id="7" name="Straight Connector 6"/>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62785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lvl1pPr>
              <a:defRPr>
                <a:solidFill>
                  <a:srgbClr val="002060"/>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defRPr/>
            </a:pPr>
            <a:fld id="{88512D2E-1CDF-49C5-8EE2-81F6588C5074}" type="slidenum">
              <a:rPr lang="en-US" smtClean="0">
                <a:solidFill>
                  <a:prstClr val="black"/>
                </a:solidFill>
              </a:rPr>
              <a:pPr defTabSz="914377">
                <a:defRPr/>
              </a:pPr>
              <a:t>‹#›</a:t>
            </a:fld>
            <a:endParaRPr lang="en-US">
              <a:solidFill>
                <a:prstClr val="black"/>
              </a:solidFill>
            </a:endParaRPr>
          </a:p>
        </p:txBody>
      </p: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4120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sp>
        <p:nvSpPr>
          <p:cNvPr id="7" name="AutoShape 119"/>
          <p:cNvSpPr>
            <a:spLocks/>
          </p:cNvSpPr>
          <p:nvPr/>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cxnSp>
        <p:nvCxnSpPr>
          <p:cNvPr id="11" name="Straight Connector 10"/>
          <p:cNvCxnSpPr/>
          <p:nvPr/>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376191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17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111638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18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173181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FA9559-6047-47BB-A432-884397F4EF66}"/>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A51304B-594D-48A4-BB6E-AA082778F5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220"/>
            <a:ext cx="12192000" cy="7315551"/>
          </a:xfrm>
          <a:prstGeom prst="rect">
            <a:avLst/>
          </a:prstGeom>
        </p:spPr>
      </p:pic>
      <p:sp>
        <p:nvSpPr>
          <p:cNvPr id="2" name="Title 1"/>
          <p:cNvSpPr>
            <a:spLocks noGrp="1"/>
          </p:cNvSpPr>
          <p:nvPr>
            <p:ph type="title" hasCustomPrompt="1"/>
          </p:nvPr>
        </p:nvSpPr>
        <p:spPr>
          <a:xfrm>
            <a:off x="831851" y="1"/>
            <a:ext cx="10515600" cy="2852737"/>
          </a:xfrm>
        </p:spPr>
        <p:txBody>
          <a:bodyPr anchor="b">
            <a:normAutofit/>
          </a:bodyPr>
          <a:lstStyle>
            <a:lvl1pPr>
              <a:defRPr sz="4400" b="1"/>
            </a:lvl1pPr>
          </a:lstStyle>
          <a:p>
            <a:r>
              <a:rPr lang="en-US" dirty="0"/>
              <a:t>CLICK TO EDIT MASTER TITLE STYLE</a:t>
            </a:r>
          </a:p>
        </p:txBody>
      </p:sp>
      <p:sp>
        <p:nvSpPr>
          <p:cNvPr id="3" name="Text Placeholder 2"/>
          <p:cNvSpPr>
            <a:spLocks noGrp="1"/>
          </p:cNvSpPr>
          <p:nvPr>
            <p:ph type="body" idx="1"/>
          </p:nvPr>
        </p:nvSpPr>
        <p:spPr>
          <a:xfrm>
            <a:off x="831851" y="2879726"/>
            <a:ext cx="10515600" cy="1500187"/>
          </a:xfrm>
        </p:spPr>
        <p:txBody>
          <a:bodyPr>
            <a:normAutofit/>
          </a:bodyPr>
          <a:lstStyle>
            <a:lvl1pPr marL="0" indent="0">
              <a:buNone/>
              <a:defRPr sz="2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pPr algn="ctr"/>
            <a:fld id="{CD3D72F3-A282-4986-B35B-807852ED39CD}" type="slidenum">
              <a:rPr lang="en-US" smtClean="0"/>
              <a:pPr algn="ctr"/>
              <a:t>‹#›</a:t>
            </a:fld>
            <a:endParaRPr lang="en-US" dirty="0"/>
          </a:p>
        </p:txBody>
      </p:sp>
    </p:spTree>
    <p:extLst>
      <p:ext uri="{BB962C8B-B14F-4D97-AF65-F5344CB8AC3E}">
        <p14:creationId xmlns:p14="http://schemas.microsoft.com/office/powerpoint/2010/main" val="164025862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91836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289" y="321946"/>
            <a:ext cx="4271011" cy="1971783"/>
          </a:xfrm>
          <a:prstGeom prst="rect">
            <a:avLst/>
          </a:prstGeom>
        </p:spPr>
      </p:pic>
    </p:spTree>
    <p:extLst>
      <p:ext uri="{BB962C8B-B14F-4D97-AF65-F5344CB8AC3E}">
        <p14:creationId xmlns:p14="http://schemas.microsoft.com/office/powerpoint/2010/main" val="324740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289" y="321946"/>
            <a:ext cx="4271011" cy="1971783"/>
          </a:xfrm>
          <a:prstGeom prst="rect">
            <a:avLst/>
          </a:prstGeom>
        </p:spPr>
      </p:pic>
    </p:spTree>
    <p:extLst>
      <p:ext uri="{BB962C8B-B14F-4D97-AF65-F5344CB8AC3E}">
        <p14:creationId xmlns:p14="http://schemas.microsoft.com/office/powerpoint/2010/main" val="43792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289" y="321946"/>
            <a:ext cx="4271011" cy="1971783"/>
          </a:xfrm>
          <a:prstGeom prst="rect">
            <a:avLst/>
          </a:prstGeom>
        </p:spPr>
      </p:pic>
    </p:spTree>
    <p:extLst>
      <p:ext uri="{BB962C8B-B14F-4D97-AF65-F5344CB8AC3E}">
        <p14:creationId xmlns:p14="http://schemas.microsoft.com/office/powerpoint/2010/main" val="245980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289" y="321946"/>
            <a:ext cx="4271011" cy="1971783"/>
          </a:xfrm>
          <a:prstGeom prst="rect">
            <a:avLst/>
          </a:prstGeom>
        </p:spPr>
      </p:pic>
    </p:spTree>
    <p:extLst>
      <p:ext uri="{BB962C8B-B14F-4D97-AF65-F5344CB8AC3E}">
        <p14:creationId xmlns:p14="http://schemas.microsoft.com/office/powerpoint/2010/main" val="109618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02060"/>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4" name="TextBox 3"/>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81477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1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02060"/>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9" name="TextBox 8"/>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14754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0" name="Straight Connector 9"/>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79679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2" name="Straight Connector 11"/>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49421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cxnSp>
        <p:nvCxnSpPr>
          <p:cNvPr id="6" name="Straight Connector 5"/>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8" name="Straight Connector 7"/>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87495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371600"/>
            <a:ext cx="5156200" cy="45458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0"/>
            <a:ext cx="5156200" cy="45458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pPr algn="ctr"/>
            <a:fld id="{CD3D72F3-A282-4986-B35B-807852ED39CD}" type="slidenum">
              <a:rPr lang="en-US" smtClean="0"/>
              <a:pPr algn="ctr"/>
              <a:t>‹#›</a:t>
            </a:fld>
            <a:endParaRPr lang="en-US" dirty="0"/>
          </a:p>
        </p:txBody>
      </p:sp>
    </p:spTree>
    <p:extLst>
      <p:ext uri="{BB962C8B-B14F-4D97-AF65-F5344CB8AC3E}">
        <p14:creationId xmlns:p14="http://schemas.microsoft.com/office/powerpoint/2010/main" val="38167610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80509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1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3716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26503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69015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79620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9417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64274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82651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60315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95268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228600"/>
            <a:ext cx="10515600" cy="914400"/>
          </a:xfrm>
        </p:spPr>
        <p:txBody>
          <a:bodyPr/>
          <a:lstStyle/>
          <a:p>
            <a:r>
              <a:rPr lang="en-US" dirty="0"/>
              <a:t>Click to edit Master title style</a:t>
            </a:r>
          </a:p>
        </p:txBody>
      </p:sp>
      <p:sp>
        <p:nvSpPr>
          <p:cNvPr id="3" name="Text Placeholder 2"/>
          <p:cNvSpPr>
            <a:spLocks noGrp="1"/>
          </p:cNvSpPr>
          <p:nvPr>
            <p:ph type="body" idx="1"/>
          </p:nvPr>
        </p:nvSpPr>
        <p:spPr>
          <a:xfrm>
            <a:off x="840318" y="1026586"/>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40318" y="1917966"/>
            <a:ext cx="5158316" cy="40446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026586"/>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1917966"/>
            <a:ext cx="5183717" cy="40446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lvl1pPr algn="ctr">
              <a:defRPr/>
            </a:lvl1pPr>
          </a:lstStyle>
          <a:p>
            <a:fld id="{CD3D72F3-A282-4986-B35B-807852ED39CD}" type="slidenum">
              <a:rPr lang="en-US" smtClean="0"/>
              <a:pPr/>
              <a:t>‹#›</a:t>
            </a:fld>
            <a:endParaRPr lang="en-US" dirty="0"/>
          </a:p>
        </p:txBody>
      </p:sp>
    </p:spTree>
    <p:extLst>
      <p:ext uri="{BB962C8B-B14F-4D97-AF65-F5344CB8AC3E}">
        <p14:creationId xmlns:p14="http://schemas.microsoft.com/office/powerpoint/2010/main" val="148277812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1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28364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1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39469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1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20358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1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54990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1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67902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1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78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6" name="Straight Connector 5"/>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90699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81309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60940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85153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7904A-7A99-4BFE-78FF-FB41114BB9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B6C50-0355-FD7B-F82A-1F956F00EE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6D70D-75C8-9E6B-2180-2CC6E579C38C}"/>
              </a:ext>
            </a:extLst>
          </p:cNvPr>
          <p:cNvSpPr>
            <a:spLocks noGrp="1"/>
          </p:cNvSpPr>
          <p:nvPr>
            <p:ph type="dt" sz="half" idx="10"/>
          </p:nvPr>
        </p:nvSpPr>
        <p:spPr/>
        <p:txBody>
          <a:bodyPr/>
          <a:lstStyle/>
          <a:p>
            <a:fld id="{509E1779-92D1-4873-8A0D-A8CC2B91C0B5}" type="datetimeFigureOut">
              <a:rPr lang="en-US" smtClean="0"/>
              <a:t>7/19/2022</a:t>
            </a:fld>
            <a:endParaRPr lang="en-US"/>
          </a:p>
        </p:txBody>
      </p:sp>
      <p:sp>
        <p:nvSpPr>
          <p:cNvPr id="5" name="Footer Placeholder 4">
            <a:extLst>
              <a:ext uri="{FF2B5EF4-FFF2-40B4-BE49-F238E27FC236}">
                <a16:creationId xmlns:a16="http://schemas.microsoft.com/office/drawing/2014/main" id="{579FB7DD-6150-394E-A537-0C5AECB4D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CFCBB-C024-CDFC-B9CE-A20C2D6D2E30}"/>
              </a:ext>
            </a:extLst>
          </p:cNvPr>
          <p:cNvSpPr>
            <a:spLocks noGrp="1"/>
          </p:cNvSpPr>
          <p:nvPr>
            <p:ph type="sldNum" sz="quarter" idx="12"/>
          </p:nvPr>
        </p:nvSpPr>
        <p:spPr/>
        <p:txBody>
          <a:bodyPr/>
          <a:lstStyle/>
          <a:p>
            <a:fld id="{CB75890F-A01F-4F25-83D5-C8B611000983}" type="slidenum">
              <a:rPr lang="en-US" smtClean="0"/>
              <a:t>‹#›</a:t>
            </a:fld>
            <a:endParaRPr lang="en-US"/>
          </a:p>
        </p:txBody>
      </p:sp>
    </p:spTree>
    <p:extLst>
      <p:ext uri="{BB962C8B-B14F-4D97-AF65-F5344CB8AC3E}">
        <p14:creationId xmlns:p14="http://schemas.microsoft.com/office/powerpoint/2010/main" val="1071652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CD3D72F3-A282-4986-B35B-807852ED39CD}" type="slidenum">
              <a:rPr lang="en-US" smtClean="0"/>
              <a:pPr/>
              <a:t>‹#›</a:t>
            </a:fld>
            <a:endParaRPr lang="en-US" dirty="0"/>
          </a:p>
        </p:txBody>
      </p:sp>
    </p:spTree>
    <p:extLst>
      <p:ext uri="{BB962C8B-B14F-4D97-AF65-F5344CB8AC3E}">
        <p14:creationId xmlns:p14="http://schemas.microsoft.com/office/powerpoint/2010/main" val="340220077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3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6548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2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58431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2060"/>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defRPr/>
            </a:pPr>
            <a:fld id="{88512D2E-1CDF-49C5-8EE2-81F6588C5074}" type="slidenum">
              <a:rPr lang="en-US" smtClean="0">
                <a:solidFill>
                  <a:prstClr val="black"/>
                </a:solidFill>
              </a:rPr>
              <a:pPr defTabSz="914377">
                <a:defRPr/>
              </a:pPr>
              <a:t>‹#›</a:t>
            </a:fld>
            <a:endParaRPr lang="en-US">
              <a:solidFill>
                <a:prstClr val="black"/>
              </a:solidFill>
            </a:endParaRPr>
          </a:p>
        </p:txBody>
      </p:sp>
      <p:cxnSp>
        <p:nvCxnSpPr>
          <p:cNvPr id="7" name="Straight Connector 6"/>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72657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lvl1pPr>
              <a:defRPr>
                <a:solidFill>
                  <a:srgbClr val="002060"/>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defRPr/>
            </a:pPr>
            <a:fld id="{88512D2E-1CDF-49C5-8EE2-81F6588C5074}" type="slidenum">
              <a:rPr lang="en-US" smtClean="0">
                <a:solidFill>
                  <a:prstClr val="black"/>
                </a:solidFill>
              </a:rPr>
              <a:pPr defTabSz="914377">
                <a:defRPr/>
              </a:pPr>
              <a:t>‹#›</a:t>
            </a:fld>
            <a:endParaRPr lang="en-US">
              <a:solidFill>
                <a:prstClr val="black"/>
              </a:solidFill>
            </a:endParaRPr>
          </a:p>
        </p:txBody>
      </p: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269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sp>
        <p:nvSpPr>
          <p:cNvPr id="7" name="AutoShape 119"/>
          <p:cNvSpPr>
            <a:spLocks/>
          </p:cNvSpPr>
          <p:nvPr/>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cxnSp>
        <p:nvCxnSpPr>
          <p:cNvPr id="11" name="Straight Connector 10"/>
          <p:cNvCxnSpPr/>
          <p:nvPr/>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116672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1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314871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1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4019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23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64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317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D260A0-31A0-4667-9B9A-26C9B4CE356A}"/>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lvl1pPr algn="ctr">
              <a:defRPr/>
            </a:lvl1pPr>
          </a:lstStyle>
          <a:p>
            <a:fld id="{CD3D72F3-A282-4986-B35B-807852ED39CD}" type="slidenum">
              <a:rPr lang="en-US" smtClean="0"/>
              <a:pPr/>
              <a:t>‹#›</a:t>
            </a:fld>
            <a:endParaRPr lang="en-US" dirty="0"/>
          </a:p>
        </p:txBody>
      </p:sp>
      <p:pic>
        <p:nvPicPr>
          <p:cNvPr id="3" name="Picture 2">
            <a:extLst>
              <a:ext uri="{FF2B5EF4-FFF2-40B4-BE49-F238E27FC236}">
                <a16:creationId xmlns:a16="http://schemas.microsoft.com/office/drawing/2014/main" id="{D005A6D9-9D07-4E72-8F83-767F3069C7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220"/>
            <a:ext cx="12192000" cy="7315551"/>
          </a:xfrm>
          <a:prstGeom prst="rect">
            <a:avLst/>
          </a:prstGeom>
        </p:spPr>
      </p:pic>
    </p:spTree>
    <p:extLst>
      <p:ext uri="{BB962C8B-B14F-4D97-AF65-F5344CB8AC3E}">
        <p14:creationId xmlns:p14="http://schemas.microsoft.com/office/powerpoint/2010/main" val="160195393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62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20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93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49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0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2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89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31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3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83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3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Blank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B27A3F-BE50-492E-8574-52A4878D1A46}"/>
              </a:ext>
            </a:extLst>
          </p:cNvPr>
          <p:cNvSpPr/>
          <p:nvPr userDrawn="1"/>
        </p:nvSpPr>
        <p:spPr>
          <a:xfrm>
            <a:off x="0" y="21021"/>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9B0A12-6A65-43B3-BC35-1A174C2629E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00199"/>
            <a:ext cx="12191999" cy="7315551"/>
          </a:xfrm>
          <a:prstGeom prst="rect">
            <a:avLst/>
          </a:prstGeom>
        </p:spPr>
      </p:pic>
      <p:sp>
        <p:nvSpPr>
          <p:cNvPr id="4" name="Slide Number Placeholder 3"/>
          <p:cNvSpPr>
            <a:spLocks noGrp="1"/>
          </p:cNvSpPr>
          <p:nvPr>
            <p:ph type="sldNum" sz="quarter" idx="12"/>
          </p:nvPr>
        </p:nvSpPr>
        <p:spPr/>
        <p:txBody>
          <a:bodyPr/>
          <a:lstStyle>
            <a:lvl1pPr algn="ctr">
              <a:defRPr/>
            </a:lvl1pPr>
          </a:lstStyle>
          <a:p>
            <a:fld id="{CD3D72F3-A282-4986-B35B-807852ED39CD}" type="slidenum">
              <a:rPr lang="en-US" smtClean="0"/>
              <a:pPr/>
              <a:t>‹#›</a:t>
            </a:fld>
            <a:endParaRPr lang="en-US" dirty="0"/>
          </a:p>
        </p:txBody>
      </p:sp>
    </p:spTree>
    <p:extLst>
      <p:ext uri="{BB962C8B-B14F-4D97-AF65-F5344CB8AC3E}">
        <p14:creationId xmlns:p14="http://schemas.microsoft.com/office/powerpoint/2010/main" val="329218458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3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53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3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64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3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51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77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85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56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50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65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sp>
        <p:nvSpPr>
          <p:cNvPr id="7" name="AutoShape 119"/>
          <p:cNvSpPr>
            <a:spLocks/>
          </p:cNvSpPr>
          <p:nvPr userDrawn="1"/>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50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9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Blank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B27A3F-BE50-492E-8574-52A4878D1A46}"/>
              </a:ext>
            </a:extLst>
          </p:cNvPr>
          <p:cNvSpPr/>
          <p:nvPr userDrawn="1"/>
        </p:nvSpPr>
        <p:spPr>
          <a:xfrm>
            <a:off x="0" y="21021"/>
            <a:ext cx="12192000" cy="6858000"/>
          </a:xfrm>
          <a:prstGeom prst="rect">
            <a:avLst/>
          </a:prstGeom>
          <a:solidFill>
            <a:srgbClr val="EAEA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9B0A12-6A65-43B3-BC35-1A174C2629E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00199"/>
            <a:ext cx="12191999" cy="7315550"/>
          </a:xfrm>
          <a:prstGeom prst="rect">
            <a:avLst/>
          </a:prstGeom>
        </p:spPr>
      </p:pic>
      <p:sp>
        <p:nvSpPr>
          <p:cNvPr id="4" name="Slide Number Placeholder 3"/>
          <p:cNvSpPr>
            <a:spLocks noGrp="1"/>
          </p:cNvSpPr>
          <p:nvPr>
            <p:ph type="sldNum" sz="quarter" idx="12"/>
          </p:nvPr>
        </p:nvSpPr>
        <p:spPr>
          <a:solidFill>
            <a:srgbClr val="EAEAEA"/>
          </a:solidFill>
        </p:spPr>
        <p:txBody>
          <a:bodyPr/>
          <a:lstStyle>
            <a:lvl1pPr algn="ctr">
              <a:defRPr/>
            </a:lvl1pPr>
          </a:lstStyle>
          <a:p>
            <a:fld id="{CD3D72F3-A282-4986-B35B-807852ED39CD}" type="slidenum">
              <a:rPr lang="en-US" smtClean="0"/>
              <a:pPr/>
              <a:t>‹#›</a:t>
            </a:fld>
            <a:endParaRPr lang="en-US" dirty="0"/>
          </a:p>
        </p:txBody>
      </p:sp>
    </p:spTree>
    <p:extLst>
      <p:ext uri="{BB962C8B-B14F-4D97-AF65-F5344CB8AC3E}">
        <p14:creationId xmlns:p14="http://schemas.microsoft.com/office/powerpoint/2010/main" val="276862930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_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587173"/>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3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51396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25536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98224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4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05108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17720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4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28769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4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46395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4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16475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91380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ctr">
              <a:defRPr/>
            </a:lvl1pPr>
          </a:lstStyle>
          <a:p>
            <a:fld id="{CD3D72F3-A282-4986-B35B-807852ED39CD}" type="slidenum">
              <a:rPr lang="en-US" smtClean="0"/>
              <a:pPr/>
              <a:t>‹#›</a:t>
            </a:fld>
            <a:endParaRPr lang="en-US" dirty="0"/>
          </a:p>
        </p:txBody>
      </p:sp>
    </p:spTree>
    <p:extLst>
      <p:ext uri="{BB962C8B-B14F-4D97-AF65-F5344CB8AC3E}">
        <p14:creationId xmlns:p14="http://schemas.microsoft.com/office/powerpoint/2010/main" val="16760561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4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77065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4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82854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4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36906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4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40329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5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10508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5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69151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5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26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0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83093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1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60923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2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32252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D54578-499C-4F50-B7A6-D07FF6EA3E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220"/>
            <a:ext cx="12192000" cy="7315551"/>
          </a:xfrm>
          <a:prstGeom prst="rect">
            <a:avLst/>
          </a:prstGeom>
        </p:spPr>
      </p:pic>
      <p:sp>
        <p:nvSpPr>
          <p:cNvPr id="4" name="Slide Number Placeholder 3"/>
          <p:cNvSpPr>
            <a:spLocks noGrp="1"/>
          </p:cNvSpPr>
          <p:nvPr>
            <p:ph type="sldNum" sz="quarter" idx="12"/>
          </p:nvPr>
        </p:nvSpPr>
        <p:spPr/>
        <p:txBody>
          <a:bodyPr/>
          <a:lstStyle>
            <a:lvl1pPr algn="ctr">
              <a:defRPr/>
            </a:lvl1pPr>
          </a:lstStyle>
          <a:p>
            <a:fld id="{CD3D72F3-A282-4986-B35B-807852ED39CD}" type="slidenum">
              <a:rPr lang="en-US" smtClean="0"/>
              <a:pPr/>
              <a:t>‹#›</a:t>
            </a:fld>
            <a:endParaRPr lang="en-US" dirty="0"/>
          </a:p>
        </p:txBody>
      </p:sp>
      <p:sp>
        <p:nvSpPr>
          <p:cNvPr id="3" name="Text Placeholder 3">
            <a:extLst>
              <a:ext uri="{FF2B5EF4-FFF2-40B4-BE49-F238E27FC236}">
                <a16:creationId xmlns:a16="http://schemas.microsoft.com/office/drawing/2014/main" id="{1E6EDC1A-9F7C-4BF0-9F6C-C3D979185E48}"/>
              </a:ext>
            </a:extLst>
          </p:cNvPr>
          <p:cNvSpPr>
            <a:spLocks noGrp="1"/>
          </p:cNvSpPr>
          <p:nvPr>
            <p:ph type="body" sz="half" idx="2" hasCustomPrompt="1"/>
          </p:nvPr>
        </p:nvSpPr>
        <p:spPr>
          <a:xfrm>
            <a:off x="840318" y="2058769"/>
            <a:ext cx="3932767" cy="3942760"/>
          </a:xfrm>
        </p:spPr>
        <p:txBody>
          <a:bodyPr lIns="0" tIns="0" rIns="0" bIns="0">
            <a:normAutofit/>
          </a:bodyPr>
          <a:lstStyle>
            <a:lvl1pPr marL="0" indent="0">
              <a:lnSpc>
                <a:spcPct val="100000"/>
              </a:lnSpc>
              <a:spcBef>
                <a:spcPts val="0"/>
              </a:spcBef>
              <a:spcAft>
                <a:spcPts val="0"/>
              </a:spcAft>
              <a:buNone/>
              <a:defRPr sz="13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CONTACT:</a:t>
            </a:r>
          </a:p>
          <a:p>
            <a:pPr lvl="0"/>
            <a:endParaRPr lang="en-US" dirty="0"/>
          </a:p>
          <a:p>
            <a:pPr lvl="0"/>
            <a:r>
              <a:rPr lang="en-US" dirty="0"/>
              <a:t>Name</a:t>
            </a:r>
          </a:p>
          <a:p>
            <a:pPr lvl="0"/>
            <a:r>
              <a:rPr lang="en-US" dirty="0"/>
              <a:t>Title</a:t>
            </a:r>
          </a:p>
          <a:p>
            <a:pPr lvl="0"/>
            <a:r>
              <a:rPr lang="en-US" dirty="0"/>
              <a:t>Email</a:t>
            </a:r>
          </a:p>
          <a:p>
            <a:pPr lvl="0"/>
            <a:r>
              <a:rPr lang="en-US" dirty="0"/>
              <a:t>Phone</a:t>
            </a:r>
          </a:p>
          <a:p>
            <a:pPr lvl="0"/>
            <a:endParaRPr lang="en-US" dirty="0"/>
          </a:p>
        </p:txBody>
      </p:sp>
    </p:spTree>
    <p:extLst>
      <p:ext uri="{BB962C8B-B14F-4D97-AF65-F5344CB8AC3E}">
        <p14:creationId xmlns:p14="http://schemas.microsoft.com/office/powerpoint/2010/main" val="192898774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3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88546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4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12554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5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sp>
        <p:nvSpPr>
          <p:cNvPr id="7" name="AutoShape 119"/>
          <p:cNvSpPr>
            <a:spLocks/>
          </p:cNvSpPr>
          <p:nvPr userDrawn="1"/>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67251" y="4572143"/>
            <a:ext cx="2857500" cy="1352551"/>
          </a:xfrm>
          <a:prstGeom prst="rect">
            <a:avLst/>
          </a:prstGeom>
        </p:spPr>
      </p:pic>
    </p:spTree>
    <p:extLst>
      <p:ext uri="{BB962C8B-B14F-4D97-AF65-F5344CB8AC3E}">
        <p14:creationId xmlns:p14="http://schemas.microsoft.com/office/powerpoint/2010/main" val="8681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5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67251" y="4572143"/>
            <a:ext cx="2857500" cy="1352551"/>
          </a:xfrm>
          <a:prstGeom prst="rect">
            <a:avLst/>
          </a:prstGeom>
        </p:spPr>
      </p:pic>
    </p:spTree>
    <p:extLst>
      <p:ext uri="{BB962C8B-B14F-4D97-AF65-F5344CB8AC3E}">
        <p14:creationId xmlns:p14="http://schemas.microsoft.com/office/powerpoint/2010/main" val="39213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5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67251" y="4572143"/>
            <a:ext cx="2857500" cy="1352551"/>
          </a:xfrm>
          <a:prstGeom prst="rect">
            <a:avLst/>
          </a:prstGeom>
        </p:spPr>
      </p:pic>
    </p:spTree>
    <p:extLst>
      <p:ext uri="{BB962C8B-B14F-4D97-AF65-F5344CB8AC3E}">
        <p14:creationId xmlns:p14="http://schemas.microsoft.com/office/powerpoint/2010/main" val="329189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5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solidFill>
                  <a:schemeClr val="bg1"/>
                </a:solidFill>
              </a:defRPr>
            </a:lvl1pPr>
          </a:lstStyle>
          <a:p>
            <a:pPr defTabSz="914354">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54">
              <a:defRPr/>
            </a:pPr>
            <a:fld id="{68E31A57-B6C5-4A66-BB90-968645CDFE4A}" type="slidenum">
              <a:rPr lang="en-US" smtClean="0">
                <a:solidFill>
                  <a:prstClr val="white"/>
                </a:solidFill>
              </a:rPr>
              <a:pPr defTabSz="914354">
                <a:defRPr/>
              </a:pPr>
              <a:t>‹#›</a:t>
            </a:fld>
            <a:endParaRPr lang="en-US" dirty="0">
              <a:solidFill>
                <a:prstClr val="white"/>
              </a:solidFill>
            </a:endParaRPr>
          </a:p>
        </p:txBody>
      </p:sp>
      <p:cxnSp>
        <p:nvCxnSpPr>
          <p:cNvPr id="9" name="Straight Connector 8"/>
          <p:cNvCxnSpPr/>
          <p:nvPr userDrawn="1"/>
        </p:nvCxnSpPr>
        <p:spPr>
          <a:xfrm>
            <a:off x="7346024"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52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57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46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58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74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59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72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60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923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228598"/>
            <a:ext cx="3932767" cy="132588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717" y="228600"/>
            <a:ext cx="6172200" cy="57287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40318" y="1703849"/>
            <a:ext cx="3932767" cy="42976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lgn="ctr">
              <a:defRPr/>
            </a:lvl1pPr>
          </a:lstStyle>
          <a:p>
            <a:fld id="{CD3D72F3-A282-4986-B35B-807852ED39CD}" type="slidenum">
              <a:rPr lang="en-US" smtClean="0"/>
              <a:pPr/>
              <a:t>‹#›</a:t>
            </a:fld>
            <a:endParaRPr lang="en-US" dirty="0"/>
          </a:p>
        </p:txBody>
      </p:sp>
    </p:spTree>
    <p:extLst>
      <p:ext uri="{BB962C8B-B14F-4D97-AF65-F5344CB8AC3E}">
        <p14:creationId xmlns:p14="http://schemas.microsoft.com/office/powerpoint/2010/main" val="295086733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61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84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62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87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63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35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64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95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65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683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66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49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67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18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68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980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69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89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70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73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228598"/>
            <a:ext cx="3932767" cy="1371601"/>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717" y="228599"/>
            <a:ext cx="6172200" cy="57340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40318" y="1720887"/>
            <a:ext cx="3932767" cy="42976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lgn="ctr">
              <a:defRPr/>
            </a:lvl1pPr>
          </a:lstStyle>
          <a:p>
            <a:fld id="{CD3D72F3-A282-4986-B35B-807852ED39CD}" type="slidenum">
              <a:rPr lang="en-US" smtClean="0"/>
              <a:pPr/>
              <a:t>‹#›</a:t>
            </a:fld>
            <a:endParaRPr lang="en-US" dirty="0"/>
          </a:p>
        </p:txBody>
      </p:sp>
    </p:spTree>
    <p:extLst>
      <p:ext uri="{BB962C8B-B14F-4D97-AF65-F5344CB8AC3E}">
        <p14:creationId xmlns:p14="http://schemas.microsoft.com/office/powerpoint/2010/main" val="141456804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71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50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72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56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6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7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43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8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285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9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56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0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49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73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sp>
        <p:nvSpPr>
          <p:cNvPr id="7" name="AutoShape 119"/>
          <p:cNvSpPr>
            <a:spLocks/>
          </p:cNvSpPr>
          <p:nvPr userDrawn="1"/>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94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74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4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75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416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898750"/>
          </a:xfrm>
        </p:spPr>
        <p:txBody>
          <a:bodyPr/>
          <a:lstStyle/>
          <a:p>
            <a:r>
              <a:rPr lang="en-US" dirty="0"/>
              <a:t>Click to edit Master title style</a:t>
            </a:r>
          </a:p>
        </p:txBody>
      </p:sp>
      <p:sp>
        <p:nvSpPr>
          <p:cNvPr id="3" name="Vertical Text Placeholder 2"/>
          <p:cNvSpPr>
            <a:spLocks noGrp="1"/>
          </p:cNvSpPr>
          <p:nvPr>
            <p:ph type="body" orient="vert" idx="1"/>
          </p:nvPr>
        </p:nvSpPr>
        <p:spPr>
          <a:xfrm>
            <a:off x="838200" y="1127350"/>
            <a:ext cx="10515600" cy="483308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lgn="ctr">
              <a:defRPr/>
            </a:lvl1pPr>
          </a:lstStyle>
          <a:p>
            <a:fld id="{CD3D72F3-A282-4986-B35B-807852ED39CD}" type="slidenum">
              <a:rPr lang="en-US" smtClean="0"/>
              <a:pPr/>
              <a:t>‹#›</a:t>
            </a:fld>
            <a:endParaRPr lang="en-US" dirty="0"/>
          </a:p>
        </p:txBody>
      </p:sp>
    </p:spTree>
    <p:extLst>
      <p:ext uri="{BB962C8B-B14F-4D97-AF65-F5344CB8AC3E}">
        <p14:creationId xmlns:p14="http://schemas.microsoft.com/office/powerpoint/2010/main" val="318411339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76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99819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77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22009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78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72026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79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38085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80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3114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81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0273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82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89893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83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04403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84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525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85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67064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228600"/>
            <a:ext cx="2628900" cy="5648754"/>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228600"/>
            <a:ext cx="7683500" cy="564537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lgn="ctr">
              <a:defRPr/>
            </a:lvl1pPr>
          </a:lstStyle>
          <a:p>
            <a:fld id="{CD3D72F3-A282-4986-B35B-807852ED39CD}" type="slidenum">
              <a:rPr lang="en-US" smtClean="0"/>
              <a:pPr/>
              <a:t>‹#›</a:t>
            </a:fld>
            <a:endParaRPr lang="en-US" dirty="0"/>
          </a:p>
        </p:txBody>
      </p:sp>
    </p:spTree>
    <p:extLst>
      <p:ext uri="{BB962C8B-B14F-4D97-AF65-F5344CB8AC3E}">
        <p14:creationId xmlns:p14="http://schemas.microsoft.com/office/powerpoint/2010/main" val="124746880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86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17168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87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73093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88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07672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89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83749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90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76067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91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8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1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84951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2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60098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3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96106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24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6341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CD6C0-2D99-ABEE-F109-DE7CCD3F75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419F80-416A-40FB-5B0E-AE9ABA4157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7329F3-A8DC-7926-6CA4-A99DAC6AD3BA}"/>
              </a:ext>
            </a:extLst>
          </p:cNvPr>
          <p:cNvSpPr>
            <a:spLocks noGrp="1"/>
          </p:cNvSpPr>
          <p:nvPr>
            <p:ph type="dt" sz="half" idx="10"/>
          </p:nvPr>
        </p:nvSpPr>
        <p:spPr/>
        <p:txBody>
          <a:bodyPr/>
          <a:lstStyle/>
          <a:p>
            <a:fld id="{509E1779-92D1-4873-8A0D-A8CC2B91C0B5}" type="datetimeFigureOut">
              <a:rPr lang="en-US" smtClean="0"/>
              <a:t>7/19/2022</a:t>
            </a:fld>
            <a:endParaRPr lang="en-US"/>
          </a:p>
        </p:txBody>
      </p:sp>
      <p:sp>
        <p:nvSpPr>
          <p:cNvPr id="5" name="Footer Placeholder 4">
            <a:extLst>
              <a:ext uri="{FF2B5EF4-FFF2-40B4-BE49-F238E27FC236}">
                <a16:creationId xmlns:a16="http://schemas.microsoft.com/office/drawing/2014/main" id="{FDAD41D0-D781-13B0-6453-5663F8803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944EF8-BEAA-55A9-8ACA-D59B8C7BFFCA}"/>
              </a:ext>
            </a:extLst>
          </p:cNvPr>
          <p:cNvSpPr>
            <a:spLocks noGrp="1"/>
          </p:cNvSpPr>
          <p:nvPr>
            <p:ph type="sldNum" sz="quarter" idx="12"/>
          </p:nvPr>
        </p:nvSpPr>
        <p:spPr/>
        <p:txBody>
          <a:bodyPr/>
          <a:lstStyle/>
          <a:p>
            <a:fld id="{CB75890F-A01F-4F25-83D5-C8B611000983}" type="slidenum">
              <a:rPr lang="en-US" smtClean="0"/>
              <a:t>‹#›</a:t>
            </a:fld>
            <a:endParaRPr lang="en-US"/>
          </a:p>
        </p:txBody>
      </p:sp>
    </p:spTree>
    <p:extLst>
      <p:ext uri="{BB962C8B-B14F-4D97-AF65-F5344CB8AC3E}">
        <p14:creationId xmlns:p14="http://schemas.microsoft.com/office/powerpoint/2010/main" val="544948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696ABF61-83CB-7A46-A02F-7603A6733698}" type="datetimeFigureOut">
              <a:rPr kumimoji="1" lang="ja-JP" altLang="en-US" smtClean="0"/>
              <a:t>2022/7/19</a:t>
            </a:fld>
            <a:endParaRPr kumimoji="1" lang="ja-JP"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kumimoji="1" lang="ja-JP" altLang="en-US"/>
          </a:p>
        </p:txBody>
      </p:sp>
    </p:spTree>
    <p:extLst>
      <p:ext uri="{BB962C8B-B14F-4D97-AF65-F5344CB8AC3E}">
        <p14:creationId xmlns:p14="http://schemas.microsoft.com/office/powerpoint/2010/main" val="87460828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25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03112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92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a:t>Enter text</a:t>
            </a:r>
          </a:p>
        </p:txBody>
      </p:sp>
      <p:sp>
        <p:nvSpPr>
          <p:cNvPr id="7" name="AutoShape 119"/>
          <p:cNvSpPr>
            <a:spLocks/>
          </p:cNvSpPr>
          <p:nvPr userDrawn="1"/>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328597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93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324496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9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84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9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14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9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606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9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32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9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67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0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26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0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95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89994" y="494037"/>
            <a:ext cx="4378377" cy="754120"/>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ja-JP" altLang="en-US"/>
              <a:t>マスター テキストの書式設定</a:t>
            </a:r>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696ABF61-83CB-7A46-A02F-7603A6733698}" type="datetimeFigureOut">
              <a:rPr kumimoji="1" lang="ja-JP" altLang="en-US" smtClean="0"/>
              <a:t>2022/7/19</a:t>
            </a:fld>
            <a:endParaRPr kumimoji="1" lang="ja-JP"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2909631E-1B3B-1845-8FF7-A20A7C7EDFF7}" type="slidenum">
              <a:rPr kumimoji="1" lang="ja-JP" altLang="en-US" smtClean="0"/>
              <a:t>‹#›</a:t>
            </a:fld>
            <a:endParaRPr kumimoji="1" lang="ja-JP" altLang="en-US"/>
          </a:p>
        </p:txBody>
      </p:sp>
    </p:spTree>
    <p:extLst>
      <p:ext uri="{BB962C8B-B14F-4D97-AF65-F5344CB8AC3E}">
        <p14:creationId xmlns:p14="http://schemas.microsoft.com/office/powerpoint/2010/main" val="43988180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0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0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0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0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72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0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62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0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109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10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321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0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51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0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50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1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501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26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1219170">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66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696ABF61-83CB-7A46-A02F-7603A6733698}" type="datetimeFigureOut">
              <a:rPr kumimoji="1" lang="ja-JP" altLang="en-US" smtClean="0"/>
              <a:t>2022/7/19</a:t>
            </a:fld>
            <a:endParaRPr kumimoji="1" lang="ja-JP"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2909631E-1B3B-1845-8FF7-A20A7C7EDFF7}" type="slidenum">
              <a:rPr kumimoji="1" lang="ja-JP" altLang="en-US" smtClean="0"/>
              <a:t>‹#›</a:t>
            </a:fld>
            <a:endParaRPr kumimoji="1" lang="ja-JP" altLang="en-US"/>
          </a:p>
        </p:txBody>
      </p:sp>
    </p:spTree>
    <p:extLst>
      <p:ext uri="{BB962C8B-B14F-4D97-AF65-F5344CB8AC3E}">
        <p14:creationId xmlns:p14="http://schemas.microsoft.com/office/powerpoint/2010/main" val="3484018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27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1219170">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12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28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1219170">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838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29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1219170">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5988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30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1219170">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05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1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43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2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sp>
        <p:nvSpPr>
          <p:cNvPr id="7" name="AutoShape 119"/>
          <p:cNvSpPr>
            <a:spLocks/>
          </p:cNvSpPr>
          <p:nvPr userDrawn="1"/>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101317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3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314280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3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211181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02060"/>
                </a:solidFill>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marL="0" indent="0">
              <a:buNone/>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038600" y="6335804"/>
            <a:ext cx="4114800" cy="365125"/>
          </a:xfrm>
        </p:spPr>
        <p:txBody>
          <a:bodyPr/>
          <a:lstStyle>
            <a:lvl1pPr>
              <a:defRPr b="0">
                <a:solidFill>
                  <a:schemeClr val="bg1">
                    <a:lumMod val="75000"/>
                  </a:schemeClr>
                </a:solidFill>
              </a:defRPr>
            </a:lvl1pPr>
          </a:lstStyle>
          <a:p>
            <a:pPr defTabSz="914354">
              <a:defRPr/>
            </a:pPr>
            <a:r>
              <a:rPr lang="en-US">
                <a:solidFill>
                  <a:prstClr val="white">
                    <a:lumMod val="75000"/>
                  </a:prstClr>
                </a:solidFill>
              </a:rPr>
              <a:t>CENTER FOR AUTOMOTIVE RESEARCH</a:t>
            </a:r>
            <a:endParaRPr lang="en-US" dirty="0">
              <a:solidFill>
                <a:prstClr val="white">
                  <a:lumMod val="75000"/>
                </a:prstClr>
              </a:solidFill>
            </a:endParaRPr>
          </a:p>
        </p:txBody>
      </p:sp>
      <p:cxnSp>
        <p:nvCxnSpPr>
          <p:cNvPr id="8" name="Straight Connector 7"/>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7346024"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60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b="0">
                <a:solidFill>
                  <a:schemeClr val="bg1">
                    <a:lumMod val="75000"/>
                  </a:schemeClr>
                </a:solidFill>
              </a:defRPr>
            </a:lvl1pPr>
          </a:lstStyle>
          <a:p>
            <a:pPr defTabSz="914354">
              <a:defRPr/>
            </a:pPr>
            <a:r>
              <a:rPr lang="en-US">
                <a:solidFill>
                  <a:prstClr val="white">
                    <a:lumMod val="75000"/>
                  </a:prstClr>
                </a:solidFill>
              </a:rPr>
              <a:t>CENTER FOR AUTOMOTIVE RESEARCH</a:t>
            </a:r>
          </a:p>
        </p:txBody>
      </p:sp>
      <p:sp>
        <p:nvSpPr>
          <p:cNvPr id="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6" name="Straight Connector 5"/>
          <p:cNvCxnSpPr/>
          <p:nvPr userDrawn="1"/>
        </p:nvCxnSpPr>
        <p:spPr>
          <a:xfrm>
            <a:off x="7346024"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05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89994" y="494037"/>
            <a:ext cx="4378377" cy="754120"/>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696ABF61-83CB-7A46-A02F-7603A6733698}" type="datetimeFigureOut">
              <a:rPr kumimoji="1" lang="ja-JP" altLang="en-US" smtClean="0"/>
              <a:t>2022/7/19</a:t>
            </a:fld>
            <a:endParaRPr kumimoji="1" lang="ja-JP"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2909631E-1B3B-1845-8FF7-A20A7C7EDFF7}" type="slidenum">
              <a:rPr kumimoji="1" lang="ja-JP" altLang="en-US" smtClean="0"/>
              <a:t>‹#›</a:t>
            </a:fld>
            <a:endParaRPr kumimoji="1" lang="ja-JP" altLang="en-US"/>
          </a:p>
        </p:txBody>
      </p:sp>
    </p:spTree>
    <p:extLst>
      <p:ext uri="{BB962C8B-B14F-4D97-AF65-F5344CB8AC3E}">
        <p14:creationId xmlns:p14="http://schemas.microsoft.com/office/powerpoint/2010/main" val="198992712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6175" y="520701"/>
            <a:ext cx="2857500" cy="1352551"/>
          </a:xfrm>
          <a:prstGeom prst="rect">
            <a:avLst/>
          </a:prstGeom>
        </p:spPr>
      </p:pic>
    </p:spTree>
    <p:extLst>
      <p:ext uri="{BB962C8B-B14F-4D97-AF65-F5344CB8AC3E}">
        <p14:creationId xmlns:p14="http://schemas.microsoft.com/office/powerpoint/2010/main" val="153995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6175" y="520701"/>
            <a:ext cx="2857500" cy="1352551"/>
          </a:xfrm>
          <a:prstGeom prst="rect">
            <a:avLst/>
          </a:prstGeom>
        </p:spPr>
      </p:pic>
    </p:spTree>
    <p:extLst>
      <p:ext uri="{BB962C8B-B14F-4D97-AF65-F5344CB8AC3E}">
        <p14:creationId xmlns:p14="http://schemas.microsoft.com/office/powerpoint/2010/main" val="148075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6175" y="520701"/>
            <a:ext cx="2857500" cy="1352551"/>
          </a:xfrm>
          <a:prstGeom prst="rect">
            <a:avLst/>
          </a:prstGeom>
        </p:spPr>
      </p:pic>
    </p:spTree>
    <p:extLst>
      <p:ext uri="{BB962C8B-B14F-4D97-AF65-F5344CB8AC3E}">
        <p14:creationId xmlns:p14="http://schemas.microsoft.com/office/powerpoint/2010/main" val="1176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6175" y="520701"/>
            <a:ext cx="2857500" cy="1352551"/>
          </a:xfrm>
          <a:prstGeom prst="rect">
            <a:avLst/>
          </a:prstGeom>
        </p:spPr>
      </p:pic>
    </p:spTree>
    <p:extLst>
      <p:ext uri="{BB962C8B-B14F-4D97-AF65-F5344CB8AC3E}">
        <p14:creationId xmlns:p14="http://schemas.microsoft.com/office/powerpoint/2010/main" val="266101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02060"/>
                </a:solidFill>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marL="0" indent="0">
              <a:buNone/>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4" name="TextBox 3"/>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44865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1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02060"/>
                </a:solidFill>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marL="0" indent="0">
              <a:buNone/>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9" name="TextBox 8"/>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54006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0" name="Straight Connector 9"/>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87216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2" name="Straight Connector 11"/>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03545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cxnSp>
        <p:nvCxnSpPr>
          <p:cNvPr id="6" name="Straight Connector 5"/>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8" name="Straight Connector 7"/>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3320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01003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696ABF61-83CB-7A46-A02F-7603A6733698}" type="datetimeFigureOut">
              <a:rPr kumimoji="1" lang="ja-JP" altLang="en-US" smtClean="0"/>
              <a:t>2022/7/19</a:t>
            </a:fld>
            <a:endParaRPr kumimoji="1" lang="ja-JP"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2909631E-1B3B-1845-8FF7-A20A7C7EDFF7}" type="slidenum">
              <a:rPr kumimoji="1" lang="ja-JP" altLang="en-US" smtClean="0"/>
              <a:t>‹#›</a:t>
            </a:fld>
            <a:endParaRPr kumimoji="1" lang="ja-JP" altLang="en-US"/>
          </a:p>
        </p:txBody>
      </p:sp>
    </p:spTree>
    <p:extLst>
      <p:ext uri="{BB962C8B-B14F-4D97-AF65-F5344CB8AC3E}">
        <p14:creationId xmlns:p14="http://schemas.microsoft.com/office/powerpoint/2010/main" val="274629816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45277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66281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29837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67057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98459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80791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51874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28821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75688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10360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489994" y="494037"/>
            <a:ext cx="4378377" cy="754120"/>
          </a:xfrm>
          <a:prstGeom prst="rect">
            <a:avLst/>
          </a:prstGeo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696ABF61-83CB-7A46-A02F-7603A6733698}" type="datetimeFigureOut">
              <a:rPr kumimoji="1" lang="ja-JP" altLang="en-US" smtClean="0"/>
              <a:t>2022/7/19</a:t>
            </a:fld>
            <a:endParaRPr kumimoji="1" lang="ja-JP"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2909631E-1B3B-1845-8FF7-A20A7C7EDFF7}" type="slidenum">
              <a:rPr kumimoji="1" lang="ja-JP" altLang="en-US" smtClean="0"/>
              <a:t>‹#›</a:t>
            </a:fld>
            <a:endParaRPr kumimoji="1" lang="ja-JP" altLang="en-US"/>
          </a:p>
        </p:txBody>
      </p:sp>
    </p:spTree>
    <p:extLst>
      <p:ext uri="{BB962C8B-B14F-4D97-AF65-F5344CB8AC3E}">
        <p14:creationId xmlns:p14="http://schemas.microsoft.com/office/powerpoint/2010/main" val="300102780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73888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66570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0508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06833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1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25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6" name="Straight Connector 5"/>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36656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9405" r="40119"/>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12889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0692" r="38651"/>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57525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59479"/>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75109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46666" r="12813"/>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56962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696ABF61-83CB-7A46-A02F-7603A6733698}" type="datetimeFigureOut">
              <a:rPr kumimoji="1" lang="ja-JP" altLang="en-US" smtClean="0"/>
              <a:t>2022/7/19</a:t>
            </a:fld>
            <a:endParaRPr kumimoji="1" lang="ja-JP"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kumimoji="1" lang="ja-JP"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2909631E-1B3B-1845-8FF7-A20A7C7EDFF7}" type="slidenum">
              <a:rPr kumimoji="1" lang="ja-JP" altLang="en-US" smtClean="0"/>
              <a:t>‹#›</a:t>
            </a:fld>
            <a:endParaRPr kumimoji="1" lang="ja-JP" altLang="en-US"/>
          </a:p>
        </p:txBody>
      </p:sp>
    </p:spTree>
    <p:extLst>
      <p:ext uri="{BB962C8B-B14F-4D97-AF65-F5344CB8AC3E}">
        <p14:creationId xmlns:p14="http://schemas.microsoft.com/office/powerpoint/2010/main" val="183229208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4264" r="45236"/>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19394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2060"/>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defRPr/>
            </a:pPr>
            <a:fld id="{68E31A57-B6C5-4A66-BB90-968645CDFE4A}" type="slidenum">
              <a:rPr lang="en-US" smtClean="0">
                <a:solidFill>
                  <a:prstClr val="black"/>
                </a:solidFill>
              </a:rPr>
              <a:pPr defTabSz="914377">
                <a:defRPr/>
              </a:pPr>
              <a:t>‹#›</a:t>
            </a:fld>
            <a:endParaRPr lang="en-US">
              <a:solidFill>
                <a:prstClr val="black"/>
              </a:solidFill>
            </a:endParaRPr>
          </a:p>
        </p:txBody>
      </p:sp>
      <p:cxnSp>
        <p:nvCxnSpPr>
          <p:cNvPr id="7" name="Straight Connector 6"/>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46484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lvl1pPr>
              <a:defRPr>
                <a:solidFill>
                  <a:srgbClr val="002060"/>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defRPr/>
            </a:pPr>
            <a:fld id="{68E31A57-B6C5-4A66-BB90-968645CDFE4A}" type="slidenum">
              <a:rPr lang="en-US" smtClean="0">
                <a:solidFill>
                  <a:prstClr val="black"/>
                </a:solidFill>
              </a:rPr>
              <a:pPr defTabSz="914377">
                <a:defRPr/>
              </a:pPr>
              <a:t>‹#›</a:t>
            </a:fld>
            <a:endParaRPr lang="en-US">
              <a:solidFill>
                <a:prstClr val="black"/>
              </a:solidFill>
            </a:endParaRPr>
          </a:p>
        </p:txBody>
      </p: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57919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sp>
        <p:nvSpPr>
          <p:cNvPr id="7" name="AutoShape 119"/>
          <p:cNvSpPr>
            <a:spLocks/>
          </p:cNvSpPr>
          <p:nvPr userDrawn="1"/>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67251" y="4572143"/>
            <a:ext cx="2857500" cy="1352551"/>
          </a:xfrm>
          <a:prstGeom prst="rect">
            <a:avLst/>
          </a:prstGeom>
        </p:spPr>
      </p:pic>
    </p:spTree>
    <p:extLst>
      <p:ext uri="{BB962C8B-B14F-4D97-AF65-F5344CB8AC3E}">
        <p14:creationId xmlns:p14="http://schemas.microsoft.com/office/powerpoint/2010/main" val="285161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67251" y="4572143"/>
            <a:ext cx="2857500" cy="1352551"/>
          </a:xfrm>
          <a:prstGeom prst="rect">
            <a:avLst/>
          </a:prstGeom>
        </p:spPr>
      </p:pic>
    </p:spTree>
    <p:extLst>
      <p:ext uri="{BB962C8B-B14F-4D97-AF65-F5344CB8AC3E}">
        <p14:creationId xmlns:p14="http://schemas.microsoft.com/office/powerpoint/2010/main" val="215134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1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67251" y="4572143"/>
            <a:ext cx="2857500" cy="1352551"/>
          </a:xfrm>
          <a:prstGeom prst="rect">
            <a:avLst/>
          </a:prstGeom>
        </p:spPr>
      </p:pic>
    </p:spTree>
    <p:extLst>
      <p:ext uri="{BB962C8B-B14F-4D97-AF65-F5344CB8AC3E}">
        <p14:creationId xmlns:p14="http://schemas.microsoft.com/office/powerpoint/2010/main" val="68547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02060"/>
                </a:solidFill>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marL="0" indent="0">
              <a:buNone/>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038600" y="6335803"/>
            <a:ext cx="4114800" cy="365125"/>
          </a:xfrm>
        </p:spPr>
        <p:txBody>
          <a:bodyPr/>
          <a:lstStyle>
            <a:lvl1pPr>
              <a:defRPr b="0">
                <a:solidFill>
                  <a:schemeClr val="bg1">
                    <a:lumMod val="75000"/>
                  </a:schemeClr>
                </a:solidFill>
              </a:defRPr>
            </a:lvl1pPr>
          </a:lstStyle>
          <a:p>
            <a:pPr defTabSz="914377">
              <a:defRPr/>
            </a:pPr>
            <a:r>
              <a:rPr lang="en-US">
                <a:solidFill>
                  <a:prstClr val="white">
                    <a:lumMod val="75000"/>
                  </a:prstClr>
                </a:solidFill>
              </a:rPr>
              <a:t>CENTER FOR AUTOMOTIVE RESEARCH</a:t>
            </a:r>
            <a:endParaRPr lang="en-US" dirty="0">
              <a:solidFill>
                <a:prstClr val="white">
                  <a:lumMod val="75000"/>
                </a:prstClr>
              </a:solidFill>
            </a:endParaRPr>
          </a:p>
        </p:txBody>
      </p:sp>
      <p:cxnSp>
        <p:nvCxnSpPr>
          <p:cNvPr id="8" name="Straight Connector 7"/>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12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55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4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p:spPr>
        <p:txBody>
          <a:bodyPr/>
          <a:lstStyle>
            <a:lvl1pPr>
              <a:defRPr b="0">
                <a:solidFill>
                  <a:schemeClr val="bg1">
                    <a:lumMod val="75000"/>
                  </a:schemeClr>
                </a:solidFill>
              </a:defRPr>
            </a:lvl1pPr>
          </a:lstStyle>
          <a:p>
            <a:pPr defTabSz="914377">
              <a:defRPr/>
            </a:pPr>
            <a:r>
              <a:rPr lang="en-US">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604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3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p:spPr>
        <p:txBody>
          <a:bodyPr/>
          <a:lstStyle>
            <a:lvl1pPr>
              <a:defRPr b="0">
                <a:solidFill>
                  <a:schemeClr val="bg1">
                    <a:lumMod val="75000"/>
                  </a:schemeClr>
                </a:solidFill>
              </a:defRPr>
            </a:lvl1pPr>
          </a:lstStyle>
          <a:p>
            <a:pPr defTabSz="914377">
              <a:defRPr/>
            </a:pPr>
            <a:r>
              <a:rPr lang="en-US">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31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696ABF61-83CB-7A46-A02F-7603A6733698}" type="datetimeFigureOut">
              <a:rPr kumimoji="1" lang="ja-JP" altLang="en-US" smtClean="0"/>
              <a:t>2022/7/19</a:t>
            </a:fld>
            <a:endParaRPr kumimoji="1" lang="ja-JP"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2909631E-1B3B-1845-8FF7-A20A7C7EDFF7}" type="slidenum">
              <a:rPr kumimoji="1" lang="ja-JP" altLang="en-US" smtClean="0"/>
              <a:t>‹#›</a:t>
            </a:fld>
            <a:endParaRPr kumimoji="1" lang="ja-JP" altLang="en-US"/>
          </a:p>
        </p:txBody>
      </p:sp>
    </p:spTree>
    <p:extLst>
      <p:ext uri="{BB962C8B-B14F-4D97-AF65-F5344CB8AC3E}">
        <p14:creationId xmlns:p14="http://schemas.microsoft.com/office/powerpoint/2010/main" val="405425759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176" y="891923"/>
            <a:ext cx="3431147" cy="1029344"/>
          </a:xfrm>
          <a:prstGeom prst="rect">
            <a:avLst/>
          </a:prstGeom>
        </p:spPr>
      </p:pic>
    </p:spTree>
    <p:extLst>
      <p:ext uri="{BB962C8B-B14F-4D97-AF65-F5344CB8AC3E}">
        <p14:creationId xmlns:p14="http://schemas.microsoft.com/office/powerpoint/2010/main" val="155242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176" y="891923"/>
            <a:ext cx="3431147" cy="1029344"/>
          </a:xfrm>
          <a:prstGeom prst="rect">
            <a:avLst/>
          </a:prstGeom>
        </p:spPr>
      </p:pic>
    </p:spTree>
    <p:extLst>
      <p:ext uri="{BB962C8B-B14F-4D97-AF65-F5344CB8AC3E}">
        <p14:creationId xmlns:p14="http://schemas.microsoft.com/office/powerpoint/2010/main" val="262383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176" y="891923"/>
            <a:ext cx="3431147" cy="1029344"/>
          </a:xfrm>
          <a:prstGeom prst="rect">
            <a:avLst/>
          </a:prstGeom>
        </p:spPr>
      </p:pic>
    </p:spTree>
    <p:extLst>
      <p:ext uri="{BB962C8B-B14F-4D97-AF65-F5344CB8AC3E}">
        <p14:creationId xmlns:p14="http://schemas.microsoft.com/office/powerpoint/2010/main" val="88188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176" y="891923"/>
            <a:ext cx="3431147" cy="1029344"/>
          </a:xfrm>
          <a:prstGeom prst="rect">
            <a:avLst/>
          </a:prstGeom>
        </p:spPr>
      </p:pic>
    </p:spTree>
    <p:extLst>
      <p:ext uri="{BB962C8B-B14F-4D97-AF65-F5344CB8AC3E}">
        <p14:creationId xmlns:p14="http://schemas.microsoft.com/office/powerpoint/2010/main" val="382551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02060"/>
                </a:solidFill>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marL="0" indent="0">
              <a:buNone/>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038600" y="6335803"/>
            <a:ext cx="4114800" cy="365125"/>
          </a:xfrm>
        </p:spPr>
        <p:txBody>
          <a:bodyPr/>
          <a:lstStyle>
            <a:lvl1pPr>
              <a:defRPr b="0">
                <a:solidFill>
                  <a:schemeClr val="bg1">
                    <a:lumMod val="75000"/>
                  </a:schemeClr>
                </a:solidFill>
              </a:defRPr>
            </a:lvl1pPr>
          </a:lstStyle>
          <a:p>
            <a:pPr defTabSz="914377">
              <a:defRPr/>
            </a:pPr>
            <a:r>
              <a:rPr lang="en-US">
                <a:solidFill>
                  <a:prstClr val="white">
                    <a:lumMod val="75000"/>
                  </a:prstClr>
                </a:solidFill>
              </a:rPr>
              <a:t>CENTER FOR AUTOMOTIVE RESEARCH</a:t>
            </a:r>
            <a:endParaRPr lang="en-US" dirty="0">
              <a:solidFill>
                <a:prstClr val="white">
                  <a:lumMod val="75000"/>
                </a:prstClr>
              </a:solidFill>
            </a:endParaRPr>
          </a:p>
        </p:txBody>
      </p:sp>
      <p:cxnSp>
        <p:nvCxnSpPr>
          <p:cNvPr id="8" name="Straight Connector 7"/>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74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b="0">
                <a:solidFill>
                  <a:schemeClr val="bg1">
                    <a:lumMod val="75000"/>
                  </a:schemeClr>
                </a:solidFill>
              </a:defRPr>
            </a:lvl1pPr>
          </a:lstStyle>
          <a:p>
            <a:pPr defTabSz="914377">
              <a:defRPr/>
            </a:pPr>
            <a:r>
              <a:rPr lang="en-US">
                <a:solidFill>
                  <a:prstClr val="white">
                    <a:lumMod val="75000"/>
                  </a:prstClr>
                </a:solidFill>
              </a:rPr>
              <a:t>CENTER FOR AUTOMOTIVE RESEARCH</a:t>
            </a:r>
          </a:p>
        </p:txBody>
      </p:sp>
      <p:cxnSp>
        <p:nvCxnSpPr>
          <p:cNvPr id="8" name="Straight Connector 7"/>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0" name="Straight Connector 9"/>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68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lvl1pPr>
              <a:defRPr b="0">
                <a:solidFill>
                  <a:schemeClr val="bg1">
                    <a:lumMod val="75000"/>
                  </a:schemeClr>
                </a:solidFill>
              </a:defRPr>
            </a:lvl1pPr>
          </a:lstStyle>
          <a:p>
            <a:pPr defTabSz="914377">
              <a:defRPr/>
            </a:pPr>
            <a:r>
              <a:rPr lang="en-US">
                <a:solidFill>
                  <a:prstClr val="white">
                    <a:lumMod val="75000"/>
                  </a:prstClr>
                </a:solidFill>
              </a:rPr>
              <a:t>CENTER FOR AUTOMOTIVE RESEARCH</a:t>
            </a:r>
          </a:p>
        </p:txBody>
      </p:sp>
      <p:cxnSp>
        <p:nvCxnSpPr>
          <p:cNvPr id="10" name="Straight Connector 9"/>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2" name="Straight Connector 11"/>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14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4" name="Footer Placeholder 3"/>
          <p:cNvSpPr>
            <a:spLocks noGrp="1"/>
          </p:cNvSpPr>
          <p:nvPr>
            <p:ph type="ftr" sz="quarter" idx="11"/>
          </p:nvPr>
        </p:nvSpPr>
        <p:spPr/>
        <p:txBody>
          <a:bodyPr/>
          <a:lstStyle>
            <a:lvl1pPr>
              <a:defRPr b="0">
                <a:solidFill>
                  <a:schemeClr val="bg1">
                    <a:lumMod val="75000"/>
                  </a:schemeClr>
                </a:solidFill>
              </a:defRPr>
            </a:lvl1pPr>
          </a:lstStyle>
          <a:p>
            <a:pPr defTabSz="914377">
              <a:defRPr/>
            </a:pPr>
            <a:r>
              <a:rPr lang="en-US">
                <a:solidFill>
                  <a:prstClr val="white">
                    <a:lumMod val="75000"/>
                  </a:prstClr>
                </a:solidFill>
              </a:rPr>
              <a:t>CENTER FOR AUTOMOTIVE RESEARCH</a:t>
            </a:r>
          </a:p>
        </p:txBody>
      </p:sp>
      <p:cxnSp>
        <p:nvCxnSpPr>
          <p:cNvPr id="6" name="Straight Connector 5"/>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8" name="Straight Connector 7"/>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146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40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54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696ABF61-83CB-7A46-A02F-7603A6733698}" type="datetimeFigureOut">
              <a:rPr kumimoji="1" lang="ja-JP" altLang="en-US" smtClean="0"/>
              <a:t>2022/7/19</a:t>
            </a:fld>
            <a:endParaRPr kumimoji="1" lang="ja-JP"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2909631E-1B3B-1845-8FF7-A20A7C7EDFF7}" type="slidenum">
              <a:rPr kumimoji="1" lang="ja-JP" altLang="en-US" smtClean="0"/>
              <a:t>‹#›</a:t>
            </a:fld>
            <a:endParaRPr kumimoji="1" lang="ja-JP" altLang="en-US"/>
          </a:p>
        </p:txBody>
      </p:sp>
    </p:spTree>
    <p:extLst>
      <p:ext uri="{BB962C8B-B14F-4D97-AF65-F5344CB8AC3E}">
        <p14:creationId xmlns:p14="http://schemas.microsoft.com/office/powerpoint/2010/main" val="354848843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96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24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66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297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57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27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257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27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1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1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94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489994" y="494037"/>
            <a:ext cx="4378377" cy="754120"/>
          </a:xfrm>
          <a:prstGeom prst="rect">
            <a:avLst/>
          </a:prstGeom>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696ABF61-83CB-7A46-A02F-7603A6733698}" type="datetimeFigureOut">
              <a:rPr kumimoji="1" lang="ja-JP" altLang="en-US" smtClean="0"/>
              <a:t>2022/7/19</a:t>
            </a:fld>
            <a:endParaRPr kumimoji="1" lang="ja-JP"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2909631E-1B3B-1845-8FF7-A20A7C7EDFF7}" type="slidenum">
              <a:rPr kumimoji="1" lang="ja-JP" altLang="en-US" smtClean="0"/>
              <a:t>‹#›</a:t>
            </a:fld>
            <a:endParaRPr kumimoji="1" lang="ja-JP" altLang="en-US"/>
          </a:p>
        </p:txBody>
      </p:sp>
    </p:spTree>
    <p:extLst>
      <p:ext uri="{BB962C8B-B14F-4D97-AF65-F5344CB8AC3E}">
        <p14:creationId xmlns:p14="http://schemas.microsoft.com/office/powerpoint/2010/main" val="113267477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1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50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1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61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1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82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1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340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b="0">
                <a:solidFill>
                  <a:schemeClr val="bg1">
                    <a:lumMod val="75000"/>
                  </a:schemeClr>
                </a:solidFill>
              </a:defRPr>
            </a:lvl1pPr>
          </a:lstStyle>
          <a:p>
            <a:pPr defTabSz="914377">
              <a:defRPr/>
            </a:pPr>
            <a:r>
              <a:rPr lang="en-US">
                <a:solidFill>
                  <a:prstClr val="white">
                    <a:lumMod val="75000"/>
                  </a:prstClr>
                </a:solidFill>
              </a:rPr>
              <a:t>CENTER FOR AUTOMOTIVE RESEARCH</a:t>
            </a:r>
          </a:p>
        </p:txBody>
      </p:sp>
      <p:sp>
        <p:nvSpPr>
          <p:cNvPr id="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6" name="Straight Connector 5"/>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62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p:spPr>
        <p:txBody>
          <a:bodyPr/>
          <a:lstStyle>
            <a:lvl1pPr>
              <a:defRPr b="0">
                <a:solidFill>
                  <a:schemeClr val="bg1">
                    <a:lumMod val="75000"/>
                  </a:schemeClr>
                </a:solidFill>
              </a:defRPr>
            </a:lvl1pPr>
          </a:lstStyle>
          <a:p>
            <a:pPr defTabSz="914377">
              <a:defRPr/>
            </a:pPr>
            <a:r>
              <a:rPr lang="en-US">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75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p:spPr>
        <p:txBody>
          <a:bodyPr/>
          <a:lstStyle>
            <a:lvl1pPr>
              <a:defRPr b="0">
                <a:solidFill>
                  <a:schemeClr val="bg1">
                    <a:lumMod val="75000"/>
                  </a:schemeClr>
                </a:solidFill>
              </a:defRPr>
            </a:lvl1pPr>
          </a:lstStyle>
          <a:p>
            <a:pPr defTabSz="914377">
              <a:defRPr/>
            </a:pPr>
            <a:r>
              <a:rPr lang="en-US">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96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p:spPr>
        <p:txBody>
          <a:bodyPr/>
          <a:lstStyle>
            <a:lvl1pPr>
              <a:defRPr b="0">
                <a:solidFill>
                  <a:schemeClr val="bg1">
                    <a:lumMod val="75000"/>
                  </a:schemeClr>
                </a:solidFill>
              </a:defRPr>
            </a:lvl1pPr>
          </a:lstStyle>
          <a:p>
            <a:pPr defTabSz="914377">
              <a:defRPr/>
            </a:pPr>
            <a:r>
              <a:rPr lang="en-US">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01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p:spPr>
        <p:txBody>
          <a:bodyPr/>
          <a:lstStyle>
            <a:lvl1pPr>
              <a:defRPr b="0">
                <a:solidFill>
                  <a:schemeClr val="bg1">
                    <a:lumMod val="75000"/>
                  </a:schemeClr>
                </a:solidFill>
              </a:defRPr>
            </a:lvl1pPr>
          </a:lstStyle>
          <a:p>
            <a:pPr defTabSz="914377">
              <a:defRPr/>
            </a:pPr>
            <a:r>
              <a:rPr lang="en-US">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04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p:spPr>
        <p:txBody>
          <a:bodyPr/>
          <a:lstStyle>
            <a:lvl1pPr>
              <a:defRPr b="0">
                <a:solidFill>
                  <a:schemeClr val="bg1">
                    <a:lumMod val="75000"/>
                  </a:schemeClr>
                </a:solidFill>
              </a:defRPr>
            </a:lvl1pPr>
          </a:lstStyle>
          <a:p>
            <a:pPr defTabSz="914377">
              <a:defRPr/>
            </a:pPr>
            <a:r>
              <a:rPr lang="en-US">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8D671-4D51-6023-EEA9-7DA5234FB8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DCD512-4669-269A-7DEC-D0BC511369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6F7A1B-B738-34C8-5737-9FB75E9DD2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8658D-D5CF-02FA-C437-F230E3C1F83E}"/>
              </a:ext>
            </a:extLst>
          </p:cNvPr>
          <p:cNvSpPr>
            <a:spLocks noGrp="1"/>
          </p:cNvSpPr>
          <p:nvPr>
            <p:ph type="dt" sz="half" idx="10"/>
          </p:nvPr>
        </p:nvSpPr>
        <p:spPr/>
        <p:txBody>
          <a:bodyPr/>
          <a:lstStyle/>
          <a:p>
            <a:fld id="{509E1779-92D1-4873-8A0D-A8CC2B91C0B5}" type="datetimeFigureOut">
              <a:rPr lang="en-US" smtClean="0"/>
              <a:t>7/19/2022</a:t>
            </a:fld>
            <a:endParaRPr lang="en-US"/>
          </a:p>
        </p:txBody>
      </p:sp>
      <p:sp>
        <p:nvSpPr>
          <p:cNvPr id="6" name="Footer Placeholder 5">
            <a:extLst>
              <a:ext uri="{FF2B5EF4-FFF2-40B4-BE49-F238E27FC236}">
                <a16:creationId xmlns:a16="http://schemas.microsoft.com/office/drawing/2014/main" id="{1095A196-B22A-8E42-1B85-1E1B361D6C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9AACFD-75C0-D748-C62D-4F6DBE13DFA3}"/>
              </a:ext>
            </a:extLst>
          </p:cNvPr>
          <p:cNvSpPr>
            <a:spLocks noGrp="1"/>
          </p:cNvSpPr>
          <p:nvPr>
            <p:ph type="sldNum" sz="quarter" idx="12"/>
          </p:nvPr>
        </p:nvSpPr>
        <p:spPr/>
        <p:txBody>
          <a:bodyPr/>
          <a:lstStyle/>
          <a:p>
            <a:fld id="{CB75890F-A01F-4F25-83D5-C8B611000983}" type="slidenum">
              <a:rPr lang="en-US" smtClean="0"/>
              <a:t>‹#›</a:t>
            </a:fld>
            <a:endParaRPr lang="en-US"/>
          </a:p>
        </p:txBody>
      </p:sp>
    </p:spTree>
    <p:extLst>
      <p:ext uri="{BB962C8B-B14F-4D97-AF65-F5344CB8AC3E}">
        <p14:creationId xmlns:p14="http://schemas.microsoft.com/office/powerpoint/2010/main" val="33847895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696ABF61-83CB-7A46-A02F-7603A6733698}" type="datetimeFigureOut">
              <a:rPr kumimoji="1" lang="ja-JP" altLang="en-US" smtClean="0"/>
              <a:t>2022/7/19</a:t>
            </a:fld>
            <a:endParaRPr kumimoji="1" lang="ja-JP"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2909631E-1B3B-1845-8FF7-A20A7C7EDFF7}" type="slidenum">
              <a:rPr kumimoji="1" lang="ja-JP" altLang="en-US" smtClean="0"/>
              <a:t>‹#›</a:t>
            </a:fld>
            <a:endParaRPr kumimoji="1" lang="ja-JP" altLang="en-US"/>
          </a:p>
        </p:txBody>
      </p:sp>
    </p:spTree>
    <p:extLst>
      <p:ext uri="{BB962C8B-B14F-4D97-AF65-F5344CB8AC3E}">
        <p14:creationId xmlns:p14="http://schemas.microsoft.com/office/powerpoint/2010/main" val="416553091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2060"/>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pPr defTabSz="914377">
              <a:defRPr/>
            </a:pPr>
            <a:r>
              <a:rPr lang="en-US">
                <a:solidFill>
                  <a:prstClr val="black">
                    <a:tint val="75000"/>
                  </a:prstClr>
                </a:solidFill>
              </a:rPr>
              <a:t>CENTER FOR AUTOMOTIVE RESEARCH</a:t>
            </a: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defRPr/>
            </a:pPr>
            <a:fld id="{68E31A57-B6C5-4A66-BB90-968645CDFE4A}" type="slidenum">
              <a:rPr lang="en-US" smtClean="0">
                <a:solidFill>
                  <a:prstClr val="black"/>
                </a:solidFill>
              </a:rPr>
              <a:pPr defTabSz="914377">
                <a:defRPr/>
              </a:pPr>
              <a:t>‹#›</a:t>
            </a:fld>
            <a:endParaRPr lang="en-US">
              <a:solidFill>
                <a:prstClr val="black"/>
              </a:solidFill>
            </a:endParaRPr>
          </a:p>
        </p:txBody>
      </p:sp>
      <p:cxnSp>
        <p:nvCxnSpPr>
          <p:cNvPr id="7" name="Straight Connector 6"/>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39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lvl1pPr>
              <a:defRPr>
                <a:solidFill>
                  <a:srgbClr val="002060"/>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pPr defTabSz="914377">
              <a:defRPr/>
            </a:pPr>
            <a:r>
              <a:rPr lang="en-US">
                <a:solidFill>
                  <a:prstClr val="black">
                    <a:tint val="75000"/>
                  </a:prstClr>
                </a:solidFill>
              </a:rPr>
              <a:t>CENTER FOR AUTOMOTIVE RESEARCH</a:t>
            </a: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defRPr/>
            </a:pPr>
            <a:fld id="{68E31A57-B6C5-4A66-BB90-968645CDFE4A}" type="slidenum">
              <a:rPr lang="en-US" smtClean="0">
                <a:solidFill>
                  <a:prstClr val="black"/>
                </a:solidFill>
              </a:rPr>
              <a:pPr defTabSz="914377">
                <a:defRPr/>
              </a:pPr>
              <a:t>‹#›</a:t>
            </a:fld>
            <a:endParaRPr lang="en-US">
              <a:solidFill>
                <a:prstClr val="black"/>
              </a:solidFill>
            </a:endParaRPr>
          </a:p>
        </p:txBody>
      </p:sp>
    </p:spTree>
    <p:extLst>
      <p:ext uri="{BB962C8B-B14F-4D97-AF65-F5344CB8AC3E}">
        <p14:creationId xmlns:p14="http://schemas.microsoft.com/office/powerpoint/2010/main" val="101192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3983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15631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354332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32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89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487510"/>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289" y="321946"/>
            <a:ext cx="4271011" cy="1971783"/>
          </a:xfrm>
          <a:prstGeom prst="rect">
            <a:avLst/>
          </a:prstGeom>
        </p:spPr>
      </p:pic>
    </p:spTree>
    <p:extLst>
      <p:ext uri="{BB962C8B-B14F-4D97-AF65-F5344CB8AC3E}">
        <p14:creationId xmlns:p14="http://schemas.microsoft.com/office/powerpoint/2010/main" val="169108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289" y="321946"/>
            <a:ext cx="4271011" cy="1971783"/>
          </a:xfrm>
          <a:prstGeom prst="rect">
            <a:avLst/>
          </a:prstGeom>
        </p:spPr>
      </p:pic>
    </p:spTree>
    <p:extLst>
      <p:ext uri="{BB962C8B-B14F-4D97-AF65-F5344CB8AC3E}">
        <p14:creationId xmlns:p14="http://schemas.microsoft.com/office/powerpoint/2010/main" val="152812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289" y="321946"/>
            <a:ext cx="4271011" cy="1971783"/>
          </a:xfrm>
          <a:prstGeom prst="rect">
            <a:avLst/>
          </a:prstGeom>
        </p:spPr>
      </p:pic>
    </p:spTree>
    <p:extLst>
      <p:ext uri="{BB962C8B-B14F-4D97-AF65-F5344CB8AC3E}">
        <p14:creationId xmlns:p14="http://schemas.microsoft.com/office/powerpoint/2010/main" val="159486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289" y="321946"/>
            <a:ext cx="4271011" cy="1971783"/>
          </a:xfrm>
          <a:prstGeom prst="rect">
            <a:avLst/>
          </a:prstGeom>
        </p:spPr>
      </p:pic>
    </p:spTree>
    <p:extLst>
      <p:ext uri="{BB962C8B-B14F-4D97-AF65-F5344CB8AC3E}">
        <p14:creationId xmlns:p14="http://schemas.microsoft.com/office/powerpoint/2010/main" val="78202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02060"/>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4" name="TextBox 3"/>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95647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正方形/長方形 3"/>
          <p:cNvSpPr/>
          <p:nvPr userDrawn="1"/>
        </p:nvSpPr>
        <p:spPr>
          <a:xfrm>
            <a:off x="867508" y="3500439"/>
            <a:ext cx="10456984" cy="73025"/>
          </a:xfrm>
          <a:prstGeom prst="rect">
            <a:avLst/>
          </a:prstGeom>
          <a:gradFill flip="none" rotWithShape="1">
            <a:gsLst>
              <a:gs pos="0">
                <a:srgbClr val="000099"/>
              </a:gs>
              <a:gs pos="50000">
                <a:schemeClr val="bg1">
                  <a:lumMod val="75000"/>
                </a:schemeClr>
              </a:gs>
              <a:gs pos="100000">
                <a:srgbClr val="0000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8" name="正方形/長方形 7"/>
          <p:cNvSpPr/>
          <p:nvPr userDrawn="1"/>
        </p:nvSpPr>
        <p:spPr>
          <a:xfrm>
            <a:off x="3485661" y="765176"/>
            <a:ext cx="8706339" cy="360363"/>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4098" name="Rectangle 2"/>
          <p:cNvSpPr>
            <a:spLocks noGrp="1" noChangeArrowheads="1"/>
          </p:cNvSpPr>
          <p:nvPr>
            <p:ph type="ctrTitle"/>
          </p:nvPr>
        </p:nvSpPr>
        <p:spPr>
          <a:xfrm>
            <a:off x="914400" y="2349508"/>
            <a:ext cx="10363200" cy="1008063"/>
          </a:xfrm>
        </p:spPr>
        <p:txBody>
          <a:bodyPr/>
          <a:lstStyle>
            <a:lvl1pPr algn="ctr">
              <a:defRPr sz="3200"/>
            </a:lvl1pPr>
          </a:lstStyle>
          <a:p>
            <a:r>
              <a:rPr lang="ja-JP" altLang="en-US"/>
              <a:t>マスタ タイトルの書式設定</a:t>
            </a:r>
          </a:p>
        </p:txBody>
      </p:sp>
      <p:sp>
        <p:nvSpPr>
          <p:cNvPr id="4099" name="Rectangle 3"/>
          <p:cNvSpPr>
            <a:spLocks noGrp="1" noChangeArrowheads="1"/>
          </p:cNvSpPr>
          <p:nvPr>
            <p:ph type="subTitle" idx="1"/>
          </p:nvPr>
        </p:nvSpPr>
        <p:spPr>
          <a:xfrm>
            <a:off x="1828800" y="3716338"/>
            <a:ext cx="8534400" cy="766762"/>
          </a:xfrm>
        </p:spPr>
        <p:txBody>
          <a:bodyPr/>
          <a:lstStyle>
            <a:lvl1pPr marL="0" indent="0" algn="ctr">
              <a:buFontTx/>
              <a:buNone/>
              <a:defRPr sz="1400"/>
            </a:lvl1pPr>
          </a:lstStyle>
          <a:p>
            <a:r>
              <a:rPr lang="ja-JP" altLang="en-US"/>
              <a:t>マスタ サブタイトルの書式設定</a:t>
            </a:r>
          </a:p>
        </p:txBody>
      </p:sp>
      <p:pic>
        <p:nvPicPr>
          <p:cNvPr id="11" name="Picture 4" descr="C:\Documents and Settings\PPwork\My Documents\【work】\09101501JETRO\logo\ロゴ②.jpg"/>
          <p:cNvPicPr>
            <a:picLocks noChangeAspect="1" noChangeArrowheads="1"/>
          </p:cNvPicPr>
          <p:nvPr userDrawn="1"/>
        </p:nvPicPr>
        <p:blipFill>
          <a:blip r:embed="rId2" cstate="print"/>
          <a:srcRect/>
          <a:stretch>
            <a:fillRect/>
          </a:stretch>
        </p:blipFill>
        <p:spPr bwMode="auto">
          <a:xfrm>
            <a:off x="158114" y="116639"/>
            <a:ext cx="2570132" cy="1057851"/>
          </a:xfrm>
          <a:prstGeom prst="rect">
            <a:avLst/>
          </a:prstGeom>
          <a:noFill/>
          <a:ln w="9525">
            <a:noFill/>
            <a:miter lim="800000"/>
            <a:headEnd/>
            <a:tailEnd/>
          </a:ln>
        </p:spPr>
      </p:pic>
      <p:sp>
        <p:nvSpPr>
          <p:cNvPr id="2" name="スライド番号プレースホルダー 1"/>
          <p:cNvSpPr>
            <a:spLocks noGrp="1"/>
          </p:cNvSpPr>
          <p:nvPr>
            <p:ph type="sldNum" sz="quarter" idx="10"/>
          </p:nvPr>
        </p:nvSpPr>
        <p:spPr>
          <a:xfrm>
            <a:off x="158112" y="6597352"/>
            <a:ext cx="4689749" cy="504056"/>
          </a:xfrm>
        </p:spPr>
        <p:txBody>
          <a:bodyPr/>
          <a:lstStyle>
            <a:lvl1pPr algn="ctr">
              <a:defRPr/>
            </a:lvl1pPr>
          </a:lstStyle>
          <a:p>
            <a:pPr>
              <a:defRPr/>
            </a:pPr>
            <a:r>
              <a:rPr kumimoji="1" lang="en-US" altLang="ja-JP">
                <a:solidFill>
                  <a:prstClr val="black"/>
                </a:solidFill>
                <a:latin typeface="Century" pitchFamily="18" charset="0"/>
                <a:ea typeface="ＭＳ 明朝" pitchFamily="17" charset="-128"/>
              </a:rPr>
              <a:t>Copyright (C) 2018 JETRO.</a:t>
            </a:r>
            <a:r>
              <a:rPr kumimoji="1" lang="en-US" altLang="ja-JP">
                <a:solidFill>
                  <a:prstClr val="black"/>
                </a:solidFill>
                <a:latin typeface="ＭＳ 明朝" pitchFamily="17" charset="-128"/>
                <a:ea typeface="ＭＳ 明朝" pitchFamily="17" charset="-128"/>
              </a:rPr>
              <a:t> </a:t>
            </a:r>
            <a:r>
              <a:rPr kumimoji="1" lang="en-US" altLang="ja-JP">
                <a:solidFill>
                  <a:prstClr val="black"/>
                </a:solidFill>
                <a:latin typeface="Century" pitchFamily="18" charset="0"/>
                <a:ea typeface="ＭＳ 明朝" pitchFamily="17" charset="-128"/>
              </a:rPr>
              <a:t>All rights reserved.</a:t>
            </a:r>
            <a:r>
              <a:rPr kumimoji="1" lang="en-US" altLang="ja-JP">
                <a:solidFill>
                  <a:prstClr val="black"/>
                </a:solidFill>
              </a:rPr>
              <a:t> </a:t>
            </a:r>
            <a:endParaRPr kumimoji="1" lang="en-US" altLang="ja-JP" dirty="0">
              <a:solidFill>
                <a:prstClr val="black"/>
              </a:solidFill>
            </a:endParaRPr>
          </a:p>
        </p:txBody>
      </p:sp>
    </p:spTree>
    <p:extLst>
      <p:ext uri="{BB962C8B-B14F-4D97-AF65-F5344CB8AC3E}">
        <p14:creationId xmlns:p14="http://schemas.microsoft.com/office/powerpoint/2010/main" val="142147327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1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02060"/>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9" name="TextBox 8"/>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17995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0" name="Straight Connector 9"/>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36205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2" name="Straight Connector 11"/>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37958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cxnSp>
        <p:nvCxnSpPr>
          <p:cNvPr id="6" name="Straight Connector 5"/>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8" name="Straight Connector 7"/>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6428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24016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p:cSld name="16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41119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p:cSld name="3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29176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p:cSld name="4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51506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p:cSld name="5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69518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p:cSld name="6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03068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8" name="スライド番号プレースホルダー 7"/>
          <p:cNvSpPr>
            <a:spLocks noGrp="1"/>
          </p:cNvSpPr>
          <p:nvPr>
            <p:ph type="sldNum" sz="quarter" idx="12"/>
          </p:nvPr>
        </p:nvSpPr>
        <p:spPr>
          <a:xfrm>
            <a:off x="9370063" y="44624"/>
            <a:ext cx="2844800" cy="260350"/>
          </a:xfrm>
        </p:spPr>
        <p:txBody>
          <a:bodyPr/>
          <a:lstStyle/>
          <a:p>
            <a:pPr fontAlgn="base">
              <a:spcBef>
                <a:spcPct val="0"/>
              </a:spcBef>
              <a:spcAft>
                <a:spcPct val="0"/>
              </a:spcAft>
              <a:defRPr/>
            </a:pPr>
            <a:fld id="{5309FC9C-CACA-405E-B149-67E65B05DD0A}" type="slidenum">
              <a:rPr kumimoji="1" lang="en-US" altLang="ja-JP" smtClean="0">
                <a:solidFill>
                  <a:prstClr val="black"/>
                </a:solidFill>
              </a:rPr>
              <a:pPr fontAlgn="base">
                <a:spcBef>
                  <a:spcPct val="0"/>
                </a:spcBef>
                <a:spcAft>
                  <a:spcPct val="0"/>
                </a:spcAft>
                <a:defRPr/>
              </a:pPr>
              <a:t>‹#›</a:t>
            </a:fld>
            <a:endParaRPr kumimoji="1" lang="en-US" altLang="ja-JP" dirty="0">
              <a:solidFill>
                <a:prstClr val="black"/>
              </a:solidFill>
            </a:endParaRPr>
          </a:p>
        </p:txBody>
      </p:sp>
    </p:spTree>
    <p:extLst>
      <p:ext uri="{BB962C8B-B14F-4D97-AF65-F5344CB8AC3E}">
        <p14:creationId xmlns:p14="http://schemas.microsoft.com/office/powerpoint/2010/main" val="228335163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p:cSld name="2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18008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p:cSld name="7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54051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p:cSld name="8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90083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p:cSld name="9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69801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p:cSld name="10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93549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p:cSld name="11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08925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p:cSld name="12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30364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p:cSld name="13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53385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p:cSld name="14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93290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p:cSld name="15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97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pic>
        <p:nvPicPr>
          <p:cNvPr id="5" name="Picture 4" descr="C:\Documents and Settings\PPwork\My Documents\【work】\09101501JETRO\logo\ロゴ②.jpg"/>
          <p:cNvPicPr>
            <a:picLocks noChangeAspect="1" noChangeArrowheads="1"/>
          </p:cNvPicPr>
          <p:nvPr userDrawn="1"/>
        </p:nvPicPr>
        <p:blipFill>
          <a:blip r:embed="rId2" cstate="print"/>
          <a:srcRect/>
          <a:stretch>
            <a:fillRect/>
          </a:stretch>
        </p:blipFill>
        <p:spPr bwMode="auto">
          <a:xfrm>
            <a:off x="10128449" y="111918"/>
            <a:ext cx="1393759" cy="573663"/>
          </a:xfrm>
          <a:prstGeom prst="rect">
            <a:avLst/>
          </a:prstGeom>
          <a:noFill/>
          <a:ln w="9525">
            <a:noFill/>
            <a:miter lim="800000"/>
            <a:headEnd/>
            <a:tailEnd/>
          </a:ln>
        </p:spPr>
      </p:pic>
      <p:sp>
        <p:nvSpPr>
          <p:cNvPr id="12" name="スライド番号プレースホルダ 11"/>
          <p:cNvSpPr>
            <a:spLocks noGrp="1"/>
          </p:cNvSpPr>
          <p:nvPr>
            <p:ph type="sldNum" sz="quarter" idx="11"/>
          </p:nvPr>
        </p:nvSpPr>
        <p:spPr>
          <a:xfrm>
            <a:off x="10761639" y="24720"/>
            <a:ext cx="1419256" cy="260350"/>
          </a:xfrm>
        </p:spPr>
        <p:txBody>
          <a:bodyPr/>
          <a:lstStyle/>
          <a:p>
            <a:pPr>
              <a:defRPr/>
            </a:pPr>
            <a:fld id="{5309FC9C-CACA-405E-B149-67E65B05DD0A}" type="slidenum">
              <a:rPr kumimoji="1" lang="en-US" altLang="ja-JP" smtClean="0">
                <a:solidFill>
                  <a:prstClr val="black"/>
                </a:solidFill>
              </a:rPr>
              <a:pPr>
                <a:defRPr/>
              </a:pPr>
              <a:t>‹#›</a:t>
            </a:fld>
            <a:endParaRPr kumimoji="1" lang="en-US" altLang="ja-JP" dirty="0">
              <a:solidFill>
                <a:prstClr val="black"/>
              </a:solidFill>
            </a:endParaRPr>
          </a:p>
        </p:txBody>
      </p:sp>
    </p:spTree>
    <p:extLst>
      <p:ext uri="{BB962C8B-B14F-4D97-AF65-F5344CB8AC3E}">
        <p14:creationId xmlns:p14="http://schemas.microsoft.com/office/powerpoint/2010/main" val="182643828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6" name="Straight Connector 5"/>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1283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02884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95869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43747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p:cSld name="3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45479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p:cSld name="2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89458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2060"/>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defRPr/>
            </a:pPr>
            <a:fld id="{88512D2E-1CDF-49C5-8EE2-81F6588C5074}" type="slidenum">
              <a:rPr lang="en-US" smtClean="0">
                <a:solidFill>
                  <a:prstClr val="black"/>
                </a:solidFill>
              </a:rPr>
              <a:pPr defTabSz="914377">
                <a:defRPr/>
              </a:pPr>
              <a:t>‹#›</a:t>
            </a:fld>
            <a:endParaRPr lang="en-US">
              <a:solidFill>
                <a:prstClr val="black"/>
              </a:solidFill>
            </a:endParaRPr>
          </a:p>
        </p:txBody>
      </p:sp>
      <p:cxnSp>
        <p:nvCxnSpPr>
          <p:cNvPr id="7" name="Straight Connector 6"/>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15322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lvl1pPr>
              <a:defRPr>
                <a:solidFill>
                  <a:srgbClr val="002060"/>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defRPr/>
            </a:pPr>
            <a:fld id="{88512D2E-1CDF-49C5-8EE2-81F6588C5074}" type="slidenum">
              <a:rPr lang="en-US" smtClean="0">
                <a:solidFill>
                  <a:prstClr val="black"/>
                </a:solidFill>
              </a:rPr>
              <a:pPr defTabSz="914377">
                <a:defRPr/>
              </a:pPr>
              <a:t>‹#›</a:t>
            </a:fld>
            <a:endParaRPr lang="en-US">
              <a:solidFill>
                <a:prstClr val="black"/>
              </a:solidFill>
            </a:endParaRPr>
          </a:p>
        </p:txBody>
      </p: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23108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sp>
        <p:nvSpPr>
          <p:cNvPr id="7" name="AutoShape 119"/>
          <p:cNvSpPr>
            <a:spLocks/>
          </p:cNvSpPr>
          <p:nvPr/>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cxnSp>
        <p:nvCxnSpPr>
          <p:cNvPr id="11" name="Straight Connector 10"/>
          <p:cNvCxnSpPr/>
          <p:nvPr/>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35927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p:cSld name="17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113378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336061" y="6597650"/>
            <a:ext cx="2844800" cy="260350"/>
          </a:xfrm>
          <a:prstGeom prst="rect">
            <a:avLst/>
          </a:prstGeom>
          <a:ln/>
        </p:spPr>
        <p:txBody>
          <a:bodyPr/>
          <a:lstStyle>
            <a:lvl1pPr>
              <a:defRPr/>
            </a:lvl1pPr>
          </a:lstStyle>
          <a:p>
            <a:pPr>
              <a:defRPr/>
            </a:pPr>
            <a:endParaRPr kumimoji="1" lang="en-US" altLang="ja-JP" dirty="0">
              <a:solidFill>
                <a:prstClr val="black"/>
              </a:solidFill>
            </a:endParaRPr>
          </a:p>
        </p:txBody>
      </p:sp>
      <p:sp>
        <p:nvSpPr>
          <p:cNvPr id="5" name="Rectangle 5"/>
          <p:cNvSpPr>
            <a:spLocks noGrp="1" noChangeArrowheads="1"/>
          </p:cNvSpPr>
          <p:nvPr>
            <p:ph type="ftr" sz="quarter" idx="11"/>
          </p:nvPr>
        </p:nvSpPr>
        <p:spPr>
          <a:xfrm>
            <a:off x="4263292" y="6597650"/>
            <a:ext cx="3860800" cy="260350"/>
          </a:xfrm>
          <a:prstGeom prst="rect">
            <a:avLst/>
          </a:prstGeom>
          <a:ln/>
        </p:spPr>
        <p:txBody>
          <a:bodyPr/>
          <a:lstStyle>
            <a:lvl1pPr>
              <a:defRPr/>
            </a:lvl1pPr>
          </a:lstStyle>
          <a:p>
            <a:pPr>
              <a:defRPr/>
            </a:pPr>
            <a:endParaRPr kumimoji="1" lang="en-US" altLang="ja-JP" dirty="0">
              <a:solidFill>
                <a:prstClr val="black"/>
              </a:solidFill>
            </a:endParaRPr>
          </a:p>
        </p:txBody>
      </p:sp>
      <p:sp>
        <p:nvSpPr>
          <p:cNvPr id="6" name="Rectangle 6"/>
          <p:cNvSpPr>
            <a:spLocks noGrp="1" noChangeArrowheads="1"/>
          </p:cNvSpPr>
          <p:nvPr>
            <p:ph type="sldNum" sz="quarter" idx="12"/>
          </p:nvPr>
        </p:nvSpPr>
        <p:spPr>
          <a:xfrm>
            <a:off x="9347200" y="44624"/>
            <a:ext cx="2844800" cy="260350"/>
          </a:xfrm>
          <a:ln/>
        </p:spPr>
        <p:txBody>
          <a:bodyPr/>
          <a:lstStyle>
            <a:lvl1pPr>
              <a:defRPr/>
            </a:lvl1pPr>
          </a:lstStyle>
          <a:p>
            <a:pPr>
              <a:defRPr/>
            </a:pPr>
            <a:fld id="{5B2D6483-3768-42AD-98CF-142FFF8768D9}" type="slidenum">
              <a:rPr kumimoji="1" lang="en-US" altLang="ja-JP" smtClean="0">
                <a:solidFill>
                  <a:prstClr val="black"/>
                </a:solidFill>
              </a:rPr>
              <a:pPr>
                <a:defRPr/>
              </a:pPr>
              <a:t>‹#›</a:t>
            </a:fld>
            <a:endParaRPr kumimoji="1" lang="en-US" altLang="ja-JP" dirty="0">
              <a:solidFill>
                <a:prstClr val="black"/>
              </a:solidFill>
            </a:endParaRPr>
          </a:p>
        </p:txBody>
      </p:sp>
    </p:spTree>
    <p:extLst>
      <p:ext uri="{BB962C8B-B14F-4D97-AF65-F5344CB8AC3E}">
        <p14:creationId xmlns:p14="http://schemas.microsoft.com/office/powerpoint/2010/main" val="301105296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p:cSld name="18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405114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8059706"/>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19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34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20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13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21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23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22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59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23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138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24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65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25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1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26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76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4" y="1341446"/>
            <a:ext cx="5392616"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89784" y="1341446"/>
            <a:ext cx="5392616"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Date Placeholder 4"/>
          <p:cNvSpPr>
            <a:spLocks noGrp="1" noChangeArrowheads="1"/>
          </p:cNvSpPr>
          <p:nvPr>
            <p:ph type="dt" sz="half" idx="10"/>
          </p:nvPr>
        </p:nvSpPr>
        <p:spPr>
          <a:xfrm>
            <a:off x="336061" y="6597650"/>
            <a:ext cx="2844800" cy="260350"/>
          </a:xfrm>
          <a:prstGeom prst="rect">
            <a:avLst/>
          </a:prstGeom>
          <a:ln/>
        </p:spPr>
        <p:txBody>
          <a:bodyPr/>
          <a:lstStyle>
            <a:lvl1pPr>
              <a:defRPr/>
            </a:lvl1pPr>
          </a:lstStyle>
          <a:p>
            <a:pPr>
              <a:defRPr/>
            </a:pPr>
            <a:endParaRPr kumimoji="1" lang="en-US" altLang="ja-JP" dirty="0">
              <a:solidFill>
                <a:prstClr val="black"/>
              </a:solidFill>
            </a:endParaRPr>
          </a:p>
        </p:txBody>
      </p:sp>
      <p:sp>
        <p:nvSpPr>
          <p:cNvPr id="6" name="Footer Placeholder 5"/>
          <p:cNvSpPr>
            <a:spLocks noGrp="1" noChangeArrowheads="1"/>
          </p:cNvSpPr>
          <p:nvPr>
            <p:ph type="ftr" sz="quarter" idx="11"/>
          </p:nvPr>
        </p:nvSpPr>
        <p:spPr>
          <a:xfrm>
            <a:off x="4263292" y="6597650"/>
            <a:ext cx="3860800" cy="260350"/>
          </a:xfrm>
          <a:prstGeom prst="rect">
            <a:avLst/>
          </a:prstGeom>
          <a:ln/>
        </p:spPr>
        <p:txBody>
          <a:bodyPr/>
          <a:lstStyle>
            <a:lvl1pPr>
              <a:defRPr/>
            </a:lvl1pPr>
          </a:lstStyle>
          <a:p>
            <a:pPr>
              <a:defRPr/>
            </a:pPr>
            <a:endParaRPr kumimoji="1" lang="en-US" altLang="ja-JP"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ECC57E-3005-41F2-A34C-A13CA58CDE5A}" type="slidenum">
              <a:rPr kumimoji="1" lang="en-US" altLang="ja-JP" smtClean="0">
                <a:solidFill>
                  <a:prstClr val="black"/>
                </a:solidFill>
              </a:rPr>
              <a:pPr>
                <a:defRPr/>
              </a:pPr>
              <a:t>‹#›</a:t>
            </a:fld>
            <a:endParaRPr kumimoji="1" lang="en-US" altLang="ja-JP" dirty="0">
              <a:solidFill>
                <a:prstClr val="black"/>
              </a:solidFill>
            </a:endParaRPr>
          </a:p>
        </p:txBody>
      </p:sp>
    </p:spTree>
    <p:extLst>
      <p:ext uri="{BB962C8B-B14F-4D97-AF65-F5344CB8AC3E}">
        <p14:creationId xmlns:p14="http://schemas.microsoft.com/office/powerpoint/2010/main" val="160224501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27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87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28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065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29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31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30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78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31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80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32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61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33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66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34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637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870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74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75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75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698" y="1535113"/>
            <a:ext cx="53887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698"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xfrm>
            <a:off x="336061" y="6597650"/>
            <a:ext cx="2844800" cy="260350"/>
          </a:xfrm>
          <a:prstGeom prst="rect">
            <a:avLst/>
          </a:prstGeom>
          <a:ln/>
        </p:spPr>
        <p:txBody>
          <a:bodyPr/>
          <a:lstStyle>
            <a:lvl1pPr>
              <a:defRPr/>
            </a:lvl1pPr>
          </a:lstStyle>
          <a:p>
            <a:pPr>
              <a:defRPr/>
            </a:pPr>
            <a:endParaRPr kumimoji="1" lang="en-US" altLang="ja-JP" dirty="0">
              <a:solidFill>
                <a:prstClr val="black"/>
              </a:solidFill>
            </a:endParaRPr>
          </a:p>
        </p:txBody>
      </p:sp>
      <p:sp>
        <p:nvSpPr>
          <p:cNvPr id="8" name="Rectangle 5"/>
          <p:cNvSpPr>
            <a:spLocks noGrp="1" noChangeArrowheads="1"/>
          </p:cNvSpPr>
          <p:nvPr>
            <p:ph type="ftr" sz="quarter" idx="11"/>
          </p:nvPr>
        </p:nvSpPr>
        <p:spPr>
          <a:xfrm>
            <a:off x="4263292" y="6597650"/>
            <a:ext cx="3860800" cy="260350"/>
          </a:xfrm>
          <a:prstGeom prst="rect">
            <a:avLst/>
          </a:prstGeom>
          <a:ln/>
        </p:spPr>
        <p:txBody>
          <a:bodyPr/>
          <a:lstStyle>
            <a:lvl1pPr>
              <a:defRPr/>
            </a:lvl1pPr>
          </a:lstStyle>
          <a:p>
            <a:pPr>
              <a:defRPr/>
            </a:pPr>
            <a:endParaRPr kumimoji="1" lang="en-US" altLang="ja-JP" dirty="0">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A53DA8-F239-4E5B-83D3-BDEADB9EA28A}" type="slidenum">
              <a:rPr kumimoji="1" lang="en-US" altLang="ja-JP" smtClean="0">
                <a:solidFill>
                  <a:prstClr val="black"/>
                </a:solidFill>
              </a:rPr>
              <a:pPr>
                <a:defRPr/>
              </a:pPr>
              <a:t>‹#›</a:t>
            </a:fld>
            <a:endParaRPr kumimoji="1" lang="en-US" altLang="ja-JP" dirty="0">
              <a:solidFill>
                <a:prstClr val="black"/>
              </a:solidFill>
            </a:endParaRPr>
          </a:p>
        </p:txBody>
      </p:sp>
    </p:spTree>
    <p:extLst>
      <p:ext uri="{BB962C8B-B14F-4D97-AF65-F5344CB8AC3E}">
        <p14:creationId xmlns:p14="http://schemas.microsoft.com/office/powerpoint/2010/main" val="360215234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73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055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88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35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sp>
        <p:nvSpPr>
          <p:cNvPr id="7" name="AutoShape 119"/>
          <p:cNvSpPr>
            <a:spLocks/>
          </p:cNvSpPr>
          <p:nvPr userDrawn="1"/>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00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36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19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37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04796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38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79671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39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72684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40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27116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41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29710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xfrm>
            <a:off x="336061" y="6597650"/>
            <a:ext cx="2844800" cy="260350"/>
          </a:xfrm>
          <a:prstGeom prst="rect">
            <a:avLst/>
          </a:prstGeom>
          <a:ln/>
        </p:spPr>
        <p:txBody>
          <a:bodyPr/>
          <a:lstStyle>
            <a:lvl1pPr>
              <a:defRPr/>
            </a:lvl1pPr>
          </a:lstStyle>
          <a:p>
            <a:pPr>
              <a:defRPr/>
            </a:pPr>
            <a:endParaRPr kumimoji="1" lang="en-US" altLang="ja-JP" dirty="0">
              <a:solidFill>
                <a:prstClr val="black"/>
              </a:solidFill>
            </a:endParaRPr>
          </a:p>
        </p:txBody>
      </p:sp>
      <p:sp>
        <p:nvSpPr>
          <p:cNvPr id="4" name="Rectangle 5"/>
          <p:cNvSpPr>
            <a:spLocks noGrp="1" noChangeArrowheads="1"/>
          </p:cNvSpPr>
          <p:nvPr>
            <p:ph type="ftr" sz="quarter" idx="11"/>
          </p:nvPr>
        </p:nvSpPr>
        <p:spPr>
          <a:xfrm>
            <a:off x="4263292" y="6597650"/>
            <a:ext cx="3860800" cy="260350"/>
          </a:xfrm>
          <a:prstGeom prst="rect">
            <a:avLst/>
          </a:prstGeom>
          <a:ln/>
        </p:spPr>
        <p:txBody>
          <a:bodyPr/>
          <a:lstStyle>
            <a:lvl1pPr>
              <a:defRPr/>
            </a:lvl1pPr>
          </a:lstStyle>
          <a:p>
            <a:pPr>
              <a:defRPr/>
            </a:pPr>
            <a:endParaRPr kumimoji="1" lang="en-US" altLang="ja-JP" dirty="0">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7C758B-ACA8-451C-B82F-56E8BA492B8F}" type="slidenum">
              <a:rPr kumimoji="1" lang="en-US" altLang="ja-JP" smtClean="0">
                <a:solidFill>
                  <a:prstClr val="black"/>
                </a:solidFill>
              </a:rPr>
              <a:pPr>
                <a:defRPr/>
              </a:pPr>
              <a:t>‹#›</a:t>
            </a:fld>
            <a:endParaRPr kumimoji="1" lang="en-US" altLang="ja-JP" dirty="0">
              <a:solidFill>
                <a:prstClr val="black"/>
              </a:solidFill>
            </a:endParaRPr>
          </a:p>
        </p:txBody>
      </p:sp>
    </p:spTree>
    <p:extLst>
      <p:ext uri="{BB962C8B-B14F-4D97-AF65-F5344CB8AC3E}">
        <p14:creationId xmlns:p14="http://schemas.microsoft.com/office/powerpoint/2010/main" val="425017239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42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07479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43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20521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44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92691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45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32615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46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59279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47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63680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48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41440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49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71438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50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79944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51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81202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336061" y="6597650"/>
            <a:ext cx="2844800" cy="260350"/>
          </a:xfrm>
          <a:prstGeom prst="rect">
            <a:avLst/>
          </a:prstGeom>
          <a:ln/>
        </p:spPr>
        <p:txBody>
          <a:bodyPr/>
          <a:lstStyle>
            <a:lvl1pPr>
              <a:defRPr/>
            </a:lvl1pPr>
          </a:lstStyle>
          <a:p>
            <a:pPr>
              <a:defRPr/>
            </a:pPr>
            <a:endParaRPr kumimoji="1" lang="en-US" altLang="ja-JP" dirty="0">
              <a:solidFill>
                <a:prstClr val="black"/>
              </a:solidFill>
            </a:endParaRPr>
          </a:p>
        </p:txBody>
      </p:sp>
      <p:sp>
        <p:nvSpPr>
          <p:cNvPr id="3" name="Rectangle 5"/>
          <p:cNvSpPr>
            <a:spLocks noGrp="1" noChangeArrowheads="1"/>
          </p:cNvSpPr>
          <p:nvPr>
            <p:ph type="ftr" sz="quarter" idx="11"/>
          </p:nvPr>
        </p:nvSpPr>
        <p:spPr>
          <a:xfrm>
            <a:off x="4263292" y="6597650"/>
            <a:ext cx="3860800" cy="260350"/>
          </a:xfrm>
          <a:prstGeom prst="rect">
            <a:avLst/>
          </a:prstGeom>
          <a:ln/>
        </p:spPr>
        <p:txBody>
          <a:bodyPr/>
          <a:lstStyle>
            <a:lvl1pPr>
              <a:defRPr/>
            </a:lvl1pPr>
          </a:lstStyle>
          <a:p>
            <a:pPr>
              <a:defRPr/>
            </a:pPr>
            <a:endParaRPr kumimoji="1" lang="en-US" altLang="ja-JP" dirty="0">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EA4C0DB-F6E5-44BA-B95B-DCA19653AADE}" type="slidenum">
              <a:rPr kumimoji="1" lang="en-US" altLang="ja-JP" smtClean="0">
                <a:solidFill>
                  <a:prstClr val="black"/>
                </a:solidFill>
              </a:rPr>
              <a:pPr>
                <a:defRPr/>
              </a:pPr>
              <a:t>‹#›</a:t>
            </a:fld>
            <a:endParaRPr kumimoji="1" lang="en-US" altLang="ja-JP" dirty="0">
              <a:solidFill>
                <a:prstClr val="black"/>
              </a:solidFill>
            </a:endParaRPr>
          </a:p>
        </p:txBody>
      </p:sp>
    </p:spTree>
    <p:extLst>
      <p:ext uri="{BB962C8B-B14F-4D97-AF65-F5344CB8AC3E}">
        <p14:creationId xmlns:p14="http://schemas.microsoft.com/office/powerpoint/2010/main" val="424750165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52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10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09064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1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14875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12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25188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3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57298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14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4214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53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sp>
        <p:nvSpPr>
          <p:cNvPr id="7" name="AutoShape 119"/>
          <p:cNvSpPr>
            <a:spLocks/>
          </p:cNvSpPr>
          <p:nvPr userDrawn="1"/>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67251" y="4572143"/>
            <a:ext cx="2857500" cy="1352551"/>
          </a:xfrm>
          <a:prstGeom prst="rect">
            <a:avLst/>
          </a:prstGeom>
        </p:spPr>
      </p:pic>
    </p:spTree>
    <p:extLst>
      <p:ext uri="{BB962C8B-B14F-4D97-AF65-F5344CB8AC3E}">
        <p14:creationId xmlns:p14="http://schemas.microsoft.com/office/powerpoint/2010/main" val="120729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54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67251" y="4572143"/>
            <a:ext cx="2857500" cy="1352551"/>
          </a:xfrm>
          <a:prstGeom prst="rect">
            <a:avLst/>
          </a:prstGeom>
        </p:spPr>
      </p:pic>
    </p:spTree>
    <p:extLst>
      <p:ext uri="{BB962C8B-B14F-4D97-AF65-F5344CB8AC3E}">
        <p14:creationId xmlns:p14="http://schemas.microsoft.com/office/powerpoint/2010/main" val="395618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55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67251" y="4572143"/>
            <a:ext cx="2857500" cy="1352551"/>
          </a:xfrm>
          <a:prstGeom prst="rect">
            <a:avLst/>
          </a:prstGeom>
        </p:spPr>
      </p:pic>
    </p:spTree>
    <p:extLst>
      <p:ext uri="{BB962C8B-B14F-4D97-AF65-F5344CB8AC3E}">
        <p14:creationId xmlns:p14="http://schemas.microsoft.com/office/powerpoint/2010/main" val="240798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56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solidFill>
                  <a:schemeClr val="bg1"/>
                </a:solidFill>
              </a:defRPr>
            </a:lvl1pPr>
          </a:lstStyle>
          <a:p>
            <a:pPr defTabSz="914354">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54">
              <a:defRPr/>
            </a:pPr>
            <a:fld id="{68E31A57-B6C5-4A66-BB90-968645CDFE4A}" type="slidenum">
              <a:rPr lang="en-US" smtClean="0">
                <a:solidFill>
                  <a:prstClr val="white"/>
                </a:solidFill>
              </a:rPr>
              <a:pPr defTabSz="914354">
                <a:defRPr/>
              </a:pPr>
              <a:t>‹#›</a:t>
            </a:fld>
            <a:endParaRPr lang="en-US" dirty="0">
              <a:solidFill>
                <a:prstClr val="white"/>
              </a:solidFill>
            </a:endParaRPr>
          </a:p>
        </p:txBody>
      </p:sp>
      <p:cxnSp>
        <p:nvCxnSpPr>
          <p:cNvPr id="9" name="Straight Connector 8"/>
          <p:cNvCxnSpPr/>
          <p:nvPr userDrawn="1"/>
        </p:nvCxnSpPr>
        <p:spPr>
          <a:xfrm>
            <a:off x="7346024"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173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8_タイトル スライド">
    <p:spTree>
      <p:nvGrpSpPr>
        <p:cNvPr id="1" name=""/>
        <p:cNvGrpSpPr/>
        <p:nvPr/>
      </p:nvGrpSpPr>
      <p:grpSpPr>
        <a:xfrm>
          <a:off x="0" y="0"/>
          <a:ext cx="0" cy="0"/>
          <a:chOff x="0" y="0"/>
          <a:chExt cx="0" cy="0"/>
        </a:xfrm>
      </p:grpSpPr>
      <p:pic>
        <p:nvPicPr>
          <p:cNvPr id="11" name="Picture 2" descr="E:\JPEG\Vol_149\GD191_L.jpg"/>
          <p:cNvPicPr>
            <a:picLocks noChangeAspect="1" noChangeArrowheads="1"/>
          </p:cNvPicPr>
          <p:nvPr userDrawn="1"/>
        </p:nvPicPr>
        <p:blipFill>
          <a:blip r:embed="rId2" cstate="print"/>
          <a:srcRect/>
          <a:stretch>
            <a:fillRect/>
          </a:stretch>
        </p:blipFill>
        <p:spPr bwMode="auto">
          <a:xfrm>
            <a:off x="8688288" y="8"/>
            <a:ext cx="3503712" cy="733425"/>
          </a:xfrm>
          <a:prstGeom prst="rect">
            <a:avLst/>
          </a:prstGeom>
          <a:noFill/>
        </p:spPr>
      </p:pic>
      <p:sp>
        <p:nvSpPr>
          <p:cNvPr id="12" name="正方形/長方形 11"/>
          <p:cNvSpPr/>
          <p:nvPr userDrawn="1"/>
        </p:nvSpPr>
        <p:spPr>
          <a:xfrm>
            <a:off x="8688288" y="8"/>
            <a:ext cx="3503712" cy="733425"/>
          </a:xfrm>
          <a:prstGeom prst="rect">
            <a:avLst/>
          </a:prstGeom>
          <a:gradFill flip="none" rotWithShape="1">
            <a:gsLst>
              <a:gs pos="0">
                <a:schemeClr val="bg1">
                  <a:alpha val="0"/>
                </a:schemeClr>
              </a:gs>
              <a:gs pos="5000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3" name="正方形/長方形 12"/>
          <p:cNvSpPr/>
          <p:nvPr userDrawn="1"/>
        </p:nvSpPr>
        <p:spPr>
          <a:xfrm>
            <a:off x="0" y="8"/>
            <a:ext cx="12192000" cy="733425"/>
          </a:xfrm>
          <a:prstGeom prst="rect">
            <a:avLst/>
          </a:prstGeom>
          <a:gradFill>
            <a:gsLst>
              <a:gs pos="0">
                <a:srgbClr val="3333FF">
                  <a:alpha val="49804"/>
                </a:srgbClr>
              </a:gs>
              <a:gs pos="30000">
                <a:srgbClr val="3333FF">
                  <a:alpha val="49804"/>
                </a:srgb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4" name="正方形/長方形 13"/>
          <p:cNvSpPr/>
          <p:nvPr userDrawn="1"/>
        </p:nvSpPr>
        <p:spPr>
          <a:xfrm>
            <a:off x="0" y="373063"/>
            <a:ext cx="12192000" cy="360362"/>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8" name="正方形/長方形 7"/>
          <p:cNvSpPr/>
          <p:nvPr userDrawn="1"/>
        </p:nvSpPr>
        <p:spPr>
          <a:xfrm>
            <a:off x="1" y="6570672"/>
            <a:ext cx="11239500" cy="287337"/>
          </a:xfrm>
          <a:prstGeom prst="rect">
            <a:avLst/>
          </a:prstGeom>
          <a:gradFill>
            <a:gsLst>
              <a:gs pos="0">
                <a:schemeClr val="bg1">
                  <a:lumMod val="75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2" name="タイトル 1"/>
          <p:cNvSpPr>
            <a:spLocks noGrp="1"/>
          </p:cNvSpPr>
          <p:nvPr>
            <p:ph type="ctrTitle"/>
          </p:nvPr>
        </p:nvSpPr>
        <p:spPr>
          <a:xfrm>
            <a:off x="0" y="8"/>
            <a:ext cx="12192000" cy="708001"/>
          </a:xfrm>
        </p:spPr>
        <p:txBody>
          <a:bodyPr>
            <a:normAutofit/>
          </a:bodyPr>
          <a:lstStyle>
            <a:lvl1pPr algn="l">
              <a:defRPr sz="2800">
                <a:latin typeface="Arial" pitchFamily="34" charset="0"/>
                <a:cs typeface="Arial" pitchFamily="34" charset="0"/>
              </a:defRPr>
            </a:lvl1pPr>
          </a:lstStyle>
          <a:p>
            <a:r>
              <a:rPr lang="ja-JP" altLang="en-US" dirty="0"/>
              <a:t>マスタ タイトルの書式設定</a:t>
            </a:r>
          </a:p>
        </p:txBody>
      </p:sp>
      <p:sp>
        <p:nvSpPr>
          <p:cNvPr id="9" name="フッター プレースホルダ 4"/>
          <p:cNvSpPr>
            <a:spLocks noGrp="1"/>
          </p:cNvSpPr>
          <p:nvPr>
            <p:ph type="ftr" sz="quarter" idx="10"/>
          </p:nvPr>
        </p:nvSpPr>
        <p:spPr>
          <a:xfrm>
            <a:off x="4263292" y="6597650"/>
            <a:ext cx="3860800" cy="260350"/>
          </a:xfrm>
          <a:prstGeom prst="rect">
            <a:avLst/>
          </a:prstGeom>
        </p:spPr>
        <p:txBody>
          <a:bodyPr/>
          <a:lstStyle>
            <a:lvl1pPr>
              <a:defRPr dirty="0"/>
            </a:lvl1pPr>
          </a:lstStyle>
          <a:p>
            <a:pPr>
              <a:defRPr/>
            </a:pPr>
            <a:endParaRPr kumimoji="1" lang="ja-JP" altLang="en-US">
              <a:solidFill>
                <a:prstClr val="black"/>
              </a:solidFill>
            </a:endParaRPr>
          </a:p>
        </p:txBody>
      </p:sp>
      <p:sp>
        <p:nvSpPr>
          <p:cNvPr id="10" name="スライド番号プレースホルダ 5"/>
          <p:cNvSpPr>
            <a:spLocks noGrp="1"/>
          </p:cNvSpPr>
          <p:nvPr>
            <p:ph type="sldNum" sz="quarter" idx="11"/>
          </p:nvPr>
        </p:nvSpPr>
        <p:spPr/>
        <p:txBody>
          <a:bodyPr/>
          <a:lstStyle>
            <a:lvl1pPr>
              <a:defRPr/>
            </a:lvl1pPr>
          </a:lstStyle>
          <a:p>
            <a:pPr>
              <a:defRPr/>
            </a:pPr>
            <a:fld id="{14830611-1984-4869-BDFD-9F2BB8D07813}" type="slidenum">
              <a:rPr kumimoji="1" lang="ja-JP" altLang="en-US" smtClean="0">
                <a:solidFill>
                  <a:prstClr val="black"/>
                </a:solidFill>
              </a:rPr>
              <a:pPr>
                <a:defRPr/>
              </a:pPr>
              <a:t>‹#›</a:t>
            </a:fld>
            <a:endParaRPr kumimoji="1" lang="en-US" altLang="ja-JP" dirty="0">
              <a:solidFill>
                <a:prstClr val="black"/>
              </a:solidFill>
            </a:endParaRPr>
          </a:p>
        </p:txBody>
      </p:sp>
    </p:spTree>
    <p:extLst>
      <p:ext uri="{BB962C8B-B14F-4D97-AF65-F5344CB8AC3E}">
        <p14:creationId xmlns:p14="http://schemas.microsoft.com/office/powerpoint/2010/main" val="219542562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16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18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7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22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18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62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9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9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20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52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75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28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21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1382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22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51418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23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03410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24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86851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196A3-E874-EBF5-616B-2022C14A85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E30E6D-700B-22AB-63CA-C2D9AE1CF6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E29845-41C0-93E0-6A09-13BF665855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2D2606-7865-54B6-32F1-F7B4C074B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44D44B-7873-773E-4041-BE31C3A89D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9055CF-69DC-D879-09C3-6E2B746B1CF5}"/>
              </a:ext>
            </a:extLst>
          </p:cNvPr>
          <p:cNvSpPr>
            <a:spLocks noGrp="1"/>
          </p:cNvSpPr>
          <p:nvPr>
            <p:ph type="dt" sz="half" idx="10"/>
          </p:nvPr>
        </p:nvSpPr>
        <p:spPr/>
        <p:txBody>
          <a:bodyPr/>
          <a:lstStyle/>
          <a:p>
            <a:fld id="{509E1779-92D1-4873-8A0D-A8CC2B91C0B5}" type="datetimeFigureOut">
              <a:rPr lang="en-US" smtClean="0"/>
              <a:t>7/19/2022</a:t>
            </a:fld>
            <a:endParaRPr lang="en-US"/>
          </a:p>
        </p:txBody>
      </p:sp>
      <p:sp>
        <p:nvSpPr>
          <p:cNvPr id="8" name="Footer Placeholder 7">
            <a:extLst>
              <a:ext uri="{FF2B5EF4-FFF2-40B4-BE49-F238E27FC236}">
                <a16:creationId xmlns:a16="http://schemas.microsoft.com/office/drawing/2014/main" id="{D6DE08BC-6DC2-84FC-2E50-81E7C4C1E8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F58F2A-E212-8C7B-8045-B3695582F9C5}"/>
              </a:ext>
            </a:extLst>
          </p:cNvPr>
          <p:cNvSpPr>
            <a:spLocks noGrp="1"/>
          </p:cNvSpPr>
          <p:nvPr>
            <p:ph type="sldNum" sz="quarter" idx="12"/>
          </p:nvPr>
        </p:nvSpPr>
        <p:spPr/>
        <p:txBody>
          <a:bodyPr/>
          <a:lstStyle/>
          <a:p>
            <a:fld id="{CB75890F-A01F-4F25-83D5-C8B611000983}" type="slidenum">
              <a:rPr lang="en-US" smtClean="0"/>
              <a:t>‹#›</a:t>
            </a:fld>
            <a:endParaRPr lang="en-US"/>
          </a:p>
        </p:txBody>
      </p:sp>
    </p:spTree>
    <p:extLst>
      <p:ext uri="{BB962C8B-B14F-4D97-AF65-F5344CB8AC3E}">
        <p14:creationId xmlns:p14="http://schemas.microsoft.com/office/powerpoint/2010/main" val="42413320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0_タイトル スライド">
    <p:spTree>
      <p:nvGrpSpPr>
        <p:cNvPr id="1" name=""/>
        <p:cNvGrpSpPr/>
        <p:nvPr/>
      </p:nvGrpSpPr>
      <p:grpSpPr>
        <a:xfrm>
          <a:off x="0" y="0"/>
          <a:ext cx="0" cy="0"/>
          <a:chOff x="0" y="0"/>
          <a:chExt cx="0" cy="0"/>
        </a:xfrm>
      </p:grpSpPr>
      <p:pic>
        <p:nvPicPr>
          <p:cNvPr id="11" name="Picture 2" descr="E:\JPEG\Vol_149\GD191_L.jpg"/>
          <p:cNvPicPr>
            <a:picLocks noChangeAspect="1" noChangeArrowheads="1"/>
          </p:cNvPicPr>
          <p:nvPr userDrawn="1"/>
        </p:nvPicPr>
        <p:blipFill>
          <a:blip r:embed="rId2" cstate="print"/>
          <a:srcRect/>
          <a:stretch>
            <a:fillRect/>
          </a:stretch>
        </p:blipFill>
        <p:spPr bwMode="auto">
          <a:xfrm>
            <a:off x="8688288" y="8"/>
            <a:ext cx="3503712" cy="733425"/>
          </a:xfrm>
          <a:prstGeom prst="rect">
            <a:avLst/>
          </a:prstGeom>
          <a:noFill/>
        </p:spPr>
      </p:pic>
      <p:sp>
        <p:nvSpPr>
          <p:cNvPr id="12" name="正方形/長方形 11"/>
          <p:cNvSpPr/>
          <p:nvPr userDrawn="1"/>
        </p:nvSpPr>
        <p:spPr>
          <a:xfrm>
            <a:off x="8688288" y="8"/>
            <a:ext cx="3503712" cy="733425"/>
          </a:xfrm>
          <a:prstGeom prst="rect">
            <a:avLst/>
          </a:prstGeom>
          <a:gradFill flip="none" rotWithShape="1">
            <a:gsLst>
              <a:gs pos="0">
                <a:schemeClr val="bg1">
                  <a:alpha val="0"/>
                </a:schemeClr>
              </a:gs>
              <a:gs pos="5000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3" name="正方形/長方形 12"/>
          <p:cNvSpPr/>
          <p:nvPr userDrawn="1"/>
        </p:nvSpPr>
        <p:spPr>
          <a:xfrm>
            <a:off x="0" y="8"/>
            <a:ext cx="12192000" cy="733425"/>
          </a:xfrm>
          <a:prstGeom prst="rect">
            <a:avLst/>
          </a:prstGeom>
          <a:gradFill>
            <a:gsLst>
              <a:gs pos="0">
                <a:srgbClr val="3333FF">
                  <a:alpha val="49804"/>
                </a:srgbClr>
              </a:gs>
              <a:gs pos="30000">
                <a:srgbClr val="3333FF">
                  <a:alpha val="49804"/>
                </a:srgb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4" name="正方形/長方形 13"/>
          <p:cNvSpPr/>
          <p:nvPr userDrawn="1"/>
        </p:nvSpPr>
        <p:spPr>
          <a:xfrm>
            <a:off x="0" y="373063"/>
            <a:ext cx="12192000" cy="360362"/>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8" name="正方形/長方形 7"/>
          <p:cNvSpPr/>
          <p:nvPr userDrawn="1"/>
        </p:nvSpPr>
        <p:spPr>
          <a:xfrm>
            <a:off x="1" y="6570672"/>
            <a:ext cx="11239500" cy="287337"/>
          </a:xfrm>
          <a:prstGeom prst="rect">
            <a:avLst/>
          </a:prstGeom>
          <a:gradFill>
            <a:gsLst>
              <a:gs pos="0">
                <a:schemeClr val="bg1">
                  <a:lumMod val="75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2" name="タイトル 1"/>
          <p:cNvSpPr>
            <a:spLocks noGrp="1"/>
          </p:cNvSpPr>
          <p:nvPr>
            <p:ph type="ctrTitle"/>
          </p:nvPr>
        </p:nvSpPr>
        <p:spPr>
          <a:xfrm>
            <a:off x="0" y="8"/>
            <a:ext cx="12192000" cy="708001"/>
          </a:xfrm>
        </p:spPr>
        <p:txBody>
          <a:bodyPr>
            <a:normAutofit/>
          </a:bodyPr>
          <a:lstStyle>
            <a:lvl1pPr algn="l">
              <a:defRPr sz="2800">
                <a:latin typeface="Arial" pitchFamily="34" charset="0"/>
                <a:cs typeface="Arial" pitchFamily="34" charset="0"/>
              </a:defRPr>
            </a:lvl1pPr>
          </a:lstStyle>
          <a:p>
            <a:r>
              <a:rPr lang="ja-JP" altLang="en-US" dirty="0"/>
              <a:t>マスタ タイトルの書式設定</a:t>
            </a:r>
          </a:p>
        </p:txBody>
      </p:sp>
      <p:sp>
        <p:nvSpPr>
          <p:cNvPr id="9" name="フッター プレースホルダ 4"/>
          <p:cNvSpPr>
            <a:spLocks noGrp="1"/>
          </p:cNvSpPr>
          <p:nvPr>
            <p:ph type="ftr" sz="quarter" idx="10"/>
          </p:nvPr>
        </p:nvSpPr>
        <p:spPr>
          <a:xfrm>
            <a:off x="4263292" y="6597650"/>
            <a:ext cx="3860800" cy="260350"/>
          </a:xfrm>
          <a:prstGeom prst="rect">
            <a:avLst/>
          </a:prstGeom>
        </p:spPr>
        <p:txBody>
          <a:bodyPr/>
          <a:lstStyle>
            <a:lvl1pPr>
              <a:defRPr dirty="0"/>
            </a:lvl1pPr>
          </a:lstStyle>
          <a:p>
            <a:pPr>
              <a:defRPr/>
            </a:pPr>
            <a:endParaRPr kumimoji="1" lang="ja-JP" altLang="en-US">
              <a:solidFill>
                <a:prstClr val="black"/>
              </a:solidFill>
            </a:endParaRPr>
          </a:p>
        </p:txBody>
      </p:sp>
    </p:spTree>
    <p:extLst>
      <p:ext uri="{BB962C8B-B14F-4D97-AF65-F5344CB8AC3E}">
        <p14:creationId xmlns:p14="http://schemas.microsoft.com/office/powerpoint/2010/main" val="249453808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25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01156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92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a:t>Enter text</a:t>
            </a:r>
          </a:p>
        </p:txBody>
      </p:sp>
      <p:sp>
        <p:nvSpPr>
          <p:cNvPr id="7" name="AutoShape 119"/>
          <p:cNvSpPr>
            <a:spLocks/>
          </p:cNvSpPr>
          <p:nvPr userDrawn="1"/>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248842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93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353236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95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824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96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629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97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75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98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39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99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95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100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822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101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8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9_タイトル スライド">
    <p:spTree>
      <p:nvGrpSpPr>
        <p:cNvPr id="1" name=""/>
        <p:cNvGrpSpPr/>
        <p:nvPr/>
      </p:nvGrpSpPr>
      <p:grpSpPr>
        <a:xfrm>
          <a:off x="0" y="0"/>
          <a:ext cx="0" cy="0"/>
          <a:chOff x="0" y="0"/>
          <a:chExt cx="0" cy="0"/>
        </a:xfrm>
      </p:grpSpPr>
      <p:pic>
        <p:nvPicPr>
          <p:cNvPr id="17" name="Picture 6"/>
          <p:cNvPicPr>
            <a:picLocks noChangeAspect="1" noChangeArrowheads="1"/>
          </p:cNvPicPr>
          <p:nvPr userDrawn="1"/>
        </p:nvPicPr>
        <p:blipFill>
          <a:blip r:embed="rId2" cstate="print"/>
          <a:srcRect/>
          <a:stretch>
            <a:fillRect/>
          </a:stretch>
        </p:blipFill>
        <p:spPr bwMode="auto">
          <a:xfrm>
            <a:off x="8688293" y="8"/>
            <a:ext cx="3500308" cy="708001"/>
          </a:xfrm>
          <a:prstGeom prst="rect">
            <a:avLst/>
          </a:prstGeom>
          <a:noFill/>
          <a:ln w="9525">
            <a:noFill/>
            <a:miter lim="800000"/>
            <a:headEnd/>
            <a:tailEnd/>
          </a:ln>
        </p:spPr>
      </p:pic>
      <p:sp>
        <p:nvSpPr>
          <p:cNvPr id="12" name="正方形/長方形 11"/>
          <p:cNvSpPr/>
          <p:nvPr userDrawn="1"/>
        </p:nvSpPr>
        <p:spPr>
          <a:xfrm>
            <a:off x="8688288" y="8"/>
            <a:ext cx="3503712" cy="733425"/>
          </a:xfrm>
          <a:prstGeom prst="rect">
            <a:avLst/>
          </a:prstGeom>
          <a:gradFill flip="none" rotWithShape="1">
            <a:gsLst>
              <a:gs pos="0">
                <a:schemeClr val="bg1">
                  <a:alpha val="0"/>
                </a:schemeClr>
              </a:gs>
              <a:gs pos="5000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3" name="正方形/長方形 12"/>
          <p:cNvSpPr/>
          <p:nvPr userDrawn="1"/>
        </p:nvSpPr>
        <p:spPr>
          <a:xfrm>
            <a:off x="0" y="8"/>
            <a:ext cx="12192000" cy="708001"/>
          </a:xfrm>
          <a:prstGeom prst="rect">
            <a:avLst/>
          </a:prstGeom>
          <a:gradFill>
            <a:gsLst>
              <a:gs pos="100000">
                <a:schemeClr val="bg1">
                  <a:alpha val="0"/>
                </a:schemeClr>
              </a:gs>
              <a:gs pos="50000">
                <a:srgbClr val="000099">
                  <a:alpha val="29000"/>
                </a:srgb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4" name="正方形/長方形 13"/>
          <p:cNvSpPr/>
          <p:nvPr userDrawn="1"/>
        </p:nvSpPr>
        <p:spPr>
          <a:xfrm>
            <a:off x="0" y="347639"/>
            <a:ext cx="12192000" cy="360362"/>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2" name="タイトル 1"/>
          <p:cNvSpPr>
            <a:spLocks noGrp="1"/>
          </p:cNvSpPr>
          <p:nvPr>
            <p:ph type="ctrTitle"/>
          </p:nvPr>
        </p:nvSpPr>
        <p:spPr>
          <a:xfrm>
            <a:off x="0" y="8"/>
            <a:ext cx="12192000" cy="708001"/>
          </a:xfrm>
        </p:spPr>
        <p:txBody>
          <a:bodyPr>
            <a:normAutofit/>
          </a:bodyPr>
          <a:lstStyle>
            <a:lvl1pPr algn="l">
              <a:defRPr sz="2800">
                <a:solidFill>
                  <a:schemeClr val="tx1">
                    <a:lumMod val="75000"/>
                    <a:lumOff val="25000"/>
                  </a:schemeClr>
                </a:solidFill>
                <a:latin typeface="ＭＳ Ｐゴシック" pitchFamily="50" charset="-128"/>
                <a:ea typeface="ＭＳ Ｐゴシック" pitchFamily="50" charset="-128"/>
                <a:cs typeface="Arial" pitchFamily="34" charset="0"/>
              </a:defRPr>
            </a:lvl1pPr>
          </a:lstStyle>
          <a:p>
            <a:r>
              <a:rPr lang="ja-JP" altLang="en-US" dirty="0"/>
              <a:t>マスタ タイトルの書式設定</a:t>
            </a:r>
          </a:p>
        </p:txBody>
      </p:sp>
    </p:spTree>
    <p:extLst>
      <p:ext uri="{BB962C8B-B14F-4D97-AF65-F5344CB8AC3E}">
        <p14:creationId xmlns:p14="http://schemas.microsoft.com/office/powerpoint/2010/main" val="3167935109"/>
      </p:ext>
    </p:extLst>
  </p:cSld>
  <p:clrMapOvr>
    <a:masterClrMapping/>
  </p:clrMapOvr>
  <p:transition>
    <p:cover dir="ld"/>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102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80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103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12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104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768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105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44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106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41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107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944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108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22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109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640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110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13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26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1219170">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23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pic>
        <p:nvPicPr>
          <p:cNvPr id="4" name="Picture 2" descr="C:\Documents and Settings\PPwork\My Documents\【work】\09101501JETRO\top.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9"/>
            <a:ext cx="12192000" cy="720725"/>
          </a:xfrm>
          <a:prstGeom prst="rect">
            <a:avLst/>
          </a:prstGeom>
          <a:noFill/>
          <a:ln w="9525">
            <a:noFill/>
            <a:miter lim="800000"/>
            <a:headEnd/>
            <a:tailEnd/>
          </a:ln>
        </p:spPr>
      </p:pic>
      <p:sp>
        <p:nvSpPr>
          <p:cNvPr id="5" name="正方形/長方形 4"/>
          <p:cNvSpPr/>
          <p:nvPr userDrawn="1"/>
        </p:nvSpPr>
        <p:spPr>
          <a:xfrm>
            <a:off x="0" y="9"/>
            <a:ext cx="12192000" cy="720725"/>
          </a:xfrm>
          <a:prstGeom prst="rect">
            <a:avLst/>
          </a:prstGeom>
          <a:solidFill>
            <a:srgbClr val="0033C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6" name="正方形/長方形 5"/>
          <p:cNvSpPr/>
          <p:nvPr userDrawn="1"/>
        </p:nvSpPr>
        <p:spPr>
          <a:xfrm>
            <a:off x="0" y="9"/>
            <a:ext cx="12192000" cy="720725"/>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7" name="正方形/長方形 6"/>
          <p:cNvSpPr/>
          <p:nvPr userDrawn="1"/>
        </p:nvSpPr>
        <p:spPr>
          <a:xfrm>
            <a:off x="0" y="373063"/>
            <a:ext cx="12192000" cy="360362"/>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8" name="正方形/長方形 7"/>
          <p:cNvSpPr/>
          <p:nvPr userDrawn="1"/>
        </p:nvSpPr>
        <p:spPr>
          <a:xfrm>
            <a:off x="1" y="6570672"/>
            <a:ext cx="11239500" cy="287337"/>
          </a:xfrm>
          <a:prstGeom prst="rect">
            <a:avLst/>
          </a:prstGeom>
          <a:gradFill>
            <a:gsLst>
              <a:gs pos="0">
                <a:schemeClr val="bg1">
                  <a:lumMod val="75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2" name="タイトル 1"/>
          <p:cNvSpPr>
            <a:spLocks noGrp="1"/>
          </p:cNvSpPr>
          <p:nvPr>
            <p:ph type="ctrTitle"/>
          </p:nvPr>
        </p:nvSpPr>
        <p:spPr>
          <a:xfrm>
            <a:off x="0" y="9"/>
            <a:ext cx="12192000" cy="708001"/>
          </a:xfrm>
        </p:spPr>
        <p:txBody>
          <a:bodyPr>
            <a:normAutofit/>
          </a:bodyPr>
          <a:lstStyle>
            <a:lvl1pPr algn="l">
              <a:defRPr sz="2800">
                <a:latin typeface="Arial" pitchFamily="34" charset="0"/>
                <a:cs typeface="Arial" pitchFamily="34" charset="0"/>
              </a:defRPr>
            </a:lvl1pPr>
          </a:lstStyle>
          <a:p>
            <a:r>
              <a:rPr lang="ja-JP" altLang="en-US" dirty="0"/>
              <a:t>マスタ タイトルの書式設定</a:t>
            </a:r>
          </a:p>
        </p:txBody>
      </p:sp>
    </p:spTree>
    <p:extLst>
      <p:ext uri="{BB962C8B-B14F-4D97-AF65-F5344CB8AC3E}">
        <p14:creationId xmlns:p14="http://schemas.microsoft.com/office/powerpoint/2010/main" val="144075068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27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1219170">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87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28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1219170">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16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29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1219170">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96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30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1219170">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112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55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129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sp>
        <p:nvSpPr>
          <p:cNvPr id="7" name="AutoShape 119"/>
          <p:cNvSpPr>
            <a:spLocks/>
          </p:cNvSpPr>
          <p:nvPr userDrawn="1"/>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299047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130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343923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131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174164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75" y="520701"/>
            <a:ext cx="2857500" cy="1352551"/>
          </a:xfrm>
          <a:prstGeom prst="rect">
            <a:avLst/>
          </a:prstGeom>
        </p:spPr>
      </p:pic>
      <p:pic>
        <p:nvPicPr>
          <p:cNvPr id="6" name="Picture 5">
            <a:extLst>
              <a:ext uri="{FF2B5EF4-FFF2-40B4-BE49-F238E27FC236}">
                <a16:creationId xmlns:a16="http://schemas.microsoft.com/office/drawing/2014/main" id="{E048C646-8CC0-4F4D-BD8B-2D0D8BC8269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6176" y="891923"/>
            <a:ext cx="3431147" cy="1029344"/>
          </a:xfrm>
          <a:prstGeom prst="rect">
            <a:avLst/>
          </a:prstGeom>
        </p:spPr>
      </p:pic>
    </p:spTree>
    <p:extLst>
      <p:ext uri="{BB962C8B-B14F-4D97-AF65-F5344CB8AC3E}">
        <p14:creationId xmlns:p14="http://schemas.microsoft.com/office/powerpoint/2010/main" val="1664579363"/>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75" y="520701"/>
            <a:ext cx="2857500" cy="1352551"/>
          </a:xfrm>
          <a:prstGeom prst="rect">
            <a:avLst/>
          </a:prstGeom>
        </p:spPr>
      </p:pic>
    </p:spTree>
    <p:extLst>
      <p:ext uri="{BB962C8B-B14F-4D97-AF65-F5344CB8AC3E}">
        <p14:creationId xmlns:p14="http://schemas.microsoft.com/office/powerpoint/2010/main" val="1526917922"/>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2 つのコンテンツ">
    <p:spTree>
      <p:nvGrpSpPr>
        <p:cNvPr id="1" name=""/>
        <p:cNvGrpSpPr/>
        <p:nvPr/>
      </p:nvGrpSpPr>
      <p:grpSpPr>
        <a:xfrm>
          <a:off x="0" y="0"/>
          <a:ext cx="0" cy="0"/>
          <a:chOff x="0" y="0"/>
          <a:chExt cx="0" cy="0"/>
        </a:xfrm>
      </p:grpSpPr>
      <p:pic>
        <p:nvPicPr>
          <p:cNvPr id="11" name="Picture 4" descr="C:\Documents and Settings\PPwork\My Documents\【work】\09101501JETRO\logo\ロゴ②.jpg"/>
          <p:cNvPicPr>
            <a:picLocks noChangeAspect="1" noChangeArrowheads="1"/>
          </p:cNvPicPr>
          <p:nvPr userDrawn="1"/>
        </p:nvPicPr>
        <p:blipFill>
          <a:blip r:embed="rId2" cstate="print"/>
          <a:srcRect/>
          <a:stretch>
            <a:fillRect/>
          </a:stretch>
        </p:blipFill>
        <p:spPr bwMode="auto">
          <a:xfrm>
            <a:off x="10608505" y="47034"/>
            <a:ext cx="1509905" cy="573663"/>
          </a:xfrm>
          <a:prstGeom prst="rect">
            <a:avLst/>
          </a:prstGeom>
          <a:noFill/>
          <a:ln w="9525">
            <a:noFill/>
            <a:miter lim="800000"/>
            <a:headEnd/>
            <a:tailEnd/>
          </a:ln>
        </p:spPr>
      </p:pic>
      <p:sp>
        <p:nvSpPr>
          <p:cNvPr id="13" name="正方形/長方形 12"/>
          <p:cNvSpPr/>
          <p:nvPr userDrawn="1"/>
        </p:nvSpPr>
        <p:spPr>
          <a:xfrm>
            <a:off x="-48683" y="620688"/>
            <a:ext cx="12240683" cy="72008"/>
          </a:xfrm>
          <a:prstGeom prst="rect">
            <a:avLst/>
          </a:prstGeom>
          <a:gradFill flip="none" rotWithShape="1">
            <a:gsLst>
              <a:gs pos="0">
                <a:srgbClr val="000099"/>
              </a:gs>
              <a:gs pos="50000">
                <a:schemeClr val="bg1">
                  <a:lumMod val="75000"/>
                </a:schemeClr>
              </a:gs>
              <a:gs pos="100000">
                <a:srgbClr val="0000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4" name="タイトル 1"/>
          <p:cNvSpPr>
            <a:spLocks noGrp="1"/>
          </p:cNvSpPr>
          <p:nvPr>
            <p:ph type="ctrTitle"/>
          </p:nvPr>
        </p:nvSpPr>
        <p:spPr>
          <a:xfrm>
            <a:off x="0" y="1"/>
            <a:ext cx="12192000" cy="548680"/>
          </a:xfrm>
        </p:spPr>
        <p:txBody>
          <a:bodyPr>
            <a:normAutofit/>
          </a:bodyPr>
          <a:lstStyle>
            <a:lvl1pPr algn="l">
              <a:defRPr sz="2800" b="1">
                <a:latin typeface="Arial" pitchFamily="34" charset="0"/>
                <a:cs typeface="Arial" pitchFamily="34" charset="0"/>
              </a:defRPr>
            </a:lvl1pPr>
          </a:lstStyle>
          <a:p>
            <a:r>
              <a:rPr lang="ja-JP" altLang="en-US" dirty="0"/>
              <a:t>マスタ タイトルの書式設定</a:t>
            </a:r>
          </a:p>
        </p:txBody>
      </p:sp>
    </p:spTree>
    <p:extLst>
      <p:ext uri="{BB962C8B-B14F-4D97-AF65-F5344CB8AC3E}">
        <p14:creationId xmlns:p14="http://schemas.microsoft.com/office/powerpoint/2010/main" val="88746132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75" y="520701"/>
            <a:ext cx="2857500" cy="1352551"/>
          </a:xfrm>
          <a:prstGeom prst="rect">
            <a:avLst/>
          </a:prstGeom>
        </p:spPr>
      </p:pic>
    </p:spTree>
    <p:extLst>
      <p:ext uri="{BB962C8B-B14F-4D97-AF65-F5344CB8AC3E}">
        <p14:creationId xmlns:p14="http://schemas.microsoft.com/office/powerpoint/2010/main" val="1028206090"/>
      </p:ext>
    </p:extLst>
  </p:cSld>
  <p:clrMapOvr>
    <a:masterClrMapping/>
  </p:clrMapOvr>
  <p:hf hdr="0" dt="0"/>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 preserve="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75" y="520701"/>
            <a:ext cx="2857500" cy="1352551"/>
          </a:xfrm>
          <a:prstGeom prst="rect">
            <a:avLst/>
          </a:prstGeom>
        </p:spPr>
      </p:pic>
    </p:spTree>
    <p:extLst>
      <p:ext uri="{BB962C8B-B14F-4D97-AF65-F5344CB8AC3E}">
        <p14:creationId xmlns:p14="http://schemas.microsoft.com/office/powerpoint/2010/main" val="2483877837"/>
      </p:ext>
    </p:extLst>
  </p:cSld>
  <p:clrMapOvr>
    <a:masterClrMapping/>
  </p:clrMapOvr>
  <p:hf hdr="0" dt="0"/>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02060"/>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solidFill>
                  <a:schemeClr val="tx1">
                    <a:lumMod val="75000"/>
                    <a:lumOff val="25000"/>
                  </a:schemeClr>
                </a:solidFill>
              </a:defRPr>
            </a:lvl1pPr>
            <a:lvl2pPr marL="228594" indent="-228594">
              <a:defRPr>
                <a:solidFill>
                  <a:schemeClr val="tx1">
                    <a:lumMod val="75000"/>
                    <a:lumOff val="25000"/>
                  </a:schemeClr>
                </a:solidFill>
              </a:defRPr>
            </a:lvl2pPr>
            <a:lvl3pPr marL="457189" indent="-228594">
              <a:defRPr>
                <a:solidFill>
                  <a:schemeClr val="tx1">
                    <a:lumMod val="75000"/>
                    <a:lumOff val="25000"/>
                  </a:schemeClr>
                </a:solidFill>
              </a:defRPr>
            </a:lvl3pPr>
            <a:lvl4pPr marL="685783" indent="-228594">
              <a:defRPr>
                <a:solidFill>
                  <a:schemeClr val="tx1">
                    <a:lumMod val="75000"/>
                    <a:lumOff val="25000"/>
                  </a:schemeClr>
                </a:solidFill>
              </a:defRPr>
            </a:lvl4pPr>
            <a:lvl5pPr marL="914377" indent="-228594">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4" name="TextBox 3"/>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565771947"/>
      </p:ext>
    </p:extLst>
  </p:cSld>
  <p:clrMapOvr>
    <a:masterClrMapping/>
  </p:clrMapOvr>
  <p:hf hdr="0" dt="0"/>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lvl1pPr>
              <a:defRPr>
                <a:solidFill>
                  <a:schemeClr val="tx1">
                    <a:lumMod val="75000"/>
                    <a:lumOff val="25000"/>
                  </a:schemeClr>
                </a:solidFill>
              </a:defRPr>
            </a:lvl1pPr>
            <a:lvl2pPr marL="228594" indent="-228594">
              <a:defRPr>
                <a:solidFill>
                  <a:schemeClr val="tx1">
                    <a:lumMod val="75000"/>
                    <a:lumOff val="25000"/>
                  </a:schemeClr>
                </a:solidFill>
              </a:defRPr>
            </a:lvl2pPr>
            <a:lvl3pPr marL="457189" indent="-228594">
              <a:defRPr>
                <a:solidFill>
                  <a:schemeClr val="tx1">
                    <a:lumMod val="75000"/>
                    <a:lumOff val="25000"/>
                  </a:schemeClr>
                </a:solidFill>
              </a:defRPr>
            </a:lvl3pPr>
            <a:lvl4pPr marL="685783" indent="-228594">
              <a:defRPr>
                <a:solidFill>
                  <a:schemeClr val="tx1">
                    <a:lumMod val="75000"/>
                    <a:lumOff val="25000"/>
                  </a:schemeClr>
                </a:solidFill>
              </a:defRPr>
            </a:lvl4pPr>
            <a:lvl5pPr marL="914377" indent="-228594">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lvl1pPr>
              <a:defRPr>
                <a:solidFill>
                  <a:schemeClr val="tx1">
                    <a:lumMod val="75000"/>
                    <a:lumOff val="25000"/>
                  </a:schemeClr>
                </a:solidFill>
              </a:defRPr>
            </a:lvl1pPr>
            <a:lvl2pPr marL="228594" indent="-228594">
              <a:defRPr>
                <a:solidFill>
                  <a:schemeClr val="tx1">
                    <a:lumMod val="75000"/>
                    <a:lumOff val="25000"/>
                  </a:schemeClr>
                </a:solidFill>
              </a:defRPr>
            </a:lvl2pPr>
            <a:lvl3pPr marL="457189" indent="-228594">
              <a:defRPr>
                <a:solidFill>
                  <a:schemeClr val="tx1">
                    <a:lumMod val="75000"/>
                    <a:lumOff val="25000"/>
                  </a:schemeClr>
                </a:solidFill>
              </a:defRPr>
            </a:lvl3pPr>
            <a:lvl4pPr marL="685783" indent="-228594">
              <a:defRPr>
                <a:solidFill>
                  <a:schemeClr val="tx1">
                    <a:lumMod val="75000"/>
                    <a:lumOff val="25000"/>
                  </a:schemeClr>
                </a:solidFill>
              </a:defRPr>
            </a:lvl4pPr>
            <a:lvl5pPr marL="914377" indent="-228594">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0" name="Straight Connector 9"/>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cxnSp>
        <p:nvCxnSpPr>
          <p:cNvPr id="13" name="Straight Connector 12">
            <a:extLst>
              <a:ext uri="{FF2B5EF4-FFF2-40B4-BE49-F238E27FC236}">
                <a16:creationId xmlns:a16="http://schemas.microsoft.com/office/drawing/2014/main" id="{04F3346A-AABA-44F1-8C1F-5CE7C642AA05}"/>
              </a:ext>
            </a:extLst>
          </p:cNvPr>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33D4D957-2BB9-4B18-A207-305816738016}"/>
              </a:ext>
            </a:extLst>
          </p:cNvPr>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72CECEC8-87DA-4080-9E39-F5C98D4C7A0D}"/>
              </a:ext>
            </a:extLst>
          </p:cNvPr>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2E1FAB0-C7E6-4A7D-8164-A556313D424D}"/>
              </a:ext>
            </a:extLst>
          </p:cNvPr>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414227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a:solidFill>
                  <a:schemeClr val="tx1">
                    <a:lumMod val="75000"/>
                    <a:lumOff val="25000"/>
                  </a:schemeClr>
                </a:solidFill>
              </a:defRPr>
            </a:lvl1pPr>
            <a:lvl2pPr marL="228594" indent="-228594">
              <a:defRPr>
                <a:solidFill>
                  <a:schemeClr val="tx1">
                    <a:lumMod val="75000"/>
                    <a:lumOff val="25000"/>
                  </a:schemeClr>
                </a:solidFill>
              </a:defRPr>
            </a:lvl2pPr>
            <a:lvl3pPr marL="457189" indent="-228594">
              <a:defRPr>
                <a:solidFill>
                  <a:schemeClr val="tx1">
                    <a:lumMod val="75000"/>
                    <a:lumOff val="25000"/>
                  </a:schemeClr>
                </a:solidFill>
              </a:defRPr>
            </a:lvl3pPr>
            <a:lvl4pPr marL="685783" indent="-228594">
              <a:defRPr>
                <a:solidFill>
                  <a:schemeClr val="tx1">
                    <a:lumMod val="75000"/>
                    <a:lumOff val="25000"/>
                  </a:schemeClr>
                </a:solidFill>
              </a:defRPr>
            </a:lvl4pPr>
            <a:lvl5pPr marL="914377" indent="-228594">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a:solidFill>
                  <a:schemeClr val="tx1">
                    <a:lumMod val="75000"/>
                    <a:lumOff val="25000"/>
                  </a:schemeClr>
                </a:solidFill>
              </a:defRPr>
            </a:lvl1pPr>
            <a:lvl2pPr marL="228594" indent="-228594">
              <a:defRPr>
                <a:solidFill>
                  <a:schemeClr val="tx1">
                    <a:lumMod val="75000"/>
                    <a:lumOff val="25000"/>
                  </a:schemeClr>
                </a:solidFill>
              </a:defRPr>
            </a:lvl2pPr>
            <a:lvl3pPr marL="457189" indent="-228594">
              <a:defRPr>
                <a:solidFill>
                  <a:schemeClr val="tx1">
                    <a:lumMod val="75000"/>
                    <a:lumOff val="25000"/>
                  </a:schemeClr>
                </a:solidFill>
              </a:defRPr>
            </a:lvl3pPr>
            <a:lvl4pPr marL="685783" indent="-228594">
              <a:defRPr>
                <a:solidFill>
                  <a:schemeClr val="tx1">
                    <a:lumMod val="75000"/>
                    <a:lumOff val="25000"/>
                  </a:schemeClr>
                </a:solidFill>
              </a:defRPr>
            </a:lvl4pPr>
            <a:lvl5pPr marL="914377" indent="-228594">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2" name="Straight Connector 11"/>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cxnSp>
        <p:nvCxnSpPr>
          <p:cNvPr id="15" name="Straight Connector 14">
            <a:extLst>
              <a:ext uri="{FF2B5EF4-FFF2-40B4-BE49-F238E27FC236}">
                <a16:creationId xmlns:a16="http://schemas.microsoft.com/office/drawing/2014/main" id="{C40F581A-E827-478A-8439-7BE168E1513D}"/>
              </a:ext>
            </a:extLst>
          </p:cNvPr>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69E899D8-5C1E-44E3-BFA8-023820FFC1B8}"/>
              </a:ext>
            </a:extLst>
          </p:cNvPr>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E0C679D9-BC21-4A59-BD42-1E6BC78974ED}"/>
              </a:ext>
            </a:extLst>
          </p:cNvPr>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D0138C9-BF41-4DCB-BEBF-9DDE9DF068B6}"/>
              </a:ext>
            </a:extLst>
          </p:cNvPr>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49605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cxnSp>
        <p:nvCxnSpPr>
          <p:cNvPr id="6" name="Straight Connector 5"/>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8" name="Straight Connector 7"/>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cxnSp>
        <p:nvCxnSpPr>
          <p:cNvPr id="11" name="Straight Connector 10">
            <a:extLst>
              <a:ext uri="{FF2B5EF4-FFF2-40B4-BE49-F238E27FC236}">
                <a16:creationId xmlns:a16="http://schemas.microsoft.com/office/drawing/2014/main" id="{0E929BF4-B5C4-47C0-9514-82C43D40D04B}"/>
              </a:ext>
            </a:extLst>
          </p:cNvPr>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A227C5D8-7296-472E-938C-F88B5338859A}"/>
              </a:ext>
            </a:extLst>
          </p:cNvPr>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60A27E3C-56C6-47BB-A03C-B0DAA4FCE052}"/>
              </a:ext>
            </a:extLst>
          </p:cNvPr>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530FEA7-4034-4391-98AE-066D784735A6}"/>
              </a:ext>
            </a:extLst>
          </p:cNvPr>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26387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D57F1E4F-1CFF-5643-939E-217C01CDF565}"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557658111"/>
      </p:ext>
    </p:extLst>
  </p:cSld>
  <p:clrMapOvr>
    <a:masterClrMapping/>
  </p:clrMapOvr>
  <p:hf hdr="0" dt="0"/>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p:cSld name="1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F9475C6F-8D27-4AB6-AB2A-A26FAA9CC1F3}"/>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FD54DB-3F47-4532-933C-30D863F559F1}"/>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817249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2ADDCD86-724D-40BE-BF58-509684F24D2D}"/>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62D5759-AE1B-4226-98D9-CF1B273AE0C1}"/>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039120"/>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5312F18B-3B18-4239-B287-0FB94F467A1D}"/>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F194665-1930-488E-A72F-5645606DB4DA}"/>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0863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09713" y="274652"/>
            <a:ext cx="10972604"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02564759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43984CF6-ECE8-4C01-933D-0145B741B463}"/>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B71FB15-FA16-4231-91CC-4B43414AE8F6}"/>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1831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CE61BEF3-E382-4D33-A273-1A1724CB36CB}"/>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3DE1F21-073E-4641-B164-38F69F004E3E}"/>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7278452"/>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C4443B13-5B2A-4ADA-9DA0-AD099EFE6002}"/>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FE4CD5C-0B58-46EF-AC40-6461BDFFAF8B}"/>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4435726"/>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p:cSld name="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B0E588AD-DD73-45A5-B77C-44E2197418D2}"/>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AB69984-AA10-4667-A389-2BCBBCA6E500}"/>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76134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p:cSld name="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EECF5D64-6237-44D2-A9C2-18C0CDA402A3}"/>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E8D654C-CEFD-432B-89A6-B5D51E43D423}"/>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89481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p:cSld name="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41AD16E1-004E-49AA-A3F2-CFE9042113D7}"/>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C855E6A-DFF2-4612-9D7E-3E16D63F6906}"/>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71349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p:cSld name="1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6BF8DE82-3722-4701-8EDF-B44346E3588E}"/>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8F2E58-8B46-4570-A28F-AA73F6CC4148}"/>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6196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p:cSld name="1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A152928D-9455-436B-AC4C-5F93FFBC7012}"/>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9BFA9C0-FF28-47B8-898D-BA82D3378DE7}"/>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222022"/>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p:cSld name="1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245A2189-E39B-4B2B-B80A-C0CC75934303}"/>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141208-9B07-4EEB-A989-F339A3B50C40}"/>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96574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p:cSld name="1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E20B48BB-1005-46A5-9796-5A852D5ABA30}"/>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6C33FD-A5A2-4B83-983B-CF1F9102878C}"/>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799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7_タイトル スライド">
    <p:spTree>
      <p:nvGrpSpPr>
        <p:cNvPr id="1" name=""/>
        <p:cNvGrpSpPr/>
        <p:nvPr/>
      </p:nvGrpSpPr>
      <p:grpSpPr>
        <a:xfrm>
          <a:off x="0" y="0"/>
          <a:ext cx="0" cy="0"/>
          <a:chOff x="0" y="0"/>
          <a:chExt cx="0" cy="0"/>
        </a:xfrm>
      </p:grpSpPr>
      <p:pic>
        <p:nvPicPr>
          <p:cNvPr id="3" name="Picture 2" descr="E:\JPEG\Vol_149\GD191_L.jpg"/>
          <p:cNvPicPr>
            <a:picLocks noChangeAspect="1" noChangeArrowheads="1"/>
          </p:cNvPicPr>
          <p:nvPr userDrawn="1"/>
        </p:nvPicPr>
        <p:blipFill>
          <a:blip r:embed="rId2" cstate="screen">
            <a:duotone>
              <a:schemeClr val="accent5">
                <a:shade val="45000"/>
                <a:satMod val="135000"/>
              </a:schemeClr>
              <a:prstClr val="white"/>
            </a:duotone>
          </a:blip>
          <a:srcRect/>
          <a:stretch>
            <a:fillRect/>
          </a:stretch>
        </p:blipFill>
        <p:spPr bwMode="auto">
          <a:xfrm>
            <a:off x="8688288" y="8"/>
            <a:ext cx="3503712" cy="733425"/>
          </a:xfrm>
          <a:prstGeom prst="rect">
            <a:avLst/>
          </a:prstGeom>
          <a:noFill/>
        </p:spPr>
      </p:pic>
      <p:sp>
        <p:nvSpPr>
          <p:cNvPr id="4" name="正方形/長方形 11"/>
          <p:cNvSpPr/>
          <p:nvPr userDrawn="1"/>
        </p:nvSpPr>
        <p:spPr>
          <a:xfrm>
            <a:off x="8688917" y="8"/>
            <a:ext cx="3503083" cy="733425"/>
          </a:xfrm>
          <a:prstGeom prst="rect">
            <a:avLst/>
          </a:prstGeom>
          <a:gradFill flip="none" rotWithShape="1">
            <a:gsLst>
              <a:gs pos="0">
                <a:schemeClr val="bg1">
                  <a:alpha val="0"/>
                </a:schemeClr>
              </a:gs>
              <a:gs pos="5000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5" name="正方形/長方形 12"/>
          <p:cNvSpPr/>
          <p:nvPr userDrawn="1"/>
        </p:nvSpPr>
        <p:spPr>
          <a:xfrm>
            <a:off x="19051" y="-4763"/>
            <a:ext cx="12192000" cy="733426"/>
          </a:xfrm>
          <a:prstGeom prst="rect">
            <a:avLst/>
          </a:prstGeom>
          <a:gradFill>
            <a:gsLst>
              <a:gs pos="0">
                <a:schemeClr val="accent5">
                  <a:lumMod val="60000"/>
                  <a:lumOff val="40000"/>
                  <a:alpha val="68000"/>
                </a:schemeClr>
              </a:gs>
              <a:gs pos="0">
                <a:schemeClr val="accent5">
                  <a:lumMod val="60000"/>
                  <a:lumOff val="40000"/>
                  <a:alpha val="66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6" name="正方形/長方形 13"/>
          <p:cNvSpPr/>
          <p:nvPr userDrawn="1"/>
        </p:nvSpPr>
        <p:spPr>
          <a:xfrm>
            <a:off x="0" y="347663"/>
            <a:ext cx="12192000" cy="385762"/>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7" name="正方形/長方形 7"/>
          <p:cNvSpPr/>
          <p:nvPr userDrawn="1"/>
        </p:nvSpPr>
        <p:spPr>
          <a:xfrm>
            <a:off x="1" y="6570672"/>
            <a:ext cx="11239500" cy="287337"/>
          </a:xfrm>
          <a:prstGeom prst="rect">
            <a:avLst/>
          </a:prstGeom>
          <a:gradFill>
            <a:gsLst>
              <a:gs pos="0">
                <a:schemeClr val="bg1">
                  <a:lumMod val="75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2" name="タイトル 1"/>
          <p:cNvSpPr>
            <a:spLocks noGrp="1"/>
          </p:cNvSpPr>
          <p:nvPr>
            <p:ph type="ctrTitle"/>
          </p:nvPr>
        </p:nvSpPr>
        <p:spPr>
          <a:xfrm>
            <a:off x="-1323" y="-12700"/>
            <a:ext cx="12192000" cy="708001"/>
          </a:xfrm>
        </p:spPr>
        <p:txBody>
          <a:bodyPr>
            <a:normAutofit/>
          </a:bodyPr>
          <a:lstStyle>
            <a:lvl1pPr algn="l">
              <a:defRPr sz="3200">
                <a:latin typeface="Arial" pitchFamily="34" charset="0"/>
                <a:cs typeface="Arial" pitchFamily="34" charset="0"/>
              </a:defRPr>
            </a:lvl1pPr>
          </a:lstStyle>
          <a:p>
            <a:r>
              <a:rPr lang="ja-JP" altLang="en-US" dirty="0"/>
              <a:t>マスタ タイトルの書式設定</a:t>
            </a:r>
          </a:p>
        </p:txBody>
      </p:sp>
    </p:spTree>
    <p:extLst>
      <p:ext uri="{BB962C8B-B14F-4D97-AF65-F5344CB8AC3E}">
        <p14:creationId xmlns:p14="http://schemas.microsoft.com/office/powerpoint/2010/main" val="3625108938"/>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p:cSld name="1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5E6CB1D5-54D8-4266-8F3B-BB38F2C8B859}"/>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819D4B-EC3C-4FD5-994C-C694A2DDB826}"/>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78956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p:cSld name="1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114A0AF-A542-4D76-AB4C-8FD40933BE6B}"/>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A4309CB-C24B-411D-98B9-3BE2B9152A45}"/>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65377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6" name="Straight Connector 5"/>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
        <p:nvSpPr>
          <p:cNvPr id="9" name="Slide Number Placeholder 5">
            <a:extLst>
              <a:ext uri="{FF2B5EF4-FFF2-40B4-BE49-F238E27FC236}">
                <a16:creationId xmlns:a16="http://schemas.microsoft.com/office/drawing/2014/main" id="{9557831D-4BEA-48D5-AF77-B34AAF06F050}"/>
              </a:ext>
            </a:extLst>
          </p:cNvPr>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89D986B5-435D-41FB-A526-E770DC122C3F}"/>
              </a:ext>
            </a:extLst>
          </p:cNvPr>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B9C847-AB92-496D-90E2-3D512778F7AE}"/>
              </a:ext>
            </a:extLst>
          </p:cNvPr>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892341"/>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9405" r="40119"/>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marL="228594" indent="-228594">
              <a:defRPr sz="2800">
                <a:solidFill>
                  <a:schemeClr val="tx1">
                    <a:lumMod val="75000"/>
                    <a:lumOff val="25000"/>
                  </a:schemeClr>
                </a:solidFill>
              </a:defRPr>
            </a:lvl2pPr>
            <a:lvl3pPr marL="457189" indent="-228594">
              <a:defRPr sz="2400">
                <a:solidFill>
                  <a:schemeClr val="tx1">
                    <a:lumMod val="75000"/>
                    <a:lumOff val="25000"/>
                  </a:schemeClr>
                </a:solidFill>
              </a:defRPr>
            </a:lvl3pPr>
            <a:lvl4pPr marL="685783" indent="-228594">
              <a:defRPr sz="2000">
                <a:solidFill>
                  <a:schemeClr val="tx1">
                    <a:lumMod val="75000"/>
                    <a:lumOff val="25000"/>
                  </a:schemeClr>
                </a:solidFill>
              </a:defRPr>
            </a:lvl4pPr>
            <a:lvl5pPr marL="914377" indent="-228594">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920575917"/>
      </p:ext>
    </p:extLst>
  </p:cSld>
  <p:clrMapOvr>
    <a:masterClrMapping/>
  </p:clrMapOvr>
  <p:hf hdr="0" dt="0"/>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0692" r="38651"/>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marL="228594" indent="-228594">
              <a:defRPr sz="2800"/>
            </a:lvl2pPr>
            <a:lvl3pPr marL="457189" indent="-228594">
              <a:defRPr sz="2400"/>
            </a:lvl3pPr>
            <a:lvl4pPr marL="685783" indent="-228594">
              <a:defRPr sz="2000"/>
            </a:lvl4pPr>
            <a:lvl5pPr marL="914377" indent="-228594">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pic>
        <p:nvPicPr>
          <p:cNvPr id="11" name="Picture 10">
            <a:extLst>
              <a:ext uri="{FF2B5EF4-FFF2-40B4-BE49-F238E27FC236}">
                <a16:creationId xmlns:a16="http://schemas.microsoft.com/office/drawing/2014/main" id="{9B05440F-676F-43FF-94AF-02C4D3F02B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692" r="38651"/>
          <a:stretch/>
        </p:blipFill>
        <p:spPr>
          <a:xfrm>
            <a:off x="1" y="-12246"/>
            <a:ext cx="4965700" cy="6870247"/>
          </a:xfrm>
          <a:prstGeom prst="rect">
            <a:avLst/>
          </a:prstGeom>
        </p:spPr>
      </p:pic>
      <p:cxnSp>
        <p:nvCxnSpPr>
          <p:cNvPr id="12" name="Straight Connector 11">
            <a:extLst>
              <a:ext uri="{FF2B5EF4-FFF2-40B4-BE49-F238E27FC236}">
                <a16:creationId xmlns:a16="http://schemas.microsoft.com/office/drawing/2014/main" id="{B8289C0D-0011-48A7-B043-1017FA4780A8}"/>
              </a:ext>
            </a:extLst>
          </p:cNvPr>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B8C717DE-B387-4A4D-B508-3BE6654DB488}"/>
              </a:ext>
            </a:extLst>
          </p:cNvPr>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C3FF0657-9C90-4547-9F59-D24C7255D575}"/>
              </a:ext>
            </a:extLst>
          </p:cNvPr>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39407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59479"/>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marL="228594" indent="-228594">
              <a:defRPr sz="2800"/>
            </a:lvl2pPr>
            <a:lvl3pPr marL="457189" indent="-228594">
              <a:defRPr sz="2400"/>
            </a:lvl3pPr>
            <a:lvl4pPr marL="685783" indent="-228594">
              <a:defRPr sz="2000"/>
            </a:lvl4pPr>
            <a:lvl5pPr marL="914377" indent="-228594">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pic>
        <p:nvPicPr>
          <p:cNvPr id="11" name="Picture 10">
            <a:extLst>
              <a:ext uri="{FF2B5EF4-FFF2-40B4-BE49-F238E27FC236}">
                <a16:creationId xmlns:a16="http://schemas.microsoft.com/office/drawing/2014/main" id="{A23262B2-1E27-4EB8-8864-DAFE341ED42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405" r="40119"/>
          <a:stretch/>
        </p:blipFill>
        <p:spPr>
          <a:xfrm>
            <a:off x="1" y="0"/>
            <a:ext cx="4934857" cy="6858000"/>
          </a:xfrm>
          <a:prstGeom prst="rect">
            <a:avLst/>
          </a:prstGeom>
        </p:spPr>
      </p:pic>
      <p:cxnSp>
        <p:nvCxnSpPr>
          <p:cNvPr id="12" name="Straight Connector 11">
            <a:extLst>
              <a:ext uri="{FF2B5EF4-FFF2-40B4-BE49-F238E27FC236}">
                <a16:creationId xmlns:a16="http://schemas.microsoft.com/office/drawing/2014/main" id="{B7ED815F-FC76-43B0-A412-02689F7021F9}"/>
              </a:ext>
            </a:extLst>
          </p:cNvPr>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10787374-34C2-46D1-A172-1150A1AEBE3E}"/>
              </a:ext>
            </a:extLst>
          </p:cNvPr>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08C22A87-3C3F-4649-98B1-C1B71CE16B41}"/>
              </a:ext>
            </a:extLst>
          </p:cNvPr>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45463"/>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p:cSld name="3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6666" r="12813"/>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marL="228594" indent="-228594">
              <a:defRPr sz="2800"/>
            </a:lvl2pPr>
            <a:lvl3pPr marL="457189" indent="-228594">
              <a:defRPr sz="2400"/>
            </a:lvl3pPr>
            <a:lvl4pPr marL="685783" indent="-228594">
              <a:defRPr sz="2000"/>
            </a:lvl4pPr>
            <a:lvl5pPr marL="914377" indent="-228594">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pic>
        <p:nvPicPr>
          <p:cNvPr id="11" name="Picture 10">
            <a:extLst>
              <a:ext uri="{FF2B5EF4-FFF2-40B4-BE49-F238E27FC236}">
                <a16:creationId xmlns:a16="http://schemas.microsoft.com/office/drawing/2014/main" id="{9ADE8CC0-E9DD-4F99-A520-FBCA7713A4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666" r="12813"/>
          <a:stretch/>
        </p:blipFill>
        <p:spPr>
          <a:xfrm>
            <a:off x="-1" y="0"/>
            <a:ext cx="4940301" cy="6858000"/>
          </a:xfrm>
          <a:prstGeom prst="rect">
            <a:avLst/>
          </a:prstGeom>
        </p:spPr>
      </p:pic>
      <p:cxnSp>
        <p:nvCxnSpPr>
          <p:cNvPr id="12" name="Straight Connector 11">
            <a:extLst>
              <a:ext uri="{FF2B5EF4-FFF2-40B4-BE49-F238E27FC236}">
                <a16:creationId xmlns:a16="http://schemas.microsoft.com/office/drawing/2014/main" id="{D887CDD9-ACD0-4514-9C29-0AEBF570C3C8}"/>
              </a:ext>
            </a:extLst>
          </p:cNvPr>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12568E5-BECE-42E8-A3D1-8FAC94696CF6}"/>
              </a:ext>
            </a:extLst>
          </p:cNvPr>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A26EFBBD-0C22-4605-947A-60A29138F700}"/>
              </a:ext>
            </a:extLst>
          </p:cNvPr>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33118"/>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p:cSld name="2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4264" r="45236"/>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marL="228594" indent="-228594">
              <a:defRPr sz="2800"/>
            </a:lvl2pPr>
            <a:lvl3pPr marL="457189" indent="-228594">
              <a:defRPr sz="2400"/>
            </a:lvl3pPr>
            <a:lvl4pPr marL="685783" indent="-228594">
              <a:tabLst/>
              <a:defRPr sz="2000"/>
            </a:lvl4pPr>
            <a:lvl5pPr marL="914377" indent="-228594">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pic>
        <p:nvPicPr>
          <p:cNvPr id="11" name="Picture 10">
            <a:extLst>
              <a:ext uri="{FF2B5EF4-FFF2-40B4-BE49-F238E27FC236}">
                <a16:creationId xmlns:a16="http://schemas.microsoft.com/office/drawing/2014/main" id="{692E4981-6BE2-412F-BEAD-A7D70459D8A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9479"/>
          <a:stretch/>
        </p:blipFill>
        <p:spPr>
          <a:xfrm>
            <a:off x="-1" y="2"/>
            <a:ext cx="4940301" cy="6857999"/>
          </a:xfrm>
          <a:prstGeom prst="rect">
            <a:avLst/>
          </a:prstGeom>
        </p:spPr>
      </p:pic>
      <p:cxnSp>
        <p:nvCxnSpPr>
          <p:cNvPr id="12" name="Straight Connector 11">
            <a:extLst>
              <a:ext uri="{FF2B5EF4-FFF2-40B4-BE49-F238E27FC236}">
                <a16:creationId xmlns:a16="http://schemas.microsoft.com/office/drawing/2014/main" id="{47D166EE-E7BE-4BFC-B3E5-AB6292944800}"/>
              </a:ext>
            </a:extLst>
          </p:cNvPr>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235F9E0-6270-4F6D-A478-BC5DDE947C62}"/>
              </a:ext>
            </a:extLst>
          </p:cNvPr>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05C6DD6B-79CF-495A-8617-2033C0E92296}"/>
              </a:ext>
            </a:extLst>
          </p:cNvPr>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646096"/>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lvl1pPr>
              <a:defRPr>
                <a:solidFill>
                  <a:srgbClr val="002060"/>
                </a:solidFill>
              </a:defRPr>
            </a:lvl1pPr>
            <a:lvl2pPr marL="228594" indent="-228594">
              <a:defRPr/>
            </a:lvl2pPr>
            <a:lvl3pPr marL="457189" indent="-228594">
              <a:defRPr/>
            </a:lvl3pPr>
            <a:lvl4pPr marL="685783" indent="-228594">
              <a:defRPr/>
            </a:lvl4pPr>
            <a:lvl5pPr marL="914377" indent="-22859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68E31A57-B6C5-4A66-BB90-968645CDFE4A}" type="slidenum">
              <a:rPr lang="en-US" smtClean="0">
                <a:solidFill>
                  <a:prstClr val="black"/>
                </a:solidFill>
              </a:rPr>
              <a:pPr defTabSz="914377"/>
              <a:t>‹#›</a:t>
            </a:fld>
            <a:endParaRPr lang="en-US">
              <a:solidFill>
                <a:prstClr val="black"/>
              </a:solidFill>
            </a:endParaRPr>
          </a:p>
        </p:txBody>
      </p: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858040830"/>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251" y="4572143"/>
            <a:ext cx="2857500" cy="1352551"/>
          </a:xfrm>
          <a:prstGeom prst="rect">
            <a:avLst/>
          </a:prstGeom>
        </p:spPr>
      </p:pic>
      <p:cxnSp>
        <p:nvCxnSpPr>
          <p:cNvPr id="6" name="Straight Connector 5">
            <a:extLst>
              <a:ext uri="{FF2B5EF4-FFF2-40B4-BE49-F238E27FC236}">
                <a16:creationId xmlns:a16="http://schemas.microsoft.com/office/drawing/2014/main" id="{CCC30DCD-48DC-4B99-A5A8-C55AD32AD3F9}"/>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72F51A8-0147-4087-BDE4-D9FBDE9F0623}"/>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2551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7" name="スライド番号プレースホルダー 1"/>
          <p:cNvSpPr>
            <a:spLocks noGrp="1"/>
          </p:cNvSpPr>
          <p:nvPr>
            <p:ph type="sldNum" sz="quarter" idx="4"/>
          </p:nvPr>
        </p:nvSpPr>
        <p:spPr>
          <a:xfrm>
            <a:off x="9347200" y="1"/>
            <a:ext cx="2844800" cy="365125"/>
          </a:xfrm>
          <a:prstGeom prst="rect">
            <a:avLst/>
          </a:prstGeom>
        </p:spPr>
        <p:txBody>
          <a:bodyPr vert="horz" lIns="91440" tIns="45720" rIns="91440" bIns="45720" rtlCol="0" anchor="ctr"/>
          <a:lstStyle>
            <a:lvl1pPr algn="r">
              <a:defRPr sz="1200">
                <a:solidFill>
                  <a:schemeClr val="tx1">
                    <a:tint val="75000"/>
                  </a:schemeClr>
                </a:solidFill>
                <a:latin typeface="ＭＳ ゴシック" panose="020B0609070205080204" pitchFamily="49" charset="-128"/>
                <a:ea typeface="ＭＳ ゴシック" panose="020B0609070205080204" pitchFamily="49" charset="-128"/>
              </a:defRPr>
            </a:lvl1pPr>
          </a:lstStyle>
          <a:p>
            <a:pPr>
              <a:defRPr/>
            </a:pPr>
            <a:fld id="{101AF7D9-A2C4-4C07-B40F-31560EBD1FE8}" type="slidenum">
              <a:rPr kumimoji="1" lang="ja-JP" altLang="en-US" smtClean="0">
                <a:solidFill>
                  <a:prstClr val="black">
                    <a:tint val="75000"/>
                  </a:prstClr>
                </a:solidFill>
              </a:rPr>
              <a:pPr>
                <a:def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220581168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1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677335" y="6041363"/>
            <a:ext cx="6297612"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65833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1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677335" y="6041363"/>
            <a:ext cx="6297612"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338660"/>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1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677335" y="6041363"/>
            <a:ext cx="6297612"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21319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2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677335" y="6041363"/>
            <a:ext cx="6297612"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652801"/>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2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677335" y="6041363"/>
            <a:ext cx="6297612"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647431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2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677335" y="6041363"/>
            <a:ext cx="6297612"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965659"/>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2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677335" y="6041363"/>
            <a:ext cx="6297612"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555538"/>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2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677335" y="6041363"/>
            <a:ext cx="6297612"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81728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2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677335" y="6041363"/>
            <a:ext cx="6297612"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133608"/>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2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677335" y="6041363"/>
            <a:ext cx="6297612"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5615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正方形/長方形 3"/>
          <p:cNvSpPr/>
          <p:nvPr userDrawn="1"/>
        </p:nvSpPr>
        <p:spPr>
          <a:xfrm>
            <a:off x="867508" y="3500439"/>
            <a:ext cx="10456984" cy="73025"/>
          </a:xfrm>
          <a:prstGeom prst="rect">
            <a:avLst/>
          </a:prstGeom>
          <a:gradFill flip="none" rotWithShape="1">
            <a:gsLst>
              <a:gs pos="0">
                <a:srgbClr val="000099"/>
              </a:gs>
              <a:gs pos="50000">
                <a:schemeClr val="bg1">
                  <a:lumMod val="75000"/>
                </a:schemeClr>
              </a:gs>
              <a:gs pos="100000">
                <a:srgbClr val="0000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8" name="正方形/長方形 7"/>
          <p:cNvSpPr/>
          <p:nvPr userDrawn="1"/>
        </p:nvSpPr>
        <p:spPr>
          <a:xfrm>
            <a:off x="3485661" y="765176"/>
            <a:ext cx="8706339" cy="360363"/>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4098" name="Rectangle 2"/>
          <p:cNvSpPr>
            <a:spLocks noGrp="1" noChangeArrowheads="1"/>
          </p:cNvSpPr>
          <p:nvPr>
            <p:ph type="ctrTitle"/>
          </p:nvPr>
        </p:nvSpPr>
        <p:spPr>
          <a:xfrm>
            <a:off x="914400" y="2349508"/>
            <a:ext cx="10363200" cy="1008063"/>
          </a:xfrm>
        </p:spPr>
        <p:txBody>
          <a:bodyPr/>
          <a:lstStyle>
            <a:lvl1pPr algn="ctr">
              <a:defRPr sz="3200"/>
            </a:lvl1pPr>
          </a:lstStyle>
          <a:p>
            <a:r>
              <a:rPr lang="ja-JP" altLang="en-US"/>
              <a:t>マスタ タイトルの書式設定</a:t>
            </a:r>
          </a:p>
        </p:txBody>
      </p:sp>
      <p:sp>
        <p:nvSpPr>
          <p:cNvPr id="4099" name="Rectangle 3"/>
          <p:cNvSpPr>
            <a:spLocks noGrp="1" noChangeArrowheads="1"/>
          </p:cNvSpPr>
          <p:nvPr>
            <p:ph type="subTitle" idx="1"/>
          </p:nvPr>
        </p:nvSpPr>
        <p:spPr>
          <a:xfrm>
            <a:off x="1828800" y="3716338"/>
            <a:ext cx="8534400" cy="766762"/>
          </a:xfrm>
        </p:spPr>
        <p:txBody>
          <a:bodyPr/>
          <a:lstStyle>
            <a:lvl1pPr marL="0" indent="0" algn="ctr">
              <a:buFontTx/>
              <a:buNone/>
              <a:defRPr sz="1400"/>
            </a:lvl1pPr>
          </a:lstStyle>
          <a:p>
            <a:r>
              <a:rPr lang="ja-JP" altLang="en-US"/>
              <a:t>マスタ サブタイトルの書式設定</a:t>
            </a:r>
          </a:p>
        </p:txBody>
      </p:sp>
      <p:pic>
        <p:nvPicPr>
          <p:cNvPr id="11" name="Picture 4" descr="C:\Documents and Settings\PPwork\My Documents\【work】\09101501JETRO\logo\ロゴ②.jpg"/>
          <p:cNvPicPr>
            <a:picLocks noChangeAspect="1" noChangeArrowheads="1"/>
          </p:cNvPicPr>
          <p:nvPr userDrawn="1"/>
        </p:nvPicPr>
        <p:blipFill>
          <a:blip r:embed="rId2" cstate="print"/>
          <a:srcRect/>
          <a:stretch>
            <a:fillRect/>
          </a:stretch>
        </p:blipFill>
        <p:spPr bwMode="auto">
          <a:xfrm>
            <a:off x="158114" y="116639"/>
            <a:ext cx="2570132" cy="1057851"/>
          </a:xfrm>
          <a:prstGeom prst="rect">
            <a:avLst/>
          </a:prstGeom>
          <a:noFill/>
          <a:ln w="9525">
            <a:noFill/>
            <a:miter lim="800000"/>
            <a:headEnd/>
            <a:tailEnd/>
          </a:ln>
        </p:spPr>
      </p:pic>
      <p:sp>
        <p:nvSpPr>
          <p:cNvPr id="2" name="スライド番号プレースホルダー 1"/>
          <p:cNvSpPr>
            <a:spLocks noGrp="1"/>
          </p:cNvSpPr>
          <p:nvPr>
            <p:ph type="sldNum" sz="quarter" idx="10"/>
          </p:nvPr>
        </p:nvSpPr>
        <p:spPr>
          <a:xfrm>
            <a:off x="158112" y="6597352"/>
            <a:ext cx="4689749" cy="504056"/>
          </a:xfrm>
        </p:spPr>
        <p:txBody>
          <a:bodyPr/>
          <a:lstStyle>
            <a:lvl1pPr algn="ctr">
              <a:defRPr/>
            </a:lvl1pPr>
          </a:lstStyle>
          <a:p>
            <a:pPr>
              <a:defRPr/>
            </a:pPr>
            <a:r>
              <a:rPr kumimoji="1" lang="en-US" altLang="ja-JP">
                <a:solidFill>
                  <a:prstClr val="black"/>
                </a:solidFill>
                <a:latin typeface="Century" pitchFamily="18" charset="0"/>
                <a:ea typeface="ＭＳ 明朝" pitchFamily="17" charset="-128"/>
              </a:rPr>
              <a:t>Copyright (C) 2018 JETRO.</a:t>
            </a:r>
            <a:r>
              <a:rPr kumimoji="1" lang="en-US" altLang="ja-JP">
                <a:solidFill>
                  <a:prstClr val="black"/>
                </a:solidFill>
                <a:latin typeface="ＭＳ 明朝" pitchFamily="17" charset="-128"/>
                <a:ea typeface="ＭＳ 明朝" pitchFamily="17" charset="-128"/>
              </a:rPr>
              <a:t> </a:t>
            </a:r>
            <a:r>
              <a:rPr kumimoji="1" lang="en-US" altLang="ja-JP">
                <a:solidFill>
                  <a:prstClr val="black"/>
                </a:solidFill>
                <a:latin typeface="Century" pitchFamily="18" charset="0"/>
                <a:ea typeface="ＭＳ 明朝" pitchFamily="17" charset="-128"/>
              </a:rPr>
              <a:t>All rights reserved.</a:t>
            </a:r>
            <a:r>
              <a:rPr kumimoji="1" lang="en-US" altLang="ja-JP">
                <a:solidFill>
                  <a:prstClr val="black"/>
                </a:solidFill>
              </a:rPr>
              <a:t> </a:t>
            </a:r>
            <a:endParaRPr kumimoji="1" lang="en-US" altLang="ja-JP" dirty="0">
              <a:solidFill>
                <a:prstClr val="black"/>
              </a:solidFill>
            </a:endParaRPr>
          </a:p>
        </p:txBody>
      </p:sp>
    </p:spTree>
    <p:extLst>
      <p:ext uri="{BB962C8B-B14F-4D97-AF65-F5344CB8AC3E}">
        <p14:creationId xmlns:p14="http://schemas.microsoft.com/office/powerpoint/2010/main" val="218295454"/>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2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677335" y="6041363"/>
            <a:ext cx="6297612"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373738"/>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2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677335" y="6041363"/>
            <a:ext cx="6297612"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2291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2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677335" y="6041363"/>
            <a:ext cx="6297612"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095631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3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677335" y="6041363"/>
            <a:ext cx="6297612"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365943"/>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3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677335" y="6041363"/>
            <a:ext cx="6297612"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985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3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677335" y="6041363"/>
            <a:ext cx="6297612"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1445000"/>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9405" r="40119"/>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r>
              <a:rPr lang="en-US">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87365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0692" r="38651"/>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r>
              <a:rPr lang="en-US">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298001"/>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59479"/>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r>
              <a:rPr lang="en-US">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43304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46666" r="12813"/>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r>
              <a:rPr lang="en-US">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8482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8" name="スライド番号プレースホルダー 7"/>
          <p:cNvSpPr>
            <a:spLocks noGrp="1"/>
          </p:cNvSpPr>
          <p:nvPr>
            <p:ph type="sldNum" sz="quarter" idx="12"/>
          </p:nvPr>
        </p:nvSpPr>
        <p:spPr>
          <a:xfrm>
            <a:off x="9370063" y="44624"/>
            <a:ext cx="2844800" cy="260350"/>
          </a:xfrm>
        </p:spPr>
        <p:txBody>
          <a:bodyPr/>
          <a:lstStyle/>
          <a:p>
            <a:pPr fontAlgn="base">
              <a:spcBef>
                <a:spcPct val="0"/>
              </a:spcBef>
              <a:spcAft>
                <a:spcPct val="0"/>
              </a:spcAft>
              <a:defRPr/>
            </a:pPr>
            <a:fld id="{5309FC9C-CACA-405E-B149-67E65B05DD0A}" type="slidenum">
              <a:rPr kumimoji="1" lang="en-US" altLang="ja-JP" smtClean="0">
                <a:solidFill>
                  <a:prstClr val="black"/>
                </a:solidFill>
              </a:rPr>
              <a:pPr fontAlgn="base">
                <a:spcBef>
                  <a:spcPct val="0"/>
                </a:spcBef>
                <a:spcAft>
                  <a:spcPct val="0"/>
                </a:spcAft>
                <a:defRPr/>
              </a:pPr>
              <a:t>‹#›</a:t>
            </a:fld>
            <a:endParaRPr kumimoji="1" lang="en-US" altLang="ja-JP" dirty="0">
              <a:solidFill>
                <a:prstClr val="black"/>
              </a:solidFill>
            </a:endParaRPr>
          </a:p>
        </p:txBody>
      </p:sp>
    </p:spTree>
    <p:extLst>
      <p:ext uri="{BB962C8B-B14F-4D97-AF65-F5344CB8AC3E}">
        <p14:creationId xmlns:p14="http://schemas.microsoft.com/office/powerpoint/2010/main" val="85402971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4264" r="45236"/>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r>
              <a:rPr lang="en-US">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319061"/>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3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sp>
        <p:nvSpPr>
          <p:cNvPr id="7" name="AutoShape 119"/>
          <p:cNvSpPr>
            <a:spLocks/>
          </p:cNvSpPr>
          <p:nvPr userDrawn="1"/>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57393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3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27814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41708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5289" y="321946"/>
            <a:ext cx="4271011" cy="1971783"/>
          </a:xfrm>
          <a:prstGeom prst="rect">
            <a:avLst/>
          </a:prstGeom>
        </p:spPr>
      </p:pic>
    </p:spTree>
    <p:extLst>
      <p:ext uri="{BB962C8B-B14F-4D97-AF65-F5344CB8AC3E}">
        <p14:creationId xmlns:p14="http://schemas.microsoft.com/office/powerpoint/2010/main" val="104681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5289" y="321946"/>
            <a:ext cx="4271011" cy="1971783"/>
          </a:xfrm>
          <a:prstGeom prst="rect">
            <a:avLst/>
          </a:prstGeom>
        </p:spPr>
      </p:pic>
    </p:spTree>
    <p:extLst>
      <p:ext uri="{BB962C8B-B14F-4D97-AF65-F5344CB8AC3E}">
        <p14:creationId xmlns:p14="http://schemas.microsoft.com/office/powerpoint/2010/main" val="36020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 preserve="1">
  <p:cSld name="Title Slide 3">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5289" y="321946"/>
            <a:ext cx="4271011" cy="1971783"/>
          </a:xfrm>
          <a:prstGeom prst="rect">
            <a:avLst/>
          </a:prstGeom>
        </p:spPr>
      </p:pic>
    </p:spTree>
    <p:extLst>
      <p:ext uri="{BB962C8B-B14F-4D97-AF65-F5344CB8AC3E}">
        <p14:creationId xmlns:p14="http://schemas.microsoft.com/office/powerpoint/2010/main" val="197461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 preserve="1">
  <p:cSld name="Title Slide 4">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5289" y="321946"/>
            <a:ext cx="4271011" cy="1971783"/>
          </a:xfrm>
          <a:prstGeom prst="rect">
            <a:avLst/>
          </a:prstGeom>
        </p:spPr>
      </p:pic>
    </p:spTree>
    <p:extLst>
      <p:ext uri="{BB962C8B-B14F-4D97-AF65-F5344CB8AC3E}">
        <p14:creationId xmlns:p14="http://schemas.microsoft.com/office/powerpoint/2010/main" val="115393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02060"/>
                </a:solidFill>
                <a:latin typeface="+mj-lt"/>
              </a:defRPr>
            </a:lvl1pPr>
          </a:lstStyle>
          <a:p>
            <a:r>
              <a:rPr lang="en-US"/>
              <a:t>Click to edit Master title style</a:t>
            </a:r>
          </a:p>
        </p:txBody>
      </p:sp>
      <p:sp>
        <p:nvSpPr>
          <p:cNvPr id="3" name="Content Placeholder 2"/>
          <p:cNvSpPr>
            <a:spLocks noGrp="1"/>
          </p:cNvSpPr>
          <p:nvPr>
            <p:ph idx="1"/>
          </p:nvPr>
        </p:nvSpPr>
        <p:spPr/>
        <p:txBody>
          <a:bodyPr/>
          <a:lstStyle>
            <a:lvl1pPr marL="0" indent="0">
              <a:buNone/>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sp>
        <p:nvSpPr>
          <p:cNvPr id="4" name="TextBox 3"/>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09346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9.xml><?xml version="1.0" encoding="utf-8"?>
<p:sldLayout xmlns:a="http://schemas.openxmlformats.org/drawingml/2006/main" xmlns:r="http://schemas.openxmlformats.org/officeDocument/2006/relationships" xmlns:p="http://schemas.openxmlformats.org/presentationml/2006/main" type="obj" preserve="1">
  <p:cSld name="1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02060"/>
                </a:solidFill>
                <a:latin typeface="+mj-lt"/>
              </a:defRPr>
            </a:lvl1pPr>
          </a:lstStyle>
          <a:p>
            <a:r>
              <a:rPr lang="en-US"/>
              <a:t>Click to edit Master title style</a:t>
            </a:r>
          </a:p>
        </p:txBody>
      </p:sp>
      <p:sp>
        <p:nvSpPr>
          <p:cNvPr id="3" name="Content Placeholder 2"/>
          <p:cNvSpPr>
            <a:spLocks noGrp="1"/>
          </p:cNvSpPr>
          <p:nvPr>
            <p:ph idx="1"/>
          </p:nvPr>
        </p:nvSpPr>
        <p:spPr/>
        <p:txBody>
          <a:bodyPr/>
          <a:lstStyle>
            <a:lvl1pPr marL="0" indent="0">
              <a:buNone/>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sp>
        <p:nvSpPr>
          <p:cNvPr id="9" name="TextBox 8"/>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71364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pic>
        <p:nvPicPr>
          <p:cNvPr id="5" name="Picture 4" descr="C:\Documents and Settings\PPwork\My Documents\【work】\09101501JETRO\logo\ロゴ②.jpg"/>
          <p:cNvPicPr>
            <a:picLocks noChangeAspect="1" noChangeArrowheads="1"/>
          </p:cNvPicPr>
          <p:nvPr userDrawn="1"/>
        </p:nvPicPr>
        <p:blipFill>
          <a:blip r:embed="rId2" cstate="print"/>
          <a:srcRect/>
          <a:stretch>
            <a:fillRect/>
          </a:stretch>
        </p:blipFill>
        <p:spPr bwMode="auto">
          <a:xfrm>
            <a:off x="10128449" y="111918"/>
            <a:ext cx="1393759" cy="573663"/>
          </a:xfrm>
          <a:prstGeom prst="rect">
            <a:avLst/>
          </a:prstGeom>
          <a:noFill/>
          <a:ln w="9525">
            <a:noFill/>
            <a:miter lim="800000"/>
            <a:headEnd/>
            <a:tailEnd/>
          </a:ln>
        </p:spPr>
      </p:pic>
      <p:sp>
        <p:nvSpPr>
          <p:cNvPr id="12" name="スライド番号プレースホルダ 11"/>
          <p:cNvSpPr>
            <a:spLocks noGrp="1"/>
          </p:cNvSpPr>
          <p:nvPr>
            <p:ph type="sldNum" sz="quarter" idx="11"/>
          </p:nvPr>
        </p:nvSpPr>
        <p:spPr>
          <a:xfrm>
            <a:off x="10761639" y="24720"/>
            <a:ext cx="1419256" cy="260350"/>
          </a:xfrm>
        </p:spPr>
        <p:txBody>
          <a:bodyPr/>
          <a:lstStyle/>
          <a:p>
            <a:pPr>
              <a:defRPr/>
            </a:pPr>
            <a:fld id="{5309FC9C-CACA-405E-B149-67E65B05DD0A}" type="slidenum">
              <a:rPr kumimoji="1" lang="en-US" altLang="ja-JP" smtClean="0">
                <a:solidFill>
                  <a:prstClr val="black"/>
                </a:solidFill>
              </a:rPr>
              <a:pPr>
                <a:defRPr/>
              </a:pPr>
              <a:t>‹#›</a:t>
            </a:fld>
            <a:endParaRPr kumimoji="1" lang="en-US" altLang="ja-JP" dirty="0">
              <a:solidFill>
                <a:prstClr val="black"/>
              </a:solidFill>
            </a:endParaRPr>
          </a:p>
        </p:txBody>
      </p:sp>
    </p:spTree>
    <p:extLst>
      <p:ext uri="{BB962C8B-B14F-4D97-AF65-F5344CB8AC3E}">
        <p14:creationId xmlns:p14="http://schemas.microsoft.com/office/powerpoint/2010/main" val="2897076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0" name="Straight Connector 9"/>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35079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2" name="Straight Connector 11"/>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57512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cxnSp>
        <p:nvCxnSpPr>
          <p:cNvPr id="6" name="Straight Connector 5"/>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8" name="Straight Connector 7"/>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76013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4739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16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97555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22833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25719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01382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6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19552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9353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38B4A-5C4C-05B0-BAA1-7845E0189B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5E3114-BC82-247B-50B9-362C12CC6AA3}"/>
              </a:ext>
            </a:extLst>
          </p:cNvPr>
          <p:cNvSpPr>
            <a:spLocks noGrp="1"/>
          </p:cNvSpPr>
          <p:nvPr>
            <p:ph type="dt" sz="half" idx="10"/>
          </p:nvPr>
        </p:nvSpPr>
        <p:spPr/>
        <p:txBody>
          <a:bodyPr/>
          <a:lstStyle/>
          <a:p>
            <a:fld id="{509E1779-92D1-4873-8A0D-A8CC2B91C0B5}" type="datetimeFigureOut">
              <a:rPr lang="en-US" smtClean="0"/>
              <a:t>7/19/2022</a:t>
            </a:fld>
            <a:endParaRPr lang="en-US"/>
          </a:p>
        </p:txBody>
      </p:sp>
      <p:sp>
        <p:nvSpPr>
          <p:cNvPr id="4" name="Footer Placeholder 3">
            <a:extLst>
              <a:ext uri="{FF2B5EF4-FFF2-40B4-BE49-F238E27FC236}">
                <a16:creationId xmlns:a16="http://schemas.microsoft.com/office/drawing/2014/main" id="{D0F35435-528F-166C-D8AC-5C3378C2AA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05101B-D639-3909-82AB-EFE0FC8DEBAD}"/>
              </a:ext>
            </a:extLst>
          </p:cNvPr>
          <p:cNvSpPr>
            <a:spLocks noGrp="1"/>
          </p:cNvSpPr>
          <p:nvPr>
            <p:ph type="sldNum" sz="quarter" idx="12"/>
          </p:nvPr>
        </p:nvSpPr>
        <p:spPr/>
        <p:txBody>
          <a:bodyPr/>
          <a:lstStyle/>
          <a:p>
            <a:fld id="{CB75890F-A01F-4F25-83D5-C8B611000983}" type="slidenum">
              <a:rPr lang="en-US" smtClean="0"/>
              <a:t>‹#›</a:t>
            </a:fld>
            <a:endParaRPr lang="en-US"/>
          </a:p>
        </p:txBody>
      </p:sp>
    </p:spTree>
    <p:extLst>
      <p:ext uri="{BB962C8B-B14F-4D97-AF65-F5344CB8AC3E}">
        <p14:creationId xmlns:p14="http://schemas.microsoft.com/office/powerpoint/2010/main" val="16685243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336061" y="6597650"/>
            <a:ext cx="2844800" cy="260350"/>
          </a:xfrm>
          <a:prstGeom prst="rect">
            <a:avLst/>
          </a:prstGeom>
          <a:ln/>
        </p:spPr>
        <p:txBody>
          <a:bodyPr/>
          <a:lstStyle>
            <a:lvl1pPr>
              <a:defRPr/>
            </a:lvl1pPr>
          </a:lstStyle>
          <a:p>
            <a:pPr>
              <a:defRPr/>
            </a:pPr>
            <a:endParaRPr kumimoji="1" lang="en-US" altLang="ja-JP" dirty="0">
              <a:solidFill>
                <a:prstClr val="black"/>
              </a:solidFill>
            </a:endParaRPr>
          </a:p>
        </p:txBody>
      </p:sp>
      <p:sp>
        <p:nvSpPr>
          <p:cNvPr id="5" name="Rectangle 5"/>
          <p:cNvSpPr>
            <a:spLocks noGrp="1" noChangeArrowheads="1"/>
          </p:cNvSpPr>
          <p:nvPr>
            <p:ph type="ftr" sz="quarter" idx="11"/>
          </p:nvPr>
        </p:nvSpPr>
        <p:spPr>
          <a:xfrm>
            <a:off x="4263292" y="6597650"/>
            <a:ext cx="3860800" cy="260350"/>
          </a:xfrm>
          <a:prstGeom prst="rect">
            <a:avLst/>
          </a:prstGeom>
          <a:ln/>
        </p:spPr>
        <p:txBody>
          <a:bodyPr/>
          <a:lstStyle>
            <a:lvl1pPr>
              <a:defRPr/>
            </a:lvl1pPr>
          </a:lstStyle>
          <a:p>
            <a:pPr>
              <a:defRPr/>
            </a:pPr>
            <a:endParaRPr kumimoji="1" lang="en-US" altLang="ja-JP" dirty="0">
              <a:solidFill>
                <a:prstClr val="black"/>
              </a:solidFill>
            </a:endParaRPr>
          </a:p>
        </p:txBody>
      </p:sp>
      <p:sp>
        <p:nvSpPr>
          <p:cNvPr id="6" name="Rectangle 6"/>
          <p:cNvSpPr>
            <a:spLocks noGrp="1" noChangeArrowheads="1"/>
          </p:cNvSpPr>
          <p:nvPr>
            <p:ph type="sldNum" sz="quarter" idx="12"/>
          </p:nvPr>
        </p:nvSpPr>
        <p:spPr>
          <a:xfrm>
            <a:off x="9347200" y="44624"/>
            <a:ext cx="2844800" cy="260350"/>
          </a:xfrm>
          <a:ln/>
        </p:spPr>
        <p:txBody>
          <a:bodyPr/>
          <a:lstStyle>
            <a:lvl1pPr>
              <a:defRPr/>
            </a:lvl1pPr>
          </a:lstStyle>
          <a:p>
            <a:pPr>
              <a:defRPr/>
            </a:pPr>
            <a:fld id="{5B2D6483-3768-42AD-98CF-142FFF8768D9}" type="slidenum">
              <a:rPr kumimoji="1" lang="en-US" altLang="ja-JP" smtClean="0">
                <a:solidFill>
                  <a:prstClr val="black"/>
                </a:solidFill>
              </a:rPr>
              <a:pPr>
                <a:defRPr/>
              </a:pPr>
              <a:t>‹#›</a:t>
            </a:fld>
            <a:endParaRPr kumimoji="1" lang="en-US" altLang="ja-JP" dirty="0">
              <a:solidFill>
                <a:prstClr val="black"/>
              </a:solidFill>
            </a:endParaRPr>
          </a:p>
        </p:txBody>
      </p:sp>
    </p:spTree>
    <p:extLst>
      <p:ext uri="{BB962C8B-B14F-4D97-AF65-F5344CB8AC3E}">
        <p14:creationId xmlns:p14="http://schemas.microsoft.com/office/powerpoint/2010/main" val="345927406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7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99452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8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54138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9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47588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10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13245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11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98291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12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62188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13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58418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14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90264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15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93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6" name="Straight Connector 5"/>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71161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4" y="1341446"/>
            <a:ext cx="5392616"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89784" y="1341446"/>
            <a:ext cx="5392616"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Date Placeholder 4"/>
          <p:cNvSpPr>
            <a:spLocks noGrp="1" noChangeArrowheads="1"/>
          </p:cNvSpPr>
          <p:nvPr>
            <p:ph type="dt" sz="half" idx="10"/>
          </p:nvPr>
        </p:nvSpPr>
        <p:spPr>
          <a:xfrm>
            <a:off x="336061" y="6597650"/>
            <a:ext cx="2844800" cy="260350"/>
          </a:xfrm>
          <a:prstGeom prst="rect">
            <a:avLst/>
          </a:prstGeom>
          <a:ln/>
        </p:spPr>
        <p:txBody>
          <a:bodyPr/>
          <a:lstStyle>
            <a:lvl1pPr>
              <a:defRPr/>
            </a:lvl1pPr>
          </a:lstStyle>
          <a:p>
            <a:pPr>
              <a:defRPr/>
            </a:pPr>
            <a:endParaRPr kumimoji="1" lang="en-US" altLang="ja-JP" dirty="0">
              <a:solidFill>
                <a:prstClr val="black"/>
              </a:solidFill>
            </a:endParaRPr>
          </a:p>
        </p:txBody>
      </p:sp>
      <p:sp>
        <p:nvSpPr>
          <p:cNvPr id="6" name="Footer Placeholder 5"/>
          <p:cNvSpPr>
            <a:spLocks noGrp="1" noChangeArrowheads="1"/>
          </p:cNvSpPr>
          <p:nvPr>
            <p:ph type="ftr" sz="quarter" idx="11"/>
          </p:nvPr>
        </p:nvSpPr>
        <p:spPr>
          <a:xfrm>
            <a:off x="4263292" y="6597650"/>
            <a:ext cx="3860800" cy="260350"/>
          </a:xfrm>
          <a:prstGeom prst="rect">
            <a:avLst/>
          </a:prstGeom>
          <a:ln/>
        </p:spPr>
        <p:txBody>
          <a:bodyPr/>
          <a:lstStyle>
            <a:lvl1pPr>
              <a:defRPr/>
            </a:lvl1pPr>
          </a:lstStyle>
          <a:p>
            <a:pPr>
              <a:defRPr/>
            </a:pPr>
            <a:endParaRPr kumimoji="1" lang="en-US" altLang="ja-JP"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ECC57E-3005-41F2-A34C-A13CA58CDE5A}" type="slidenum">
              <a:rPr kumimoji="1" lang="en-US" altLang="ja-JP" smtClean="0">
                <a:solidFill>
                  <a:prstClr val="black"/>
                </a:solidFill>
              </a:rPr>
              <a:pPr>
                <a:defRPr/>
              </a:pPr>
              <a:t>‹#›</a:t>
            </a:fld>
            <a:endParaRPr kumimoji="1" lang="en-US" altLang="ja-JP" dirty="0">
              <a:solidFill>
                <a:prstClr val="black"/>
              </a:solidFill>
            </a:endParaRPr>
          </a:p>
        </p:txBody>
      </p:sp>
    </p:spTree>
    <p:extLst>
      <p:ext uri="{BB962C8B-B14F-4D97-AF65-F5344CB8AC3E}">
        <p14:creationId xmlns:p14="http://schemas.microsoft.com/office/powerpoint/2010/main" val="1144488774"/>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11627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61021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54035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48008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2112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2060"/>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defRPr/>
            </a:pPr>
            <a:fld id="{68E31A57-B6C5-4A66-BB90-968645CDFE4A}" type="slidenum">
              <a:rPr lang="en-US" smtClean="0">
                <a:solidFill>
                  <a:prstClr val="black"/>
                </a:solidFill>
              </a:rPr>
              <a:pPr defTabSz="914377">
                <a:defRPr/>
              </a:pPr>
              <a:t>‹#›</a:t>
            </a:fld>
            <a:endParaRPr lang="en-US">
              <a:solidFill>
                <a:prstClr val="black"/>
              </a:solidFill>
            </a:endParaRPr>
          </a:p>
        </p:txBody>
      </p:sp>
      <p:cxnSp>
        <p:nvCxnSpPr>
          <p:cNvPr id="7" name="Straight Connector 6"/>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76424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lvl1pPr>
              <a:defRPr>
                <a:solidFill>
                  <a:srgbClr val="002060"/>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defRPr/>
            </a:pPr>
            <a:fld id="{68E31A57-B6C5-4A66-BB90-968645CDFE4A}" type="slidenum">
              <a:rPr lang="en-US" smtClean="0">
                <a:solidFill>
                  <a:prstClr val="black"/>
                </a:solidFill>
              </a:rPr>
              <a:pPr defTabSz="914377">
                <a:defRPr/>
              </a:pPr>
              <a:t>‹#›</a:t>
            </a:fld>
            <a:endParaRPr lang="en-US">
              <a:solidFill>
                <a:prstClr val="black"/>
              </a:solidFill>
            </a:endParaRPr>
          </a:p>
        </p:txBody>
      </p: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82968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a:t>Enter text</a:t>
            </a:r>
          </a:p>
        </p:txBody>
      </p:sp>
      <p:sp>
        <p:nvSpPr>
          <p:cNvPr id="7" name="AutoShape 119"/>
          <p:cNvSpPr>
            <a:spLocks/>
          </p:cNvSpPr>
          <p:nvPr userDrawn="1"/>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265190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17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101410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18_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66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75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75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698" y="1535113"/>
            <a:ext cx="53887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698"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xfrm>
            <a:off x="336061" y="6597650"/>
            <a:ext cx="2844800" cy="260350"/>
          </a:xfrm>
          <a:prstGeom prst="rect">
            <a:avLst/>
          </a:prstGeom>
          <a:ln/>
        </p:spPr>
        <p:txBody>
          <a:bodyPr/>
          <a:lstStyle>
            <a:lvl1pPr>
              <a:defRPr/>
            </a:lvl1pPr>
          </a:lstStyle>
          <a:p>
            <a:pPr>
              <a:defRPr/>
            </a:pPr>
            <a:endParaRPr kumimoji="1" lang="en-US" altLang="ja-JP" dirty="0">
              <a:solidFill>
                <a:prstClr val="black"/>
              </a:solidFill>
            </a:endParaRPr>
          </a:p>
        </p:txBody>
      </p:sp>
      <p:sp>
        <p:nvSpPr>
          <p:cNvPr id="8" name="Rectangle 5"/>
          <p:cNvSpPr>
            <a:spLocks noGrp="1" noChangeArrowheads="1"/>
          </p:cNvSpPr>
          <p:nvPr>
            <p:ph type="ftr" sz="quarter" idx="11"/>
          </p:nvPr>
        </p:nvSpPr>
        <p:spPr>
          <a:xfrm>
            <a:off x="4263292" y="6597650"/>
            <a:ext cx="3860800" cy="260350"/>
          </a:xfrm>
          <a:prstGeom prst="rect">
            <a:avLst/>
          </a:prstGeom>
          <a:ln/>
        </p:spPr>
        <p:txBody>
          <a:bodyPr/>
          <a:lstStyle>
            <a:lvl1pPr>
              <a:defRPr/>
            </a:lvl1pPr>
          </a:lstStyle>
          <a:p>
            <a:pPr>
              <a:defRPr/>
            </a:pPr>
            <a:endParaRPr kumimoji="1" lang="en-US" altLang="ja-JP" dirty="0">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A53DA8-F239-4E5B-83D3-BDEADB9EA28A}" type="slidenum">
              <a:rPr kumimoji="1" lang="en-US" altLang="ja-JP" smtClean="0">
                <a:solidFill>
                  <a:prstClr val="black"/>
                </a:solidFill>
              </a:rPr>
              <a:pPr>
                <a:defRPr/>
              </a:pPr>
              <a:t>‹#›</a:t>
            </a:fld>
            <a:endParaRPr kumimoji="1" lang="en-US" altLang="ja-JP" dirty="0">
              <a:solidFill>
                <a:prstClr val="black"/>
              </a:solidFill>
            </a:endParaRPr>
          </a:p>
        </p:txBody>
      </p:sp>
    </p:spTree>
    <p:extLst>
      <p:ext uri="{BB962C8B-B14F-4D97-AF65-F5344CB8AC3E}">
        <p14:creationId xmlns:p14="http://schemas.microsoft.com/office/powerpoint/2010/main" val="248642899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889489"/>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75" y="520701"/>
            <a:ext cx="2857500" cy="1352551"/>
          </a:xfrm>
          <a:prstGeom prst="rect">
            <a:avLst/>
          </a:prstGeom>
        </p:spPr>
      </p:pic>
    </p:spTree>
    <p:extLst>
      <p:ext uri="{BB962C8B-B14F-4D97-AF65-F5344CB8AC3E}">
        <p14:creationId xmlns:p14="http://schemas.microsoft.com/office/powerpoint/2010/main" val="51757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75" y="520701"/>
            <a:ext cx="2857500" cy="1352551"/>
          </a:xfrm>
          <a:prstGeom prst="rect">
            <a:avLst/>
          </a:prstGeom>
        </p:spPr>
      </p:pic>
    </p:spTree>
    <p:extLst>
      <p:ext uri="{BB962C8B-B14F-4D97-AF65-F5344CB8AC3E}">
        <p14:creationId xmlns:p14="http://schemas.microsoft.com/office/powerpoint/2010/main" val="382728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75" y="520701"/>
            <a:ext cx="2857500" cy="1352551"/>
          </a:xfrm>
          <a:prstGeom prst="rect">
            <a:avLst/>
          </a:prstGeom>
        </p:spPr>
      </p:pic>
    </p:spTree>
    <p:extLst>
      <p:ext uri="{BB962C8B-B14F-4D97-AF65-F5344CB8AC3E}">
        <p14:creationId xmlns:p14="http://schemas.microsoft.com/office/powerpoint/2010/main" val="366608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4.xml><?xml version="1.0" encoding="utf-8"?>
<p:sldLayout xmlns:a="http://schemas.openxmlformats.org/drawingml/2006/main" xmlns:r="http://schemas.openxmlformats.org/officeDocument/2006/relationships" xmlns:p="http://schemas.openxmlformats.org/presentationml/2006/main" type="title" preserve="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75" y="520701"/>
            <a:ext cx="2857500" cy="1352551"/>
          </a:xfrm>
          <a:prstGeom prst="rect">
            <a:avLst/>
          </a:prstGeom>
        </p:spPr>
      </p:pic>
    </p:spTree>
    <p:extLst>
      <p:ext uri="{BB962C8B-B14F-4D97-AF65-F5344CB8AC3E}">
        <p14:creationId xmlns:p14="http://schemas.microsoft.com/office/powerpoint/2010/main" val="428109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5.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02060"/>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solidFill>
                  <a:schemeClr val="tx1">
                    <a:lumMod val="75000"/>
                    <a:lumOff val="25000"/>
                  </a:schemeClr>
                </a:solidFill>
              </a:defRPr>
            </a:lvl1pPr>
            <a:lvl2pPr marL="228594" indent="-228594">
              <a:defRPr>
                <a:solidFill>
                  <a:schemeClr val="tx1">
                    <a:lumMod val="75000"/>
                    <a:lumOff val="25000"/>
                  </a:schemeClr>
                </a:solidFill>
              </a:defRPr>
            </a:lvl2pPr>
            <a:lvl3pPr marL="457189" indent="-228594">
              <a:defRPr>
                <a:solidFill>
                  <a:schemeClr val="tx1">
                    <a:lumMod val="75000"/>
                    <a:lumOff val="25000"/>
                  </a:schemeClr>
                </a:solidFill>
              </a:defRPr>
            </a:lvl3pPr>
            <a:lvl4pPr marL="685783" indent="-228594">
              <a:defRPr>
                <a:solidFill>
                  <a:schemeClr val="tx1">
                    <a:lumMod val="75000"/>
                    <a:lumOff val="25000"/>
                  </a:schemeClr>
                </a:solidFill>
              </a:defRPr>
            </a:lvl4pPr>
            <a:lvl5pPr marL="914377" indent="-228594">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4" name="TextBox 3"/>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15736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lvl1pPr>
              <a:defRPr>
                <a:solidFill>
                  <a:schemeClr val="tx1">
                    <a:lumMod val="75000"/>
                    <a:lumOff val="25000"/>
                  </a:schemeClr>
                </a:solidFill>
              </a:defRPr>
            </a:lvl1pPr>
            <a:lvl2pPr marL="228594" indent="-228594">
              <a:defRPr>
                <a:solidFill>
                  <a:schemeClr val="tx1">
                    <a:lumMod val="75000"/>
                    <a:lumOff val="25000"/>
                  </a:schemeClr>
                </a:solidFill>
              </a:defRPr>
            </a:lvl2pPr>
            <a:lvl3pPr marL="457189" indent="-228594">
              <a:defRPr>
                <a:solidFill>
                  <a:schemeClr val="tx1">
                    <a:lumMod val="75000"/>
                    <a:lumOff val="25000"/>
                  </a:schemeClr>
                </a:solidFill>
              </a:defRPr>
            </a:lvl3pPr>
            <a:lvl4pPr marL="685783" indent="-228594">
              <a:defRPr>
                <a:solidFill>
                  <a:schemeClr val="tx1">
                    <a:lumMod val="75000"/>
                    <a:lumOff val="25000"/>
                  </a:schemeClr>
                </a:solidFill>
              </a:defRPr>
            </a:lvl4pPr>
            <a:lvl5pPr marL="914377" indent="-228594">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lvl1pPr>
              <a:defRPr>
                <a:solidFill>
                  <a:schemeClr val="tx1">
                    <a:lumMod val="75000"/>
                    <a:lumOff val="25000"/>
                  </a:schemeClr>
                </a:solidFill>
              </a:defRPr>
            </a:lvl1pPr>
            <a:lvl2pPr marL="228594" indent="-228594">
              <a:defRPr>
                <a:solidFill>
                  <a:schemeClr val="tx1">
                    <a:lumMod val="75000"/>
                    <a:lumOff val="25000"/>
                  </a:schemeClr>
                </a:solidFill>
              </a:defRPr>
            </a:lvl2pPr>
            <a:lvl3pPr marL="457189" indent="-228594">
              <a:defRPr>
                <a:solidFill>
                  <a:schemeClr val="tx1">
                    <a:lumMod val="75000"/>
                    <a:lumOff val="25000"/>
                  </a:schemeClr>
                </a:solidFill>
              </a:defRPr>
            </a:lvl3pPr>
            <a:lvl4pPr marL="685783" indent="-228594">
              <a:defRPr>
                <a:solidFill>
                  <a:schemeClr val="tx1">
                    <a:lumMod val="75000"/>
                    <a:lumOff val="25000"/>
                  </a:schemeClr>
                </a:solidFill>
              </a:defRPr>
            </a:lvl4pPr>
            <a:lvl5pPr marL="914377" indent="-228594">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0" name="Straight Connector 9"/>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10735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a:solidFill>
                  <a:schemeClr val="tx1">
                    <a:lumMod val="75000"/>
                    <a:lumOff val="25000"/>
                  </a:schemeClr>
                </a:solidFill>
              </a:defRPr>
            </a:lvl1pPr>
            <a:lvl2pPr marL="228594" indent="-228594">
              <a:defRPr>
                <a:solidFill>
                  <a:schemeClr val="tx1">
                    <a:lumMod val="75000"/>
                    <a:lumOff val="25000"/>
                  </a:schemeClr>
                </a:solidFill>
              </a:defRPr>
            </a:lvl2pPr>
            <a:lvl3pPr marL="457189" indent="-228594">
              <a:defRPr>
                <a:solidFill>
                  <a:schemeClr val="tx1">
                    <a:lumMod val="75000"/>
                    <a:lumOff val="25000"/>
                  </a:schemeClr>
                </a:solidFill>
              </a:defRPr>
            </a:lvl3pPr>
            <a:lvl4pPr marL="685783" indent="-228594">
              <a:defRPr>
                <a:solidFill>
                  <a:schemeClr val="tx1">
                    <a:lumMod val="75000"/>
                    <a:lumOff val="25000"/>
                  </a:schemeClr>
                </a:solidFill>
              </a:defRPr>
            </a:lvl4pPr>
            <a:lvl5pPr marL="914377" indent="-228594">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a:solidFill>
                  <a:schemeClr val="tx1">
                    <a:lumMod val="75000"/>
                    <a:lumOff val="25000"/>
                  </a:schemeClr>
                </a:solidFill>
              </a:defRPr>
            </a:lvl1pPr>
            <a:lvl2pPr marL="228594" indent="-228594">
              <a:defRPr>
                <a:solidFill>
                  <a:schemeClr val="tx1">
                    <a:lumMod val="75000"/>
                    <a:lumOff val="25000"/>
                  </a:schemeClr>
                </a:solidFill>
              </a:defRPr>
            </a:lvl2pPr>
            <a:lvl3pPr marL="457189" indent="-228594">
              <a:defRPr>
                <a:solidFill>
                  <a:schemeClr val="tx1">
                    <a:lumMod val="75000"/>
                    <a:lumOff val="25000"/>
                  </a:schemeClr>
                </a:solidFill>
              </a:defRPr>
            </a:lvl3pPr>
            <a:lvl4pPr marL="685783" indent="-228594">
              <a:defRPr>
                <a:solidFill>
                  <a:schemeClr val="tx1">
                    <a:lumMod val="75000"/>
                    <a:lumOff val="25000"/>
                  </a:schemeClr>
                </a:solidFill>
              </a:defRPr>
            </a:lvl4pPr>
            <a:lvl5pPr marL="914377" indent="-228594">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2" name="Straight Connector 11"/>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14056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cxnSp>
        <p:nvCxnSpPr>
          <p:cNvPr id="6" name="Straight Connector 5"/>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8" name="Straight Connector 7"/>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40792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D4015683-369F-C64B-9B79-F7320CF28896}"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8796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xfrm>
            <a:off x="336061" y="6597650"/>
            <a:ext cx="2844800" cy="260350"/>
          </a:xfrm>
          <a:prstGeom prst="rect">
            <a:avLst/>
          </a:prstGeom>
          <a:ln/>
        </p:spPr>
        <p:txBody>
          <a:bodyPr/>
          <a:lstStyle>
            <a:lvl1pPr>
              <a:defRPr/>
            </a:lvl1pPr>
          </a:lstStyle>
          <a:p>
            <a:pPr>
              <a:defRPr/>
            </a:pPr>
            <a:endParaRPr kumimoji="1" lang="en-US" altLang="ja-JP" dirty="0">
              <a:solidFill>
                <a:prstClr val="black"/>
              </a:solidFill>
            </a:endParaRPr>
          </a:p>
        </p:txBody>
      </p:sp>
      <p:sp>
        <p:nvSpPr>
          <p:cNvPr id="4" name="Rectangle 5"/>
          <p:cNvSpPr>
            <a:spLocks noGrp="1" noChangeArrowheads="1"/>
          </p:cNvSpPr>
          <p:nvPr>
            <p:ph type="ftr" sz="quarter" idx="11"/>
          </p:nvPr>
        </p:nvSpPr>
        <p:spPr>
          <a:xfrm>
            <a:off x="4263292" y="6597650"/>
            <a:ext cx="3860800" cy="260350"/>
          </a:xfrm>
          <a:prstGeom prst="rect">
            <a:avLst/>
          </a:prstGeom>
          <a:ln/>
        </p:spPr>
        <p:txBody>
          <a:bodyPr/>
          <a:lstStyle>
            <a:lvl1pPr>
              <a:defRPr/>
            </a:lvl1pPr>
          </a:lstStyle>
          <a:p>
            <a:pPr>
              <a:defRPr/>
            </a:pPr>
            <a:endParaRPr kumimoji="1" lang="en-US" altLang="ja-JP" dirty="0">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7C758B-ACA8-451C-B82F-56E8BA492B8F}" type="slidenum">
              <a:rPr kumimoji="1" lang="en-US" altLang="ja-JP" smtClean="0">
                <a:solidFill>
                  <a:prstClr val="black"/>
                </a:solidFill>
              </a:rPr>
              <a:pPr>
                <a:defRPr/>
              </a:pPr>
              <a:t>‹#›</a:t>
            </a:fld>
            <a:endParaRPr kumimoji="1" lang="en-US" altLang="ja-JP" dirty="0">
              <a:solidFill>
                <a:prstClr val="black"/>
              </a:solidFill>
            </a:endParaRPr>
          </a:p>
        </p:txBody>
      </p:sp>
    </p:spTree>
    <p:extLst>
      <p:ext uri="{BB962C8B-B14F-4D97-AF65-F5344CB8AC3E}">
        <p14:creationId xmlns:p14="http://schemas.microsoft.com/office/powerpoint/2010/main" val="1297909125"/>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p:cSld name="1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D4015683-369F-C64B-9B79-F7320CF28896}"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5774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D4015683-369F-C64B-9B79-F7320CF28896}"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87042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D4015683-369F-C64B-9B79-F7320CF28896}"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98685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D4015683-369F-C64B-9B79-F7320CF28896}"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89212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D4015683-369F-C64B-9B79-F7320CF28896}"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17166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D4015683-369F-C64B-9B79-F7320CF28896}"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47827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p:cSld name="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D4015683-369F-C64B-9B79-F7320CF28896}"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98779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p:cSld name="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D4015683-369F-C64B-9B79-F7320CF28896}"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26440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p:cSld name="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D4015683-369F-C64B-9B79-F7320CF28896}"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9048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p:cSld name="1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D4015683-369F-C64B-9B79-F7320CF28896}"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9479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336061" y="6597650"/>
            <a:ext cx="2844800" cy="260350"/>
          </a:xfrm>
          <a:prstGeom prst="rect">
            <a:avLst/>
          </a:prstGeom>
          <a:ln/>
        </p:spPr>
        <p:txBody>
          <a:bodyPr/>
          <a:lstStyle>
            <a:lvl1pPr>
              <a:defRPr/>
            </a:lvl1pPr>
          </a:lstStyle>
          <a:p>
            <a:pPr>
              <a:defRPr/>
            </a:pPr>
            <a:endParaRPr kumimoji="1" lang="en-US" altLang="ja-JP" dirty="0">
              <a:solidFill>
                <a:prstClr val="black"/>
              </a:solidFill>
            </a:endParaRPr>
          </a:p>
        </p:txBody>
      </p:sp>
      <p:sp>
        <p:nvSpPr>
          <p:cNvPr id="3" name="Rectangle 5"/>
          <p:cNvSpPr>
            <a:spLocks noGrp="1" noChangeArrowheads="1"/>
          </p:cNvSpPr>
          <p:nvPr>
            <p:ph type="ftr" sz="quarter" idx="11"/>
          </p:nvPr>
        </p:nvSpPr>
        <p:spPr>
          <a:xfrm>
            <a:off x="4263292" y="6597650"/>
            <a:ext cx="3860800" cy="260350"/>
          </a:xfrm>
          <a:prstGeom prst="rect">
            <a:avLst/>
          </a:prstGeom>
          <a:ln/>
        </p:spPr>
        <p:txBody>
          <a:bodyPr/>
          <a:lstStyle>
            <a:lvl1pPr>
              <a:defRPr/>
            </a:lvl1pPr>
          </a:lstStyle>
          <a:p>
            <a:pPr>
              <a:defRPr/>
            </a:pPr>
            <a:endParaRPr kumimoji="1" lang="en-US" altLang="ja-JP" dirty="0">
              <a:solidFill>
                <a:prstClr val="black"/>
              </a:solidFill>
            </a:endParaRPr>
          </a:p>
        </p:txBody>
      </p:sp>
    </p:spTree>
    <p:extLst>
      <p:ext uri="{BB962C8B-B14F-4D97-AF65-F5344CB8AC3E}">
        <p14:creationId xmlns:p14="http://schemas.microsoft.com/office/powerpoint/2010/main" val="194927518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p:cSld name="1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D4015683-369F-C64B-9B79-F7320CF28896}"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77106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p:cSld name="1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D4015683-369F-C64B-9B79-F7320CF28896}"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48997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p:cSld name="1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D4015683-369F-C64B-9B79-F7320CF28896}"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414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p:cSld name="1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D4015683-369F-C64B-9B79-F7320CF28896}"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16936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p:cSld name="1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D4015683-369F-C64B-9B79-F7320CF28896}"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24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6" name="Straight Connector 5"/>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22078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9405" r="40119"/>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marL="228594" indent="-228594">
              <a:defRPr sz="2800">
                <a:solidFill>
                  <a:schemeClr val="tx1">
                    <a:lumMod val="75000"/>
                    <a:lumOff val="25000"/>
                  </a:schemeClr>
                </a:solidFill>
              </a:defRPr>
            </a:lvl2pPr>
            <a:lvl3pPr marL="457189" indent="-228594">
              <a:defRPr sz="2400">
                <a:solidFill>
                  <a:schemeClr val="tx1">
                    <a:lumMod val="75000"/>
                    <a:lumOff val="25000"/>
                  </a:schemeClr>
                </a:solidFill>
              </a:defRPr>
            </a:lvl3pPr>
            <a:lvl4pPr marL="685783" indent="-228594">
              <a:defRPr sz="2000">
                <a:solidFill>
                  <a:schemeClr val="tx1">
                    <a:lumMod val="75000"/>
                    <a:lumOff val="25000"/>
                  </a:schemeClr>
                </a:solidFill>
              </a:defRPr>
            </a:lvl4pPr>
            <a:lvl5pPr marL="914377" indent="-228594">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87279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0692" r="38651"/>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marL="228594" indent="-228594">
              <a:defRPr sz="2800"/>
            </a:lvl2pPr>
            <a:lvl3pPr marL="457189" indent="-228594">
              <a:defRPr sz="2400"/>
            </a:lvl3pPr>
            <a:lvl4pPr marL="685783" indent="-228594">
              <a:defRPr sz="2000"/>
            </a:lvl4pPr>
            <a:lvl5pPr marL="914377" indent="-228594">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35657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59479"/>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marL="228594" indent="-228594">
              <a:defRPr sz="2800"/>
            </a:lvl2pPr>
            <a:lvl3pPr marL="457189" indent="-228594">
              <a:defRPr sz="2400"/>
            </a:lvl3pPr>
            <a:lvl4pPr marL="685783" indent="-228594">
              <a:defRPr sz="2000"/>
            </a:lvl4pPr>
            <a:lvl5pPr marL="914377" indent="-228594">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76114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p:cSld name="3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6666" r="12813"/>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marL="228594" indent="-228594">
              <a:defRPr sz="2800"/>
            </a:lvl2pPr>
            <a:lvl3pPr marL="457189" indent="-228594">
              <a:defRPr sz="2400"/>
            </a:lvl3pPr>
            <a:lvl4pPr marL="685783" indent="-228594">
              <a:defRPr sz="2000"/>
            </a:lvl4pPr>
            <a:lvl5pPr marL="914377" indent="-228594">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93670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8_タイトル スライド">
    <p:spTree>
      <p:nvGrpSpPr>
        <p:cNvPr id="1" name=""/>
        <p:cNvGrpSpPr/>
        <p:nvPr/>
      </p:nvGrpSpPr>
      <p:grpSpPr>
        <a:xfrm>
          <a:off x="0" y="0"/>
          <a:ext cx="0" cy="0"/>
          <a:chOff x="0" y="0"/>
          <a:chExt cx="0" cy="0"/>
        </a:xfrm>
      </p:grpSpPr>
      <p:pic>
        <p:nvPicPr>
          <p:cNvPr id="11" name="Picture 2" descr="E:\JPEG\Vol_149\GD191_L.jpg"/>
          <p:cNvPicPr>
            <a:picLocks noChangeAspect="1" noChangeArrowheads="1"/>
          </p:cNvPicPr>
          <p:nvPr userDrawn="1"/>
        </p:nvPicPr>
        <p:blipFill>
          <a:blip r:embed="rId2" cstate="print"/>
          <a:srcRect/>
          <a:stretch>
            <a:fillRect/>
          </a:stretch>
        </p:blipFill>
        <p:spPr bwMode="auto">
          <a:xfrm>
            <a:off x="8688288" y="8"/>
            <a:ext cx="3503712" cy="733425"/>
          </a:xfrm>
          <a:prstGeom prst="rect">
            <a:avLst/>
          </a:prstGeom>
          <a:noFill/>
        </p:spPr>
      </p:pic>
      <p:sp>
        <p:nvSpPr>
          <p:cNvPr id="12" name="正方形/長方形 11"/>
          <p:cNvSpPr/>
          <p:nvPr userDrawn="1"/>
        </p:nvSpPr>
        <p:spPr>
          <a:xfrm>
            <a:off x="8688288" y="8"/>
            <a:ext cx="3503712" cy="733425"/>
          </a:xfrm>
          <a:prstGeom prst="rect">
            <a:avLst/>
          </a:prstGeom>
          <a:gradFill flip="none" rotWithShape="1">
            <a:gsLst>
              <a:gs pos="0">
                <a:schemeClr val="bg1">
                  <a:alpha val="0"/>
                </a:schemeClr>
              </a:gs>
              <a:gs pos="5000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3" name="正方形/長方形 12"/>
          <p:cNvSpPr/>
          <p:nvPr userDrawn="1"/>
        </p:nvSpPr>
        <p:spPr>
          <a:xfrm>
            <a:off x="0" y="8"/>
            <a:ext cx="12192000" cy="733425"/>
          </a:xfrm>
          <a:prstGeom prst="rect">
            <a:avLst/>
          </a:prstGeom>
          <a:gradFill>
            <a:gsLst>
              <a:gs pos="0">
                <a:srgbClr val="3333FF">
                  <a:alpha val="49804"/>
                </a:srgbClr>
              </a:gs>
              <a:gs pos="30000">
                <a:srgbClr val="3333FF">
                  <a:alpha val="49804"/>
                </a:srgb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4" name="正方形/長方形 13"/>
          <p:cNvSpPr/>
          <p:nvPr userDrawn="1"/>
        </p:nvSpPr>
        <p:spPr>
          <a:xfrm>
            <a:off x="0" y="373063"/>
            <a:ext cx="12192000" cy="360362"/>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8" name="正方形/長方形 7"/>
          <p:cNvSpPr/>
          <p:nvPr userDrawn="1"/>
        </p:nvSpPr>
        <p:spPr>
          <a:xfrm>
            <a:off x="1" y="6570672"/>
            <a:ext cx="11239500" cy="287337"/>
          </a:xfrm>
          <a:prstGeom prst="rect">
            <a:avLst/>
          </a:prstGeom>
          <a:gradFill>
            <a:gsLst>
              <a:gs pos="0">
                <a:schemeClr val="bg1">
                  <a:lumMod val="75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2" name="タイトル 1"/>
          <p:cNvSpPr>
            <a:spLocks noGrp="1"/>
          </p:cNvSpPr>
          <p:nvPr>
            <p:ph type="ctrTitle"/>
          </p:nvPr>
        </p:nvSpPr>
        <p:spPr>
          <a:xfrm>
            <a:off x="0" y="8"/>
            <a:ext cx="12192000" cy="708001"/>
          </a:xfrm>
        </p:spPr>
        <p:txBody>
          <a:bodyPr>
            <a:normAutofit/>
          </a:bodyPr>
          <a:lstStyle>
            <a:lvl1pPr algn="l">
              <a:defRPr sz="2800">
                <a:latin typeface="Arial" pitchFamily="34" charset="0"/>
                <a:cs typeface="Arial" pitchFamily="34" charset="0"/>
              </a:defRPr>
            </a:lvl1pPr>
          </a:lstStyle>
          <a:p>
            <a:r>
              <a:rPr lang="ja-JP" altLang="en-US" dirty="0"/>
              <a:t>マスタ タイトルの書式設定</a:t>
            </a:r>
          </a:p>
        </p:txBody>
      </p:sp>
      <p:sp>
        <p:nvSpPr>
          <p:cNvPr id="9" name="フッター プレースホルダ 4"/>
          <p:cNvSpPr>
            <a:spLocks noGrp="1"/>
          </p:cNvSpPr>
          <p:nvPr>
            <p:ph type="ftr" sz="quarter" idx="10"/>
          </p:nvPr>
        </p:nvSpPr>
        <p:spPr>
          <a:xfrm>
            <a:off x="4263292" y="6597650"/>
            <a:ext cx="3860800" cy="260350"/>
          </a:xfrm>
          <a:prstGeom prst="rect">
            <a:avLst/>
          </a:prstGeom>
        </p:spPr>
        <p:txBody>
          <a:bodyPr/>
          <a:lstStyle>
            <a:lvl1pPr>
              <a:defRPr dirty="0"/>
            </a:lvl1pPr>
          </a:lstStyle>
          <a:p>
            <a:pPr>
              <a:defRPr/>
            </a:pPr>
            <a:endParaRPr kumimoji="1" lang="ja-JP" altLang="en-US">
              <a:solidFill>
                <a:prstClr val="black"/>
              </a:solidFill>
            </a:endParaRPr>
          </a:p>
        </p:txBody>
      </p:sp>
      <p:sp>
        <p:nvSpPr>
          <p:cNvPr id="10" name="スライド番号プレースホルダ 5"/>
          <p:cNvSpPr>
            <a:spLocks noGrp="1"/>
          </p:cNvSpPr>
          <p:nvPr>
            <p:ph type="sldNum" sz="quarter" idx="11"/>
          </p:nvPr>
        </p:nvSpPr>
        <p:spPr/>
        <p:txBody>
          <a:bodyPr/>
          <a:lstStyle>
            <a:lvl1pPr>
              <a:defRPr/>
            </a:lvl1pPr>
          </a:lstStyle>
          <a:p>
            <a:pPr>
              <a:defRPr/>
            </a:pPr>
            <a:fld id="{14830611-1984-4869-BDFD-9F2BB8D07813}" type="slidenum">
              <a:rPr kumimoji="1" lang="ja-JP" altLang="en-US" smtClean="0">
                <a:solidFill>
                  <a:prstClr val="black"/>
                </a:solidFill>
              </a:rPr>
              <a:pPr>
                <a:defRPr/>
              </a:pPr>
              <a:t>‹#›</a:t>
            </a:fld>
            <a:endParaRPr kumimoji="1" lang="en-US" altLang="ja-JP" dirty="0">
              <a:solidFill>
                <a:prstClr val="black"/>
              </a:solidFill>
            </a:endParaRPr>
          </a:p>
        </p:txBody>
      </p:sp>
    </p:spTree>
    <p:extLst>
      <p:ext uri="{BB962C8B-B14F-4D97-AF65-F5344CB8AC3E}">
        <p14:creationId xmlns:p14="http://schemas.microsoft.com/office/powerpoint/2010/main" val="2581180629"/>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p:cSld name="2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4264" r="45236"/>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marL="228594" indent="-228594">
              <a:defRPr sz="2800"/>
            </a:lvl2pPr>
            <a:lvl3pPr marL="457189" indent="-228594">
              <a:defRPr sz="2400"/>
            </a:lvl3pPr>
            <a:lvl4pPr marL="685783" indent="-228594">
              <a:tabLst/>
              <a:defRPr sz="2000"/>
            </a:lvl4pPr>
            <a:lvl5pPr marL="914377" indent="-228594">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83214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lvl1pPr>
              <a:defRPr>
                <a:solidFill>
                  <a:srgbClr val="002060"/>
                </a:solidFill>
              </a:defRPr>
            </a:lvl1pPr>
            <a:lvl2pPr marL="228594" indent="-228594">
              <a:defRPr/>
            </a:lvl2pPr>
            <a:lvl3pPr marL="457189" indent="-228594">
              <a:defRPr/>
            </a:lvl3pPr>
            <a:lvl4pPr marL="685783" indent="-228594">
              <a:defRPr/>
            </a:lvl4pPr>
            <a:lvl5pPr marL="914377" indent="-22859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defRPr/>
            </a:pPr>
            <a:fld id="{D4015683-369F-C64B-9B79-F7320CF28896}" type="slidenum">
              <a:rPr lang="en-US" smtClean="0">
                <a:solidFill>
                  <a:prstClr val="black"/>
                </a:solidFill>
              </a:rPr>
              <a:pPr defTabSz="914377">
                <a:defRPr/>
              </a:pPr>
              <a:t>‹#›</a:t>
            </a:fld>
            <a:endParaRPr lang="en-US">
              <a:solidFill>
                <a:prstClr val="black"/>
              </a:solidFill>
            </a:endParaRPr>
          </a:p>
        </p:txBody>
      </p: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60191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251" y="4572143"/>
            <a:ext cx="2857500" cy="1352551"/>
          </a:xfrm>
          <a:prstGeom prst="rect">
            <a:avLst/>
          </a:prstGeom>
        </p:spPr>
      </p:pic>
    </p:spTree>
    <p:extLst>
      <p:ext uri="{BB962C8B-B14F-4D97-AF65-F5344CB8AC3E}">
        <p14:creationId xmlns:p14="http://schemas.microsoft.com/office/powerpoint/2010/main" val="373051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70" lvl="0" indent="-457178">
              <a:spcBef>
                <a:spcPts val="0"/>
              </a:spcBef>
              <a:spcAft>
                <a:spcPts val="0"/>
              </a:spcAft>
              <a:buSzPts val="1800"/>
              <a:buChar char="●"/>
              <a:defRPr/>
            </a:lvl1pPr>
            <a:lvl2pPr marL="1219140" lvl="1" indent="-423312">
              <a:spcBef>
                <a:spcPts val="0"/>
              </a:spcBef>
              <a:spcAft>
                <a:spcPts val="0"/>
              </a:spcAft>
              <a:buSzPts val="1400"/>
              <a:buChar char="○"/>
              <a:defRPr/>
            </a:lvl2pPr>
            <a:lvl3pPr marL="1828709" lvl="2" indent="-423312">
              <a:spcBef>
                <a:spcPts val="0"/>
              </a:spcBef>
              <a:spcAft>
                <a:spcPts val="0"/>
              </a:spcAft>
              <a:buSzPts val="1400"/>
              <a:buChar char="■"/>
              <a:defRPr/>
            </a:lvl3pPr>
            <a:lvl4pPr marL="2438278" lvl="3" indent="-423312">
              <a:spcBef>
                <a:spcPts val="0"/>
              </a:spcBef>
              <a:spcAft>
                <a:spcPts val="0"/>
              </a:spcAft>
              <a:buSzPts val="1400"/>
              <a:buChar char="●"/>
              <a:defRPr/>
            </a:lvl4pPr>
            <a:lvl5pPr marL="3047848" lvl="4" indent="-423312">
              <a:spcBef>
                <a:spcPts val="0"/>
              </a:spcBef>
              <a:spcAft>
                <a:spcPts val="0"/>
              </a:spcAft>
              <a:buSzPts val="1400"/>
              <a:buChar char="○"/>
              <a:defRPr/>
            </a:lvl5pPr>
            <a:lvl6pPr marL="3657418" lvl="5" indent="-423312">
              <a:spcBef>
                <a:spcPts val="0"/>
              </a:spcBef>
              <a:spcAft>
                <a:spcPts val="0"/>
              </a:spcAft>
              <a:buSzPts val="1400"/>
              <a:buChar char="■"/>
              <a:defRPr/>
            </a:lvl6pPr>
            <a:lvl7pPr marL="4266987" lvl="6" indent="-423312">
              <a:spcBef>
                <a:spcPts val="0"/>
              </a:spcBef>
              <a:spcAft>
                <a:spcPts val="0"/>
              </a:spcAft>
              <a:buSzPts val="1400"/>
              <a:buChar char="●"/>
              <a:defRPr/>
            </a:lvl7pPr>
            <a:lvl8pPr marL="4876557" lvl="7" indent="-423312">
              <a:spcBef>
                <a:spcPts val="0"/>
              </a:spcBef>
              <a:spcAft>
                <a:spcPts val="0"/>
              </a:spcAft>
              <a:buSzPts val="1400"/>
              <a:buChar char="○"/>
              <a:defRPr/>
            </a:lvl8pPr>
            <a:lvl9pPr marL="5486126" lvl="8" indent="-423312">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7">
              <a:defRPr/>
            </a:pPr>
            <a:fld id="{00000000-1234-1234-1234-123412341234}" type="slidenum">
              <a:rPr lang="en" smtClean="0">
                <a:solidFill>
                  <a:prstClr val="black"/>
                </a:solidFill>
              </a:rPr>
              <a:pPr defTabSz="914377">
                <a:defRPr/>
              </a:pPr>
              <a:t>‹#›</a:t>
            </a:fld>
            <a:endParaRPr lang="en">
              <a:solidFill>
                <a:prstClr val="black"/>
              </a:solidFill>
            </a:endParaRPr>
          </a:p>
        </p:txBody>
      </p:sp>
    </p:spTree>
    <p:extLst>
      <p:ext uri="{BB962C8B-B14F-4D97-AF65-F5344CB8AC3E}">
        <p14:creationId xmlns:p14="http://schemas.microsoft.com/office/powerpoint/2010/main" val="4055121484"/>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fld id="{9B82A1C2-01FA-4FBE-BA71-07FD3B3DD831}" type="datetime1">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r>
              <a:rPr lang="en-US"/>
              <a:t>CENTER FOR AUTOMOTIVE RESEARCH</a:t>
            </a:r>
            <a:endParaRPr lang="en-US" dirty="0"/>
          </a:p>
        </p:txBody>
      </p:sp>
      <p:sp>
        <p:nvSpPr>
          <p:cNvPr id="6" name="Slide Number Placeholder 5"/>
          <p:cNvSpPr>
            <a:spLocks noGrp="1"/>
          </p:cNvSpPr>
          <p:nvPr>
            <p:ph type="sldNum" sz="quarter" idx="12"/>
          </p:nvPr>
        </p:nvSpPr>
        <p:spPr/>
        <p:txBody>
          <a:bodyPr/>
          <a:lstStyle>
            <a:lvl1pPr>
              <a:defRPr>
                <a:solidFill>
                  <a:srgbClr val="00B0F0"/>
                </a:solidFill>
              </a:defRPr>
            </a:lvl1pPr>
          </a:lstStyle>
          <a:p>
            <a:pPr defTabSz="914377"/>
            <a:fld id="{D903E362-A0D8-4CE2-8836-F9995FD0BEDC}" type="slidenum">
              <a:rPr lang="en-US" smtClean="0"/>
              <a:pPr defTabSz="914377"/>
              <a:t>‹#›</a:t>
            </a:fld>
            <a:endParaRPr lang="en-US"/>
          </a:p>
        </p:txBody>
      </p:sp>
    </p:spTree>
    <p:extLst>
      <p:ext uri="{BB962C8B-B14F-4D97-AF65-F5344CB8AC3E}">
        <p14:creationId xmlns:p14="http://schemas.microsoft.com/office/powerpoint/2010/main" val="2147308356"/>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E8A4D600-AE57-4AF6-A2E0-6D7373F486B3}" type="datetime1">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r>
              <a:rPr lang="en-US"/>
              <a:t>CENTER FOR AUTOMOTIVE RESEARCH</a:t>
            </a:r>
          </a:p>
        </p:txBody>
      </p:sp>
      <p:sp>
        <p:nvSpPr>
          <p:cNvPr id="6" name="Slide Number Placeholder 5"/>
          <p:cNvSpPr>
            <a:spLocks noGrp="1"/>
          </p:cNvSpPr>
          <p:nvPr>
            <p:ph type="sldNum" sz="quarter" idx="12"/>
          </p:nvPr>
        </p:nvSpPr>
        <p:spPr/>
        <p:txBody>
          <a:bodyPr/>
          <a:lstStyle>
            <a:lvl1pPr>
              <a:defRPr>
                <a:solidFill>
                  <a:srgbClr val="00B0F0"/>
                </a:solidFill>
              </a:defRPr>
            </a:lvl1pPr>
          </a:lstStyle>
          <a:p>
            <a:pPr defTabSz="914377"/>
            <a:fld id="{D903E362-A0D8-4CE2-8836-F9995FD0BEDC}" type="slidenum">
              <a:rPr lang="en-US" smtClean="0"/>
              <a:pPr defTabSz="914377"/>
              <a:t>‹#›</a:t>
            </a:fld>
            <a:endParaRPr lang="en-US" dirty="0"/>
          </a:p>
        </p:txBody>
      </p:sp>
    </p:spTree>
    <p:extLst>
      <p:ext uri="{BB962C8B-B14F-4D97-AF65-F5344CB8AC3E}">
        <p14:creationId xmlns:p14="http://schemas.microsoft.com/office/powerpoint/2010/main" val="3407155637"/>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fld id="{3F2E46DB-AD1D-485C-A65A-EA1C2E793C63}" type="datetime1">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r>
              <a:rPr lang="en-US"/>
              <a:t>CENTER FOR AUTOMOTIVE RESEARCH</a:t>
            </a:r>
          </a:p>
        </p:txBody>
      </p:sp>
      <p:sp>
        <p:nvSpPr>
          <p:cNvPr id="6" name="Slide Number Placeholder 5"/>
          <p:cNvSpPr>
            <a:spLocks noGrp="1"/>
          </p:cNvSpPr>
          <p:nvPr>
            <p:ph type="sldNum" sz="quarter" idx="12"/>
          </p:nvPr>
        </p:nvSpPr>
        <p:spPr/>
        <p:txBody>
          <a:bodyPr/>
          <a:lstStyle/>
          <a:p>
            <a:pPr defTabSz="914377"/>
            <a:fld id="{D903E362-A0D8-4CE2-8836-F9995FD0BEDC}" type="slidenum">
              <a:rPr lang="en-US" smtClean="0"/>
              <a:pPr defTabSz="914377"/>
              <a:t>‹#›</a:t>
            </a:fld>
            <a:endParaRPr lang="en-US"/>
          </a:p>
        </p:txBody>
      </p:sp>
    </p:spTree>
    <p:extLst>
      <p:ext uri="{BB962C8B-B14F-4D97-AF65-F5344CB8AC3E}">
        <p14:creationId xmlns:p14="http://schemas.microsoft.com/office/powerpoint/2010/main" val="1443159539"/>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fld id="{AB1AB0BA-30B4-4BC8-9C45-C5BB6A29140C}" type="datetime1">
              <a:rPr lang="en-US" smtClean="0">
                <a:solidFill>
                  <a:prstClr val="black">
                    <a:tint val="75000"/>
                  </a:prstClr>
                </a:solidFill>
              </a:rPr>
              <a:pPr defTabSz="914377"/>
              <a:t>7/19/2022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r>
              <a:rPr lang="en-US"/>
              <a:t>CENTER FOR AUTOMOTIVE RESEARCH</a:t>
            </a:r>
          </a:p>
        </p:txBody>
      </p:sp>
      <p:sp>
        <p:nvSpPr>
          <p:cNvPr id="7" name="Slide Number Placeholder 6"/>
          <p:cNvSpPr>
            <a:spLocks noGrp="1"/>
          </p:cNvSpPr>
          <p:nvPr>
            <p:ph type="sldNum" sz="quarter" idx="12"/>
          </p:nvPr>
        </p:nvSpPr>
        <p:spPr/>
        <p:txBody>
          <a:bodyPr/>
          <a:lstStyle/>
          <a:p>
            <a:pPr defTabSz="914377"/>
            <a:fld id="{D903E362-A0D8-4CE2-8836-F9995FD0BEDC}" type="slidenum">
              <a:rPr lang="en-US" smtClean="0"/>
              <a:pPr defTabSz="914377"/>
              <a:t>‹#›</a:t>
            </a:fld>
            <a:endParaRPr lang="en-US"/>
          </a:p>
        </p:txBody>
      </p:sp>
    </p:spTree>
    <p:extLst>
      <p:ext uri="{BB962C8B-B14F-4D97-AF65-F5344CB8AC3E}">
        <p14:creationId xmlns:p14="http://schemas.microsoft.com/office/powerpoint/2010/main" val="1587511764"/>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fld id="{1D6ACF4F-9110-4A51-860A-51848199AB1B}" type="datetime1">
              <a:rPr lang="en-US" smtClean="0">
                <a:solidFill>
                  <a:prstClr val="black">
                    <a:tint val="75000"/>
                  </a:prstClr>
                </a:solidFill>
              </a:rPr>
              <a:pPr defTabSz="914377"/>
              <a:t>7/19/2022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r>
              <a:rPr lang="en-US"/>
              <a:t>CENTER FOR AUTOMOTIVE RESEARCH</a:t>
            </a:r>
          </a:p>
        </p:txBody>
      </p:sp>
      <p:sp>
        <p:nvSpPr>
          <p:cNvPr id="9" name="Slide Number Placeholder 8"/>
          <p:cNvSpPr>
            <a:spLocks noGrp="1"/>
          </p:cNvSpPr>
          <p:nvPr>
            <p:ph type="sldNum" sz="quarter" idx="12"/>
          </p:nvPr>
        </p:nvSpPr>
        <p:spPr/>
        <p:txBody>
          <a:bodyPr/>
          <a:lstStyle/>
          <a:p>
            <a:pPr defTabSz="914377"/>
            <a:fld id="{D903E362-A0D8-4CE2-8836-F9995FD0BEDC}" type="slidenum">
              <a:rPr lang="en-US" smtClean="0"/>
              <a:pPr defTabSz="914377"/>
              <a:t>‹#›</a:t>
            </a:fld>
            <a:endParaRPr lang="en-US"/>
          </a:p>
        </p:txBody>
      </p:sp>
    </p:spTree>
    <p:extLst>
      <p:ext uri="{BB962C8B-B14F-4D97-AF65-F5344CB8AC3E}">
        <p14:creationId xmlns:p14="http://schemas.microsoft.com/office/powerpoint/2010/main" val="3117039310"/>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fld id="{3A0DE2D3-A157-46BF-96E6-18ED70619BFF}" type="datetime1">
              <a:rPr lang="en-US" smtClean="0">
                <a:solidFill>
                  <a:prstClr val="black">
                    <a:tint val="75000"/>
                  </a:prstClr>
                </a:solidFill>
              </a:rPr>
              <a:pPr defTabSz="914377"/>
              <a:t>7/19/2022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r>
              <a:rPr lang="en-US"/>
              <a:t>CENTER FOR AUTOMOTIVE RESEARCH</a:t>
            </a:r>
          </a:p>
        </p:txBody>
      </p:sp>
      <p:sp>
        <p:nvSpPr>
          <p:cNvPr id="5" name="Slide Number Placeholder 4"/>
          <p:cNvSpPr>
            <a:spLocks noGrp="1"/>
          </p:cNvSpPr>
          <p:nvPr>
            <p:ph type="sldNum" sz="quarter" idx="12"/>
          </p:nvPr>
        </p:nvSpPr>
        <p:spPr/>
        <p:txBody>
          <a:bodyPr/>
          <a:lstStyle/>
          <a:p>
            <a:pPr defTabSz="914377"/>
            <a:fld id="{D903E362-A0D8-4CE2-8836-F9995FD0BEDC}" type="slidenum">
              <a:rPr lang="en-US" smtClean="0"/>
              <a:pPr defTabSz="914377"/>
              <a:t>‹#›</a:t>
            </a:fld>
            <a:endParaRPr lang="en-US"/>
          </a:p>
        </p:txBody>
      </p:sp>
    </p:spTree>
    <p:extLst>
      <p:ext uri="{BB962C8B-B14F-4D97-AF65-F5344CB8AC3E}">
        <p14:creationId xmlns:p14="http://schemas.microsoft.com/office/powerpoint/2010/main" val="7840322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0_タイトル スライド">
    <p:spTree>
      <p:nvGrpSpPr>
        <p:cNvPr id="1" name=""/>
        <p:cNvGrpSpPr/>
        <p:nvPr/>
      </p:nvGrpSpPr>
      <p:grpSpPr>
        <a:xfrm>
          <a:off x="0" y="0"/>
          <a:ext cx="0" cy="0"/>
          <a:chOff x="0" y="0"/>
          <a:chExt cx="0" cy="0"/>
        </a:xfrm>
      </p:grpSpPr>
      <p:pic>
        <p:nvPicPr>
          <p:cNvPr id="11" name="Picture 2" descr="E:\JPEG\Vol_149\GD191_L.jpg"/>
          <p:cNvPicPr>
            <a:picLocks noChangeAspect="1" noChangeArrowheads="1"/>
          </p:cNvPicPr>
          <p:nvPr userDrawn="1"/>
        </p:nvPicPr>
        <p:blipFill>
          <a:blip r:embed="rId2" cstate="print"/>
          <a:srcRect/>
          <a:stretch>
            <a:fillRect/>
          </a:stretch>
        </p:blipFill>
        <p:spPr bwMode="auto">
          <a:xfrm>
            <a:off x="8688288" y="8"/>
            <a:ext cx="3503712" cy="733425"/>
          </a:xfrm>
          <a:prstGeom prst="rect">
            <a:avLst/>
          </a:prstGeom>
          <a:noFill/>
        </p:spPr>
      </p:pic>
      <p:sp>
        <p:nvSpPr>
          <p:cNvPr id="12" name="正方形/長方形 11"/>
          <p:cNvSpPr/>
          <p:nvPr userDrawn="1"/>
        </p:nvSpPr>
        <p:spPr>
          <a:xfrm>
            <a:off x="8688288" y="8"/>
            <a:ext cx="3503712" cy="733425"/>
          </a:xfrm>
          <a:prstGeom prst="rect">
            <a:avLst/>
          </a:prstGeom>
          <a:gradFill flip="none" rotWithShape="1">
            <a:gsLst>
              <a:gs pos="0">
                <a:schemeClr val="bg1">
                  <a:alpha val="0"/>
                </a:schemeClr>
              </a:gs>
              <a:gs pos="5000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3" name="正方形/長方形 12"/>
          <p:cNvSpPr/>
          <p:nvPr userDrawn="1"/>
        </p:nvSpPr>
        <p:spPr>
          <a:xfrm>
            <a:off x="0" y="8"/>
            <a:ext cx="12192000" cy="733425"/>
          </a:xfrm>
          <a:prstGeom prst="rect">
            <a:avLst/>
          </a:prstGeom>
          <a:gradFill>
            <a:gsLst>
              <a:gs pos="0">
                <a:srgbClr val="3333FF">
                  <a:alpha val="49804"/>
                </a:srgbClr>
              </a:gs>
              <a:gs pos="30000">
                <a:srgbClr val="3333FF">
                  <a:alpha val="49804"/>
                </a:srgb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4" name="正方形/長方形 13"/>
          <p:cNvSpPr/>
          <p:nvPr userDrawn="1"/>
        </p:nvSpPr>
        <p:spPr>
          <a:xfrm>
            <a:off x="0" y="373063"/>
            <a:ext cx="12192000" cy="360362"/>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8" name="正方形/長方形 7"/>
          <p:cNvSpPr/>
          <p:nvPr userDrawn="1"/>
        </p:nvSpPr>
        <p:spPr>
          <a:xfrm>
            <a:off x="1" y="6570672"/>
            <a:ext cx="11239500" cy="287337"/>
          </a:xfrm>
          <a:prstGeom prst="rect">
            <a:avLst/>
          </a:prstGeom>
          <a:gradFill>
            <a:gsLst>
              <a:gs pos="0">
                <a:schemeClr val="bg1">
                  <a:lumMod val="75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2" name="タイトル 1"/>
          <p:cNvSpPr>
            <a:spLocks noGrp="1"/>
          </p:cNvSpPr>
          <p:nvPr>
            <p:ph type="ctrTitle"/>
          </p:nvPr>
        </p:nvSpPr>
        <p:spPr>
          <a:xfrm>
            <a:off x="0" y="8"/>
            <a:ext cx="12192000" cy="708001"/>
          </a:xfrm>
        </p:spPr>
        <p:txBody>
          <a:bodyPr>
            <a:normAutofit/>
          </a:bodyPr>
          <a:lstStyle>
            <a:lvl1pPr algn="l">
              <a:defRPr sz="2800">
                <a:latin typeface="Arial" pitchFamily="34" charset="0"/>
                <a:cs typeface="Arial" pitchFamily="34" charset="0"/>
              </a:defRPr>
            </a:lvl1pPr>
          </a:lstStyle>
          <a:p>
            <a:r>
              <a:rPr lang="ja-JP" altLang="en-US" dirty="0"/>
              <a:t>マスタ タイトルの書式設定</a:t>
            </a:r>
          </a:p>
        </p:txBody>
      </p:sp>
      <p:sp>
        <p:nvSpPr>
          <p:cNvPr id="9" name="フッター プレースホルダ 4"/>
          <p:cNvSpPr>
            <a:spLocks noGrp="1"/>
          </p:cNvSpPr>
          <p:nvPr>
            <p:ph type="ftr" sz="quarter" idx="10"/>
          </p:nvPr>
        </p:nvSpPr>
        <p:spPr>
          <a:xfrm>
            <a:off x="4263292" y="6597650"/>
            <a:ext cx="3860800" cy="260350"/>
          </a:xfrm>
          <a:prstGeom prst="rect">
            <a:avLst/>
          </a:prstGeom>
        </p:spPr>
        <p:txBody>
          <a:bodyPr/>
          <a:lstStyle>
            <a:lvl1pPr>
              <a:defRPr dirty="0"/>
            </a:lvl1pPr>
          </a:lstStyle>
          <a:p>
            <a:pPr>
              <a:defRPr/>
            </a:pPr>
            <a:endParaRPr kumimoji="1" lang="ja-JP" altLang="en-US">
              <a:solidFill>
                <a:prstClr val="black"/>
              </a:solidFill>
            </a:endParaRPr>
          </a:p>
        </p:txBody>
      </p:sp>
    </p:spTree>
    <p:extLst>
      <p:ext uri="{BB962C8B-B14F-4D97-AF65-F5344CB8AC3E}">
        <p14:creationId xmlns:p14="http://schemas.microsoft.com/office/powerpoint/2010/main" val="3548595237"/>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Date Placeholder 1"/>
          <p:cNvSpPr>
            <a:spLocks noGrp="1"/>
          </p:cNvSpPr>
          <p:nvPr>
            <p:ph type="dt" sz="half" idx="10"/>
          </p:nvPr>
        </p:nvSpPr>
        <p:spPr/>
        <p:txBody>
          <a:bodyPr/>
          <a:lstStyle/>
          <a:p>
            <a:pPr defTabSz="914377"/>
            <a:fld id="{2AA6EF0D-74CA-4F4A-B423-5B1C34648593}" type="datetime1">
              <a:rPr lang="en-US" smtClean="0">
                <a:solidFill>
                  <a:prstClr val="black">
                    <a:tint val="75000"/>
                  </a:prstClr>
                </a:solidFill>
              </a:rPr>
              <a:pPr defTabSz="914377"/>
              <a:t>7/19/2022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r>
              <a:rPr lang="en-US"/>
              <a:t>CENTER FOR AUTOMOTIVE RESEARCH</a:t>
            </a:r>
          </a:p>
        </p:txBody>
      </p:sp>
      <p:sp>
        <p:nvSpPr>
          <p:cNvPr id="4" name="Slide Number Placeholder 3"/>
          <p:cNvSpPr>
            <a:spLocks noGrp="1"/>
          </p:cNvSpPr>
          <p:nvPr>
            <p:ph type="sldNum" sz="quarter" idx="12"/>
          </p:nvPr>
        </p:nvSpPr>
        <p:spPr/>
        <p:txBody>
          <a:bodyPr/>
          <a:lstStyle/>
          <a:p>
            <a:pPr defTabSz="914377"/>
            <a:fld id="{D903E362-A0D8-4CE2-8836-F9995FD0BEDC}" type="slidenum">
              <a:rPr lang="en-US" smtClean="0"/>
              <a:pPr defTabSz="914377"/>
              <a:t>‹#›</a:t>
            </a:fld>
            <a:endParaRPr lang="en-US"/>
          </a:p>
        </p:txBody>
      </p:sp>
    </p:spTree>
    <p:extLst>
      <p:ext uri="{BB962C8B-B14F-4D97-AF65-F5344CB8AC3E}">
        <p14:creationId xmlns:p14="http://schemas.microsoft.com/office/powerpoint/2010/main" val="2766151634"/>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fld id="{7C43B299-A063-449E-A4C5-9219FFBAAE39}" type="datetime1">
              <a:rPr lang="en-US" smtClean="0">
                <a:solidFill>
                  <a:prstClr val="black">
                    <a:tint val="75000"/>
                  </a:prstClr>
                </a:solidFill>
              </a:rPr>
              <a:pPr defTabSz="914377"/>
              <a:t>7/19/2022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r>
              <a:rPr lang="en-US"/>
              <a:t>CENTER FOR AUTOMOTIVE RESEARCH</a:t>
            </a:r>
          </a:p>
        </p:txBody>
      </p:sp>
      <p:sp>
        <p:nvSpPr>
          <p:cNvPr id="7" name="Slide Number Placeholder 6"/>
          <p:cNvSpPr>
            <a:spLocks noGrp="1"/>
          </p:cNvSpPr>
          <p:nvPr>
            <p:ph type="sldNum" sz="quarter" idx="12"/>
          </p:nvPr>
        </p:nvSpPr>
        <p:spPr/>
        <p:txBody>
          <a:bodyPr/>
          <a:lstStyle/>
          <a:p>
            <a:pPr defTabSz="914377"/>
            <a:fld id="{D903E362-A0D8-4CE2-8836-F9995FD0BEDC}" type="slidenum">
              <a:rPr lang="en-US" smtClean="0"/>
              <a:pPr defTabSz="914377"/>
              <a:t>‹#›</a:t>
            </a:fld>
            <a:endParaRPr lang="en-US"/>
          </a:p>
        </p:txBody>
      </p:sp>
    </p:spTree>
    <p:extLst>
      <p:ext uri="{BB962C8B-B14F-4D97-AF65-F5344CB8AC3E}">
        <p14:creationId xmlns:p14="http://schemas.microsoft.com/office/powerpoint/2010/main" val="2549240400"/>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fld id="{81EE899D-F872-4E74-9B46-427F5B8C1CA5}" type="datetime1">
              <a:rPr lang="en-US" smtClean="0">
                <a:solidFill>
                  <a:prstClr val="black">
                    <a:tint val="75000"/>
                  </a:prstClr>
                </a:solidFill>
              </a:rPr>
              <a:pPr defTabSz="914377"/>
              <a:t>7/19/2022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r>
              <a:rPr lang="en-US"/>
              <a:t>CENTER FOR AUTOMOTIVE RESEARCH</a:t>
            </a:r>
          </a:p>
        </p:txBody>
      </p:sp>
      <p:sp>
        <p:nvSpPr>
          <p:cNvPr id="7" name="Slide Number Placeholder 6"/>
          <p:cNvSpPr>
            <a:spLocks noGrp="1"/>
          </p:cNvSpPr>
          <p:nvPr>
            <p:ph type="sldNum" sz="quarter" idx="12"/>
          </p:nvPr>
        </p:nvSpPr>
        <p:spPr/>
        <p:txBody>
          <a:bodyPr/>
          <a:lstStyle/>
          <a:p>
            <a:pPr defTabSz="914377"/>
            <a:fld id="{D903E362-A0D8-4CE2-8836-F9995FD0BEDC}" type="slidenum">
              <a:rPr lang="en-US" smtClean="0"/>
              <a:pPr defTabSz="914377"/>
              <a:t>‹#›</a:t>
            </a:fld>
            <a:endParaRPr lang="en-US"/>
          </a:p>
        </p:txBody>
      </p:sp>
    </p:spTree>
    <p:extLst>
      <p:ext uri="{BB962C8B-B14F-4D97-AF65-F5344CB8AC3E}">
        <p14:creationId xmlns:p14="http://schemas.microsoft.com/office/powerpoint/2010/main" val="2137993381"/>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13DA4347-2129-4F1F-A019-CC0B74BA55FD}" type="datetime1">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r>
              <a:rPr lang="en-US"/>
              <a:t>CENTER FOR AUTOMOTIVE RESEARCH</a:t>
            </a:r>
          </a:p>
        </p:txBody>
      </p:sp>
      <p:sp>
        <p:nvSpPr>
          <p:cNvPr id="6" name="Slide Number Placeholder 5"/>
          <p:cNvSpPr>
            <a:spLocks noGrp="1"/>
          </p:cNvSpPr>
          <p:nvPr>
            <p:ph type="sldNum" sz="quarter" idx="12"/>
          </p:nvPr>
        </p:nvSpPr>
        <p:spPr/>
        <p:txBody>
          <a:bodyPr/>
          <a:lstStyle/>
          <a:p>
            <a:pPr defTabSz="914377"/>
            <a:fld id="{D903E362-A0D8-4CE2-8836-F9995FD0BEDC}" type="slidenum">
              <a:rPr lang="en-US" smtClean="0"/>
              <a:pPr defTabSz="914377"/>
              <a:t>‹#›</a:t>
            </a:fld>
            <a:endParaRPr lang="en-US"/>
          </a:p>
        </p:txBody>
      </p:sp>
    </p:spTree>
    <p:extLst>
      <p:ext uri="{BB962C8B-B14F-4D97-AF65-F5344CB8AC3E}">
        <p14:creationId xmlns:p14="http://schemas.microsoft.com/office/powerpoint/2010/main" val="2298109927"/>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050C33BB-B5F8-4B07-BCEB-F2DEACC23D07}" type="datetime1">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r>
              <a:rPr lang="en-US"/>
              <a:t>CENTER FOR AUTOMOTIVE RESEARCH</a:t>
            </a:r>
          </a:p>
        </p:txBody>
      </p:sp>
      <p:sp>
        <p:nvSpPr>
          <p:cNvPr id="6" name="Slide Number Placeholder 5"/>
          <p:cNvSpPr>
            <a:spLocks noGrp="1"/>
          </p:cNvSpPr>
          <p:nvPr>
            <p:ph type="sldNum" sz="quarter" idx="12"/>
          </p:nvPr>
        </p:nvSpPr>
        <p:spPr/>
        <p:txBody>
          <a:bodyPr/>
          <a:lstStyle/>
          <a:p>
            <a:pPr defTabSz="914377"/>
            <a:fld id="{D903E362-A0D8-4CE2-8836-F9995FD0BEDC}" type="slidenum">
              <a:rPr lang="en-US" smtClean="0"/>
              <a:pPr defTabSz="914377"/>
              <a:t>‹#›</a:t>
            </a:fld>
            <a:endParaRPr lang="en-US"/>
          </a:p>
        </p:txBody>
      </p:sp>
    </p:spTree>
    <p:extLst>
      <p:ext uri="{BB962C8B-B14F-4D97-AF65-F5344CB8AC3E}">
        <p14:creationId xmlns:p14="http://schemas.microsoft.com/office/powerpoint/2010/main" val="344538265"/>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176" y="891923"/>
            <a:ext cx="3431147" cy="1029344"/>
          </a:xfrm>
          <a:prstGeom prst="rect">
            <a:avLst/>
          </a:prstGeom>
        </p:spPr>
      </p:pic>
    </p:spTree>
    <p:extLst>
      <p:ext uri="{BB962C8B-B14F-4D97-AF65-F5344CB8AC3E}">
        <p14:creationId xmlns:p14="http://schemas.microsoft.com/office/powerpoint/2010/main" val="73088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176" y="891923"/>
            <a:ext cx="3431147" cy="1029344"/>
          </a:xfrm>
          <a:prstGeom prst="rect">
            <a:avLst/>
          </a:prstGeom>
        </p:spPr>
      </p:pic>
    </p:spTree>
    <p:extLst>
      <p:ext uri="{BB962C8B-B14F-4D97-AF65-F5344CB8AC3E}">
        <p14:creationId xmlns:p14="http://schemas.microsoft.com/office/powerpoint/2010/main" val="188825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176" y="891923"/>
            <a:ext cx="3431147" cy="1029344"/>
          </a:xfrm>
          <a:prstGeom prst="rect">
            <a:avLst/>
          </a:prstGeom>
        </p:spPr>
      </p:pic>
    </p:spTree>
    <p:extLst>
      <p:ext uri="{BB962C8B-B14F-4D97-AF65-F5344CB8AC3E}">
        <p14:creationId xmlns:p14="http://schemas.microsoft.com/office/powerpoint/2010/main" val="359660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8.xml><?xml version="1.0" encoding="utf-8"?>
<p:sldLayout xmlns:a="http://schemas.openxmlformats.org/drawingml/2006/main" xmlns:r="http://schemas.openxmlformats.org/officeDocument/2006/relationships" xmlns:p="http://schemas.openxmlformats.org/presentationml/2006/main" type="title" preserve="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176" y="891923"/>
            <a:ext cx="3431147" cy="1029344"/>
          </a:xfrm>
          <a:prstGeom prst="rect">
            <a:avLst/>
          </a:prstGeom>
        </p:spPr>
      </p:pic>
    </p:spTree>
    <p:extLst>
      <p:ext uri="{BB962C8B-B14F-4D97-AF65-F5344CB8AC3E}">
        <p14:creationId xmlns:p14="http://schemas.microsoft.com/office/powerpoint/2010/main" val="335896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9.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02060"/>
                </a:solidFill>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marL="0" indent="0">
              <a:buNone/>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038600" y="6335803"/>
            <a:ext cx="4114800" cy="365125"/>
          </a:xfrm>
        </p:spPr>
        <p:txBody>
          <a:bodyPr/>
          <a:lstStyle>
            <a:lvl1pPr>
              <a:defRPr b="0">
                <a:solidFill>
                  <a:schemeClr val="bg1">
                    <a:lumMod val="75000"/>
                  </a:schemeClr>
                </a:solidFill>
              </a:defRPr>
            </a:lvl1pPr>
          </a:lstStyle>
          <a:p>
            <a:pPr defTabSz="914377">
              <a:defRPr/>
            </a:pPr>
            <a:r>
              <a:rPr lang="en-US">
                <a:solidFill>
                  <a:prstClr val="white">
                    <a:lumMod val="75000"/>
                  </a:prstClr>
                </a:solidFill>
              </a:rPr>
              <a:t>CENTER FOR AUTOMOTIVE RESEARCH</a:t>
            </a:r>
            <a:endParaRPr lang="en-US" dirty="0">
              <a:solidFill>
                <a:prstClr val="white">
                  <a:lumMod val="75000"/>
                </a:prstClr>
              </a:solidFill>
            </a:endParaRPr>
          </a:p>
        </p:txBody>
      </p:sp>
      <p:cxnSp>
        <p:nvCxnSpPr>
          <p:cNvPr id="8" name="Straight Connector 7"/>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46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9_タイトル スライド">
    <p:spTree>
      <p:nvGrpSpPr>
        <p:cNvPr id="1" name=""/>
        <p:cNvGrpSpPr/>
        <p:nvPr/>
      </p:nvGrpSpPr>
      <p:grpSpPr>
        <a:xfrm>
          <a:off x="0" y="0"/>
          <a:ext cx="0" cy="0"/>
          <a:chOff x="0" y="0"/>
          <a:chExt cx="0" cy="0"/>
        </a:xfrm>
      </p:grpSpPr>
      <p:pic>
        <p:nvPicPr>
          <p:cNvPr id="17" name="Picture 6"/>
          <p:cNvPicPr>
            <a:picLocks noChangeAspect="1" noChangeArrowheads="1"/>
          </p:cNvPicPr>
          <p:nvPr userDrawn="1"/>
        </p:nvPicPr>
        <p:blipFill>
          <a:blip r:embed="rId2" cstate="print"/>
          <a:srcRect/>
          <a:stretch>
            <a:fillRect/>
          </a:stretch>
        </p:blipFill>
        <p:spPr bwMode="auto">
          <a:xfrm>
            <a:off x="8688293" y="8"/>
            <a:ext cx="3500308" cy="708001"/>
          </a:xfrm>
          <a:prstGeom prst="rect">
            <a:avLst/>
          </a:prstGeom>
          <a:noFill/>
          <a:ln w="9525">
            <a:noFill/>
            <a:miter lim="800000"/>
            <a:headEnd/>
            <a:tailEnd/>
          </a:ln>
        </p:spPr>
      </p:pic>
      <p:sp>
        <p:nvSpPr>
          <p:cNvPr id="12" name="正方形/長方形 11"/>
          <p:cNvSpPr/>
          <p:nvPr userDrawn="1"/>
        </p:nvSpPr>
        <p:spPr>
          <a:xfrm>
            <a:off x="8688288" y="8"/>
            <a:ext cx="3503712" cy="733425"/>
          </a:xfrm>
          <a:prstGeom prst="rect">
            <a:avLst/>
          </a:prstGeom>
          <a:gradFill flip="none" rotWithShape="1">
            <a:gsLst>
              <a:gs pos="0">
                <a:schemeClr val="bg1">
                  <a:alpha val="0"/>
                </a:schemeClr>
              </a:gs>
              <a:gs pos="5000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3" name="正方形/長方形 12"/>
          <p:cNvSpPr/>
          <p:nvPr userDrawn="1"/>
        </p:nvSpPr>
        <p:spPr>
          <a:xfrm>
            <a:off x="0" y="8"/>
            <a:ext cx="12192000" cy="708001"/>
          </a:xfrm>
          <a:prstGeom prst="rect">
            <a:avLst/>
          </a:prstGeom>
          <a:gradFill>
            <a:gsLst>
              <a:gs pos="100000">
                <a:schemeClr val="bg1">
                  <a:alpha val="0"/>
                </a:schemeClr>
              </a:gs>
              <a:gs pos="50000">
                <a:srgbClr val="000099">
                  <a:alpha val="29000"/>
                </a:srgb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4" name="正方形/長方形 13"/>
          <p:cNvSpPr/>
          <p:nvPr userDrawn="1"/>
        </p:nvSpPr>
        <p:spPr>
          <a:xfrm>
            <a:off x="0" y="347639"/>
            <a:ext cx="12192000" cy="360362"/>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2" name="タイトル 1"/>
          <p:cNvSpPr>
            <a:spLocks noGrp="1"/>
          </p:cNvSpPr>
          <p:nvPr>
            <p:ph type="ctrTitle"/>
          </p:nvPr>
        </p:nvSpPr>
        <p:spPr>
          <a:xfrm>
            <a:off x="0" y="8"/>
            <a:ext cx="12192000" cy="708001"/>
          </a:xfrm>
        </p:spPr>
        <p:txBody>
          <a:bodyPr>
            <a:normAutofit/>
          </a:bodyPr>
          <a:lstStyle>
            <a:lvl1pPr algn="l">
              <a:defRPr sz="2800">
                <a:solidFill>
                  <a:schemeClr val="tx1">
                    <a:lumMod val="75000"/>
                    <a:lumOff val="25000"/>
                  </a:schemeClr>
                </a:solidFill>
                <a:latin typeface="ＭＳ Ｐゴシック" pitchFamily="50" charset="-128"/>
                <a:ea typeface="ＭＳ Ｐゴシック" pitchFamily="50" charset="-128"/>
                <a:cs typeface="Arial" pitchFamily="34" charset="0"/>
              </a:defRPr>
            </a:lvl1pPr>
          </a:lstStyle>
          <a:p>
            <a:r>
              <a:rPr lang="ja-JP" altLang="en-US" dirty="0"/>
              <a:t>マスタ タイトルの書式設定</a:t>
            </a:r>
          </a:p>
        </p:txBody>
      </p:sp>
    </p:spTree>
    <p:extLst>
      <p:ext uri="{BB962C8B-B14F-4D97-AF65-F5344CB8AC3E}">
        <p14:creationId xmlns:p14="http://schemas.microsoft.com/office/powerpoint/2010/main" val="120416853"/>
      </p:ext>
    </p:extLst>
  </p:cSld>
  <p:clrMapOvr>
    <a:masterClrMapping/>
  </p:clrMapOvr>
  <p:transition>
    <p:cover dir="ld"/>
  </p:transition>
</p:sldLayout>
</file>

<file path=ppt/slideLayouts/slideLayout6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b="0">
                <a:solidFill>
                  <a:schemeClr val="bg1">
                    <a:lumMod val="75000"/>
                  </a:schemeClr>
                </a:solidFill>
              </a:defRPr>
            </a:lvl1pPr>
          </a:lstStyle>
          <a:p>
            <a:pPr defTabSz="914377">
              <a:defRPr/>
            </a:pPr>
            <a:r>
              <a:rPr lang="en-US">
                <a:solidFill>
                  <a:prstClr val="white">
                    <a:lumMod val="75000"/>
                  </a:prstClr>
                </a:solidFill>
              </a:rPr>
              <a:t>CENTER FOR AUTOMOTIVE RESEARCH</a:t>
            </a:r>
          </a:p>
        </p:txBody>
      </p:sp>
      <p:cxnSp>
        <p:nvCxnSpPr>
          <p:cNvPr id="8" name="Straight Connector 7"/>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0" name="Straight Connector 9"/>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338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lvl1pPr>
              <a:defRPr b="0">
                <a:solidFill>
                  <a:schemeClr val="bg1">
                    <a:lumMod val="75000"/>
                  </a:schemeClr>
                </a:solidFill>
              </a:defRPr>
            </a:lvl1pPr>
          </a:lstStyle>
          <a:p>
            <a:pPr defTabSz="914377">
              <a:defRPr/>
            </a:pPr>
            <a:r>
              <a:rPr lang="en-US">
                <a:solidFill>
                  <a:prstClr val="white">
                    <a:lumMod val="75000"/>
                  </a:prstClr>
                </a:solidFill>
              </a:rPr>
              <a:t>CENTER FOR AUTOMOTIVE RESEARCH</a:t>
            </a:r>
          </a:p>
        </p:txBody>
      </p:sp>
      <p:cxnSp>
        <p:nvCxnSpPr>
          <p:cNvPr id="10" name="Straight Connector 9"/>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2" name="Straight Connector 11"/>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64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4" name="Footer Placeholder 3"/>
          <p:cNvSpPr>
            <a:spLocks noGrp="1"/>
          </p:cNvSpPr>
          <p:nvPr>
            <p:ph type="ftr" sz="quarter" idx="11"/>
          </p:nvPr>
        </p:nvSpPr>
        <p:spPr/>
        <p:txBody>
          <a:bodyPr/>
          <a:lstStyle>
            <a:lvl1pPr>
              <a:defRPr b="0">
                <a:solidFill>
                  <a:schemeClr val="bg1">
                    <a:lumMod val="75000"/>
                  </a:schemeClr>
                </a:solidFill>
              </a:defRPr>
            </a:lvl1pPr>
          </a:lstStyle>
          <a:p>
            <a:pPr defTabSz="914377">
              <a:defRPr/>
            </a:pPr>
            <a:r>
              <a:rPr lang="en-US">
                <a:solidFill>
                  <a:prstClr val="white">
                    <a:lumMod val="75000"/>
                  </a:prstClr>
                </a:solidFill>
              </a:rPr>
              <a:t>CENTER FOR AUTOMOTIVE RESEARCH</a:t>
            </a:r>
          </a:p>
        </p:txBody>
      </p:sp>
      <p:cxnSp>
        <p:nvCxnSpPr>
          <p:cNvPr id="6" name="Straight Connector 5"/>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8" name="Straight Connector 7"/>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039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66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1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77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00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63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23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23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70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pic>
        <p:nvPicPr>
          <p:cNvPr id="4" name="Picture 2" descr="C:\Documents and Settings\PPwork\My Documents\【work】\09101501JETRO\top.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9"/>
            <a:ext cx="12192000" cy="720725"/>
          </a:xfrm>
          <a:prstGeom prst="rect">
            <a:avLst/>
          </a:prstGeom>
          <a:noFill/>
          <a:ln w="9525">
            <a:noFill/>
            <a:miter lim="800000"/>
            <a:headEnd/>
            <a:tailEnd/>
          </a:ln>
        </p:spPr>
      </p:pic>
      <p:sp>
        <p:nvSpPr>
          <p:cNvPr id="5" name="正方形/長方形 4"/>
          <p:cNvSpPr/>
          <p:nvPr userDrawn="1"/>
        </p:nvSpPr>
        <p:spPr>
          <a:xfrm>
            <a:off x="0" y="9"/>
            <a:ext cx="12192000" cy="720725"/>
          </a:xfrm>
          <a:prstGeom prst="rect">
            <a:avLst/>
          </a:prstGeom>
          <a:solidFill>
            <a:srgbClr val="0033C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6" name="正方形/長方形 5"/>
          <p:cNvSpPr/>
          <p:nvPr userDrawn="1"/>
        </p:nvSpPr>
        <p:spPr>
          <a:xfrm>
            <a:off x="0" y="9"/>
            <a:ext cx="12192000" cy="720725"/>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7" name="正方形/長方形 6"/>
          <p:cNvSpPr/>
          <p:nvPr userDrawn="1"/>
        </p:nvSpPr>
        <p:spPr>
          <a:xfrm>
            <a:off x="0" y="373063"/>
            <a:ext cx="12192000" cy="360362"/>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8" name="正方形/長方形 7"/>
          <p:cNvSpPr/>
          <p:nvPr userDrawn="1"/>
        </p:nvSpPr>
        <p:spPr>
          <a:xfrm>
            <a:off x="1" y="6570672"/>
            <a:ext cx="11239500" cy="287337"/>
          </a:xfrm>
          <a:prstGeom prst="rect">
            <a:avLst/>
          </a:prstGeom>
          <a:gradFill>
            <a:gsLst>
              <a:gs pos="0">
                <a:schemeClr val="bg1">
                  <a:lumMod val="75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2" name="タイトル 1"/>
          <p:cNvSpPr>
            <a:spLocks noGrp="1"/>
          </p:cNvSpPr>
          <p:nvPr>
            <p:ph type="ctrTitle"/>
          </p:nvPr>
        </p:nvSpPr>
        <p:spPr>
          <a:xfrm>
            <a:off x="0" y="9"/>
            <a:ext cx="12192000" cy="708001"/>
          </a:xfrm>
        </p:spPr>
        <p:txBody>
          <a:bodyPr>
            <a:normAutofit/>
          </a:bodyPr>
          <a:lstStyle>
            <a:lvl1pPr algn="l">
              <a:defRPr sz="2800">
                <a:latin typeface="Arial" pitchFamily="34" charset="0"/>
                <a:cs typeface="Arial" pitchFamily="34" charset="0"/>
              </a:defRPr>
            </a:lvl1pPr>
          </a:lstStyle>
          <a:p>
            <a:r>
              <a:rPr lang="ja-JP" altLang="en-US" dirty="0"/>
              <a:t>マスタ タイトルの書式設定</a:t>
            </a:r>
          </a:p>
        </p:txBody>
      </p:sp>
    </p:spTree>
    <p:extLst>
      <p:ext uri="{BB962C8B-B14F-4D97-AF65-F5344CB8AC3E}">
        <p14:creationId xmlns:p14="http://schemas.microsoft.com/office/powerpoint/2010/main" val="261779405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68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04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09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1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16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1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512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1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83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1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42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1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97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1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74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b="0">
                <a:solidFill>
                  <a:schemeClr val="bg1">
                    <a:lumMod val="75000"/>
                  </a:schemeClr>
                </a:solidFill>
              </a:defRPr>
            </a:lvl1pPr>
          </a:lstStyle>
          <a:p>
            <a:pPr defTabSz="914377">
              <a:defRPr/>
            </a:pPr>
            <a:r>
              <a:rPr lang="en-US">
                <a:solidFill>
                  <a:prstClr val="white">
                    <a:lumMod val="75000"/>
                  </a:prstClr>
                </a:solidFill>
              </a:rPr>
              <a:t>CENTER FOR AUTOMOTIVE RESEARCH</a:t>
            </a:r>
          </a:p>
        </p:txBody>
      </p:sp>
      <p:sp>
        <p:nvSpPr>
          <p:cNvPr id="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6" name="Straight Connector 5"/>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85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2 つのコンテンツ">
    <p:spTree>
      <p:nvGrpSpPr>
        <p:cNvPr id="1" name=""/>
        <p:cNvGrpSpPr/>
        <p:nvPr/>
      </p:nvGrpSpPr>
      <p:grpSpPr>
        <a:xfrm>
          <a:off x="0" y="0"/>
          <a:ext cx="0" cy="0"/>
          <a:chOff x="0" y="0"/>
          <a:chExt cx="0" cy="0"/>
        </a:xfrm>
      </p:grpSpPr>
      <p:pic>
        <p:nvPicPr>
          <p:cNvPr id="11" name="Picture 4" descr="C:\Documents and Settings\PPwork\My Documents\【work】\09101501JETRO\logo\ロゴ②.jpg"/>
          <p:cNvPicPr>
            <a:picLocks noChangeAspect="1" noChangeArrowheads="1"/>
          </p:cNvPicPr>
          <p:nvPr userDrawn="1"/>
        </p:nvPicPr>
        <p:blipFill>
          <a:blip r:embed="rId2" cstate="print"/>
          <a:srcRect/>
          <a:stretch>
            <a:fillRect/>
          </a:stretch>
        </p:blipFill>
        <p:spPr bwMode="auto">
          <a:xfrm>
            <a:off x="10608505" y="47034"/>
            <a:ext cx="1509905" cy="573663"/>
          </a:xfrm>
          <a:prstGeom prst="rect">
            <a:avLst/>
          </a:prstGeom>
          <a:noFill/>
          <a:ln w="9525">
            <a:noFill/>
            <a:miter lim="800000"/>
            <a:headEnd/>
            <a:tailEnd/>
          </a:ln>
        </p:spPr>
      </p:pic>
      <p:sp>
        <p:nvSpPr>
          <p:cNvPr id="13" name="正方形/長方形 12"/>
          <p:cNvSpPr/>
          <p:nvPr userDrawn="1"/>
        </p:nvSpPr>
        <p:spPr>
          <a:xfrm>
            <a:off x="-48683" y="620688"/>
            <a:ext cx="12240683" cy="72008"/>
          </a:xfrm>
          <a:prstGeom prst="rect">
            <a:avLst/>
          </a:prstGeom>
          <a:gradFill flip="none" rotWithShape="1">
            <a:gsLst>
              <a:gs pos="0">
                <a:srgbClr val="000099"/>
              </a:gs>
              <a:gs pos="50000">
                <a:schemeClr val="bg1">
                  <a:lumMod val="75000"/>
                </a:schemeClr>
              </a:gs>
              <a:gs pos="100000">
                <a:srgbClr val="0000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4" name="タイトル 1"/>
          <p:cNvSpPr>
            <a:spLocks noGrp="1"/>
          </p:cNvSpPr>
          <p:nvPr>
            <p:ph type="ctrTitle"/>
          </p:nvPr>
        </p:nvSpPr>
        <p:spPr>
          <a:xfrm>
            <a:off x="0" y="1"/>
            <a:ext cx="12192000" cy="548680"/>
          </a:xfrm>
        </p:spPr>
        <p:txBody>
          <a:bodyPr>
            <a:normAutofit/>
          </a:bodyPr>
          <a:lstStyle>
            <a:lvl1pPr algn="l">
              <a:defRPr sz="2800" b="1">
                <a:latin typeface="Arial" pitchFamily="34" charset="0"/>
                <a:cs typeface="Arial" pitchFamily="34" charset="0"/>
              </a:defRPr>
            </a:lvl1pPr>
          </a:lstStyle>
          <a:p>
            <a:r>
              <a:rPr lang="ja-JP" altLang="en-US" dirty="0"/>
              <a:t>マスタ タイトルの書式設定</a:t>
            </a:r>
          </a:p>
        </p:txBody>
      </p:sp>
    </p:spTree>
    <p:extLst>
      <p:ext uri="{BB962C8B-B14F-4D97-AF65-F5344CB8AC3E}">
        <p14:creationId xmlns:p14="http://schemas.microsoft.com/office/powerpoint/2010/main" val="4118958751"/>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p:spPr>
        <p:txBody>
          <a:bodyPr/>
          <a:lstStyle>
            <a:lvl1pPr>
              <a:defRPr b="0">
                <a:solidFill>
                  <a:schemeClr val="bg1">
                    <a:lumMod val="75000"/>
                  </a:schemeClr>
                </a:solidFill>
              </a:defRPr>
            </a:lvl1pPr>
          </a:lstStyle>
          <a:p>
            <a:pPr defTabSz="914377">
              <a:defRPr/>
            </a:pPr>
            <a:r>
              <a:rPr lang="en-US">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59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p:spPr>
        <p:txBody>
          <a:bodyPr/>
          <a:lstStyle>
            <a:lvl1pPr>
              <a:defRPr b="0">
                <a:solidFill>
                  <a:schemeClr val="bg1">
                    <a:lumMod val="75000"/>
                  </a:schemeClr>
                </a:solidFill>
              </a:defRPr>
            </a:lvl1pPr>
          </a:lstStyle>
          <a:p>
            <a:pPr defTabSz="914377">
              <a:defRPr/>
            </a:pPr>
            <a:r>
              <a:rPr lang="en-US">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p:spPr>
        <p:txBody>
          <a:bodyPr/>
          <a:lstStyle>
            <a:lvl1pPr>
              <a:defRPr b="0">
                <a:solidFill>
                  <a:schemeClr val="bg1">
                    <a:lumMod val="75000"/>
                  </a:schemeClr>
                </a:solidFill>
              </a:defRPr>
            </a:lvl1pPr>
          </a:lstStyle>
          <a:p>
            <a:pPr defTabSz="914377">
              <a:defRPr/>
            </a:pPr>
            <a:r>
              <a:rPr lang="en-US">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923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p:spPr>
        <p:txBody>
          <a:bodyPr/>
          <a:lstStyle>
            <a:lvl1pPr>
              <a:defRPr b="0">
                <a:solidFill>
                  <a:schemeClr val="bg1">
                    <a:lumMod val="75000"/>
                  </a:schemeClr>
                </a:solidFill>
              </a:defRPr>
            </a:lvl1pPr>
          </a:lstStyle>
          <a:p>
            <a:pPr defTabSz="914377">
              <a:defRPr/>
            </a:pPr>
            <a:r>
              <a:rPr lang="en-US">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32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p:spPr>
        <p:txBody>
          <a:bodyPr/>
          <a:lstStyle>
            <a:lvl1pPr>
              <a:defRPr b="0">
                <a:solidFill>
                  <a:schemeClr val="bg1">
                    <a:lumMod val="75000"/>
                  </a:schemeClr>
                </a:solidFill>
              </a:defRPr>
            </a:lvl1pPr>
          </a:lstStyle>
          <a:p>
            <a:pPr defTabSz="914377">
              <a:defRPr/>
            </a:pPr>
            <a:r>
              <a:rPr lang="en-US">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01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2060"/>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pPr defTabSz="914377">
              <a:defRPr/>
            </a:pPr>
            <a:r>
              <a:rPr lang="en-US">
                <a:solidFill>
                  <a:prstClr val="black">
                    <a:tint val="75000"/>
                  </a:prstClr>
                </a:solidFill>
              </a:rPr>
              <a:t>CENTER FOR AUTOMOTIVE RESEARCH</a:t>
            </a: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defRPr/>
            </a:pPr>
            <a:fld id="{68E31A57-B6C5-4A66-BB90-968645CDFE4A}" type="slidenum">
              <a:rPr lang="en-US" smtClean="0">
                <a:solidFill>
                  <a:prstClr val="black"/>
                </a:solidFill>
              </a:rPr>
              <a:pPr defTabSz="914377">
                <a:defRPr/>
              </a:pPr>
              <a:t>‹#›</a:t>
            </a:fld>
            <a:endParaRPr lang="en-US">
              <a:solidFill>
                <a:prstClr val="black"/>
              </a:solidFill>
            </a:endParaRPr>
          </a:p>
        </p:txBody>
      </p:sp>
      <p:cxnSp>
        <p:nvCxnSpPr>
          <p:cNvPr id="7" name="Straight Connector 6"/>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88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lvl1pPr>
              <a:defRPr>
                <a:solidFill>
                  <a:srgbClr val="002060"/>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pPr defTabSz="914377">
              <a:defRPr/>
            </a:pPr>
            <a:r>
              <a:rPr lang="en-US">
                <a:solidFill>
                  <a:prstClr val="black">
                    <a:tint val="75000"/>
                  </a:prstClr>
                </a:solidFill>
              </a:rPr>
              <a:t>CENTER FOR AUTOMOTIVE RESEARCH</a:t>
            </a: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defRPr/>
            </a:pPr>
            <a:fld id="{68E31A57-B6C5-4A66-BB90-968645CDFE4A}" type="slidenum">
              <a:rPr lang="en-US" smtClean="0">
                <a:solidFill>
                  <a:prstClr val="black"/>
                </a:solidFill>
              </a:rPr>
              <a:pPr defTabSz="914377">
                <a:defRPr/>
              </a:pPr>
              <a:t>‹#›</a:t>
            </a:fld>
            <a:endParaRPr lang="en-US">
              <a:solidFill>
                <a:prstClr val="black"/>
              </a:solidFill>
            </a:endParaRPr>
          </a:p>
        </p:txBody>
      </p:sp>
    </p:spTree>
    <p:extLst>
      <p:ext uri="{BB962C8B-B14F-4D97-AF65-F5344CB8AC3E}">
        <p14:creationId xmlns:p14="http://schemas.microsoft.com/office/powerpoint/2010/main" val="137150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sp>
        <p:nvSpPr>
          <p:cNvPr id="7" name="AutoShape 119"/>
          <p:cNvSpPr>
            <a:spLocks/>
          </p:cNvSpPr>
          <p:nvPr userDrawn="1"/>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840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1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18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6" y="2180601"/>
            <a:ext cx="11096091" cy="2387600"/>
          </a:xfrm>
        </p:spPr>
        <p:txBody>
          <a:bodyPr anchor="b"/>
          <a:lstStyle>
            <a:lvl1pPr algn="l">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6176" y="4660277"/>
            <a:ext cx="11096091" cy="1655763"/>
          </a:xfrm>
        </p:spPr>
        <p:txBody>
          <a:bodyPr/>
          <a:lstStyle>
            <a:lvl1pPr marL="0" indent="0" algn="l">
              <a:buNone/>
              <a:defRPr sz="2400">
                <a:solidFill>
                  <a:srgbClr val="00B0F0"/>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6177" y="891923"/>
            <a:ext cx="3431147" cy="1029344"/>
          </a:xfrm>
          <a:prstGeom prst="rect">
            <a:avLst/>
          </a:prstGeom>
        </p:spPr>
      </p:pic>
    </p:spTree>
    <p:extLst>
      <p:ext uri="{BB962C8B-B14F-4D97-AF65-F5344CB8AC3E}">
        <p14:creationId xmlns:p14="http://schemas.microsoft.com/office/powerpoint/2010/main" val="191136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79A5ED-C00C-4BA5-5D68-953FABBD4F89}"/>
              </a:ext>
            </a:extLst>
          </p:cNvPr>
          <p:cNvSpPr>
            <a:spLocks noGrp="1"/>
          </p:cNvSpPr>
          <p:nvPr>
            <p:ph type="dt" sz="half" idx="10"/>
          </p:nvPr>
        </p:nvSpPr>
        <p:spPr/>
        <p:txBody>
          <a:bodyPr/>
          <a:lstStyle/>
          <a:p>
            <a:fld id="{509E1779-92D1-4873-8A0D-A8CC2B91C0B5}" type="datetimeFigureOut">
              <a:rPr lang="en-US" smtClean="0"/>
              <a:t>7/19/2022</a:t>
            </a:fld>
            <a:endParaRPr lang="en-US"/>
          </a:p>
        </p:txBody>
      </p:sp>
      <p:sp>
        <p:nvSpPr>
          <p:cNvPr id="3" name="Footer Placeholder 2">
            <a:extLst>
              <a:ext uri="{FF2B5EF4-FFF2-40B4-BE49-F238E27FC236}">
                <a16:creationId xmlns:a16="http://schemas.microsoft.com/office/drawing/2014/main" id="{62C9DDC7-9CB8-EDE2-C00A-654425C372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31B57C-C36D-E9C8-6B6C-8127D2EF52F0}"/>
              </a:ext>
            </a:extLst>
          </p:cNvPr>
          <p:cNvSpPr>
            <a:spLocks noGrp="1"/>
          </p:cNvSpPr>
          <p:nvPr>
            <p:ph type="sldNum" sz="quarter" idx="12"/>
          </p:nvPr>
        </p:nvSpPr>
        <p:spPr/>
        <p:txBody>
          <a:bodyPr/>
          <a:lstStyle/>
          <a:p>
            <a:fld id="{CB75890F-A01F-4F25-83D5-C8B611000983}" type="slidenum">
              <a:rPr lang="en-US" smtClean="0"/>
              <a:t>‹#›</a:t>
            </a:fld>
            <a:endParaRPr lang="en-US"/>
          </a:p>
        </p:txBody>
      </p:sp>
    </p:spTree>
    <p:extLst>
      <p:ext uri="{BB962C8B-B14F-4D97-AF65-F5344CB8AC3E}">
        <p14:creationId xmlns:p14="http://schemas.microsoft.com/office/powerpoint/2010/main" val="17280389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09713" y="274652"/>
            <a:ext cx="10972604"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942282101"/>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6" y="2180601"/>
            <a:ext cx="11096091" cy="2387600"/>
          </a:xfrm>
        </p:spPr>
        <p:txBody>
          <a:bodyPr anchor="b"/>
          <a:lstStyle>
            <a:lvl1pPr algn="l">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6176" y="4660277"/>
            <a:ext cx="11096091" cy="1655763"/>
          </a:xfrm>
        </p:spPr>
        <p:txBody>
          <a:bodyPr/>
          <a:lstStyle>
            <a:lvl1pPr marL="0" indent="0" algn="l">
              <a:buNone/>
              <a:defRPr sz="2400">
                <a:solidFill>
                  <a:srgbClr val="00B0F0"/>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6177" y="891923"/>
            <a:ext cx="3431147" cy="1029344"/>
          </a:xfrm>
          <a:prstGeom prst="rect">
            <a:avLst/>
          </a:prstGeom>
        </p:spPr>
      </p:pic>
    </p:spTree>
    <p:extLst>
      <p:ext uri="{BB962C8B-B14F-4D97-AF65-F5344CB8AC3E}">
        <p14:creationId xmlns:p14="http://schemas.microsoft.com/office/powerpoint/2010/main" val="357005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1.xml><?xml version="1.0" encoding="utf-8"?>
<p:sldLayout xmlns:a="http://schemas.openxmlformats.org/drawingml/2006/main" xmlns:r="http://schemas.openxmlformats.org/officeDocument/2006/relationships" xmlns:p="http://schemas.openxmlformats.org/presentationml/2006/main" type="title"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6" y="2180601"/>
            <a:ext cx="11096091" cy="2387600"/>
          </a:xfrm>
        </p:spPr>
        <p:txBody>
          <a:bodyPr anchor="b"/>
          <a:lstStyle>
            <a:lvl1pPr algn="l">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6176" y="4660277"/>
            <a:ext cx="11096091" cy="1655763"/>
          </a:xfrm>
        </p:spPr>
        <p:txBody>
          <a:bodyPr/>
          <a:lstStyle>
            <a:lvl1pPr marL="0" indent="0" algn="l">
              <a:buNone/>
              <a:defRPr sz="2400">
                <a:solidFill>
                  <a:srgbClr val="00B0F0"/>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6177" y="891923"/>
            <a:ext cx="3431147" cy="1029344"/>
          </a:xfrm>
          <a:prstGeom prst="rect">
            <a:avLst/>
          </a:prstGeom>
        </p:spPr>
      </p:pic>
    </p:spTree>
    <p:extLst>
      <p:ext uri="{BB962C8B-B14F-4D97-AF65-F5344CB8AC3E}">
        <p14:creationId xmlns:p14="http://schemas.microsoft.com/office/powerpoint/2010/main" val="83452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2.xml><?xml version="1.0" encoding="utf-8"?>
<p:sldLayout xmlns:a="http://schemas.openxmlformats.org/drawingml/2006/main" xmlns:r="http://schemas.openxmlformats.org/officeDocument/2006/relationships" xmlns:p="http://schemas.openxmlformats.org/presentationml/2006/main" type="title" preserve="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6" y="2180601"/>
            <a:ext cx="11096091" cy="2387600"/>
          </a:xfrm>
        </p:spPr>
        <p:txBody>
          <a:bodyPr anchor="b"/>
          <a:lstStyle>
            <a:lvl1pPr algn="l">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6176" y="4660277"/>
            <a:ext cx="11096091" cy="1655763"/>
          </a:xfrm>
        </p:spPr>
        <p:txBody>
          <a:bodyPr/>
          <a:lstStyle>
            <a:lvl1pPr marL="0" indent="0" algn="l">
              <a:buNone/>
              <a:defRPr sz="2400">
                <a:solidFill>
                  <a:srgbClr val="00B0F0"/>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6177" y="891923"/>
            <a:ext cx="3431147" cy="1029344"/>
          </a:xfrm>
          <a:prstGeom prst="rect">
            <a:avLst/>
          </a:prstGeom>
        </p:spPr>
      </p:pic>
    </p:spTree>
    <p:extLst>
      <p:ext uri="{BB962C8B-B14F-4D97-AF65-F5344CB8AC3E}">
        <p14:creationId xmlns:p14="http://schemas.microsoft.com/office/powerpoint/2010/main" val="309642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3.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02060"/>
                </a:solidFill>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marL="0" indent="0">
              <a:buNone/>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038600" y="6335804"/>
            <a:ext cx="4114800" cy="365125"/>
          </a:xfrm>
        </p:spPr>
        <p:txBody>
          <a:bodyPr/>
          <a:lstStyle>
            <a:lvl1pPr>
              <a:defRPr b="0">
                <a:solidFill>
                  <a:schemeClr val="bg1">
                    <a:lumMod val="75000"/>
                  </a:schemeClr>
                </a:solidFill>
              </a:defRPr>
            </a:lvl1pPr>
          </a:lstStyle>
          <a:p>
            <a:pPr defTabSz="914354">
              <a:defRPr/>
            </a:pPr>
            <a:r>
              <a:rPr lang="en-US">
                <a:solidFill>
                  <a:prstClr val="white">
                    <a:lumMod val="75000"/>
                  </a:prstClr>
                </a:solidFill>
              </a:rPr>
              <a:t>CENTER FOR AUTOMOTIVE RESEARCH</a:t>
            </a:r>
            <a:endParaRPr lang="en-US" dirty="0">
              <a:solidFill>
                <a:prstClr val="white">
                  <a:lumMod val="75000"/>
                </a:prstClr>
              </a:solidFill>
            </a:endParaRPr>
          </a:p>
        </p:txBody>
      </p:sp>
      <p:cxnSp>
        <p:nvCxnSpPr>
          <p:cNvPr id="8" name="Straight Connector 7"/>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7346024"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47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b="0">
                <a:solidFill>
                  <a:schemeClr val="bg1">
                    <a:lumMod val="75000"/>
                  </a:schemeClr>
                </a:solidFill>
              </a:defRPr>
            </a:lvl1pPr>
          </a:lstStyle>
          <a:p>
            <a:pPr defTabSz="914354">
              <a:defRPr/>
            </a:pPr>
            <a:r>
              <a:rPr lang="en-US">
                <a:solidFill>
                  <a:prstClr val="white">
                    <a:lumMod val="75000"/>
                  </a:prstClr>
                </a:solidFill>
              </a:rPr>
              <a:t>CENTER FOR AUTOMOTIVE RESEARCH</a:t>
            </a:r>
          </a:p>
        </p:txBody>
      </p:sp>
      <p:cxnSp>
        <p:nvCxnSpPr>
          <p:cNvPr id="8" name="Straight Connector 7"/>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0" name="Straight Connector 9"/>
          <p:cNvCxnSpPr/>
          <p:nvPr userDrawn="1"/>
        </p:nvCxnSpPr>
        <p:spPr>
          <a:xfrm>
            <a:off x="7346024"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76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lvl1pPr>
              <a:defRPr b="0">
                <a:solidFill>
                  <a:schemeClr val="bg1">
                    <a:lumMod val="75000"/>
                  </a:schemeClr>
                </a:solidFill>
              </a:defRPr>
            </a:lvl1pPr>
          </a:lstStyle>
          <a:p>
            <a:pPr defTabSz="914354">
              <a:defRPr/>
            </a:pPr>
            <a:r>
              <a:rPr lang="en-US">
                <a:solidFill>
                  <a:prstClr val="white">
                    <a:lumMod val="75000"/>
                  </a:prstClr>
                </a:solidFill>
              </a:rPr>
              <a:t>CENTER FOR AUTOMOTIVE RESEARCH</a:t>
            </a:r>
          </a:p>
        </p:txBody>
      </p:sp>
      <p:cxnSp>
        <p:nvCxnSpPr>
          <p:cNvPr id="10" name="Straight Connector 9"/>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2" name="Straight Connector 11"/>
          <p:cNvCxnSpPr/>
          <p:nvPr userDrawn="1"/>
        </p:nvCxnSpPr>
        <p:spPr>
          <a:xfrm>
            <a:off x="7346024"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58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4" name="Footer Placeholder 3"/>
          <p:cNvSpPr>
            <a:spLocks noGrp="1"/>
          </p:cNvSpPr>
          <p:nvPr>
            <p:ph type="ftr" sz="quarter" idx="11"/>
          </p:nvPr>
        </p:nvSpPr>
        <p:spPr/>
        <p:txBody>
          <a:bodyPr/>
          <a:lstStyle>
            <a:lvl1pPr>
              <a:defRPr b="0">
                <a:solidFill>
                  <a:schemeClr val="bg1">
                    <a:lumMod val="75000"/>
                  </a:schemeClr>
                </a:solidFill>
              </a:defRPr>
            </a:lvl1pPr>
          </a:lstStyle>
          <a:p>
            <a:pPr defTabSz="914354">
              <a:defRPr/>
            </a:pPr>
            <a:r>
              <a:rPr lang="en-US">
                <a:solidFill>
                  <a:prstClr val="white">
                    <a:lumMod val="75000"/>
                  </a:prstClr>
                </a:solidFill>
              </a:rPr>
              <a:t>CENTER FOR AUTOMOTIVE RESEARCH</a:t>
            </a:r>
          </a:p>
        </p:txBody>
      </p:sp>
      <p:cxnSp>
        <p:nvCxnSpPr>
          <p:cNvPr id="6" name="Straight Connector 5"/>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8" name="Straight Connector 7"/>
          <p:cNvCxnSpPr/>
          <p:nvPr userDrawn="1"/>
        </p:nvCxnSpPr>
        <p:spPr>
          <a:xfrm>
            <a:off x="7346024"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44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54">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54">
              <a:defRPr/>
            </a:pPr>
            <a:fld id="{68E31A57-B6C5-4A66-BB90-968645CDFE4A}" type="slidenum">
              <a:rPr lang="en-US" smtClean="0">
                <a:solidFill>
                  <a:prstClr val="white"/>
                </a:solidFill>
              </a:rPr>
              <a:pPr defTabSz="914354">
                <a:defRPr/>
              </a:pPr>
              <a:t>‹#›</a:t>
            </a:fld>
            <a:endParaRPr lang="en-US" dirty="0">
              <a:solidFill>
                <a:prstClr val="white"/>
              </a:solidFill>
            </a:endParaRPr>
          </a:p>
        </p:txBody>
      </p:sp>
      <p:cxnSp>
        <p:nvCxnSpPr>
          <p:cNvPr id="9" name="Straight Connector 8"/>
          <p:cNvCxnSpPr/>
          <p:nvPr userDrawn="1"/>
        </p:nvCxnSpPr>
        <p:spPr>
          <a:xfrm>
            <a:off x="7346024"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281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1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54">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54">
              <a:defRPr/>
            </a:pPr>
            <a:fld id="{68E31A57-B6C5-4A66-BB90-968645CDFE4A}" type="slidenum">
              <a:rPr lang="en-US" smtClean="0">
                <a:solidFill>
                  <a:prstClr val="white"/>
                </a:solidFill>
              </a:rPr>
              <a:pPr defTabSz="914354">
                <a:defRPr/>
              </a:pPr>
              <a:t>‹#›</a:t>
            </a:fld>
            <a:endParaRPr lang="en-US" dirty="0">
              <a:solidFill>
                <a:prstClr val="white"/>
              </a:solidFill>
            </a:endParaRPr>
          </a:p>
        </p:txBody>
      </p:sp>
      <p:cxnSp>
        <p:nvCxnSpPr>
          <p:cNvPr id="9" name="Straight Connector 8"/>
          <p:cNvCxnSpPr/>
          <p:nvPr userDrawn="1"/>
        </p:nvCxnSpPr>
        <p:spPr>
          <a:xfrm>
            <a:off x="7346024"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4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54">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54">
              <a:defRPr/>
            </a:pPr>
            <a:fld id="{68E31A57-B6C5-4A66-BB90-968645CDFE4A}" type="slidenum">
              <a:rPr lang="en-US" smtClean="0">
                <a:solidFill>
                  <a:prstClr val="white"/>
                </a:solidFill>
              </a:rPr>
              <a:pPr defTabSz="914354">
                <a:defRPr/>
              </a:pPr>
              <a:t>‹#›</a:t>
            </a:fld>
            <a:endParaRPr lang="en-US" dirty="0">
              <a:solidFill>
                <a:prstClr val="white"/>
              </a:solidFill>
            </a:endParaRPr>
          </a:p>
        </p:txBody>
      </p:sp>
      <p:cxnSp>
        <p:nvCxnSpPr>
          <p:cNvPr id="9" name="Straight Connector 8"/>
          <p:cNvCxnSpPr/>
          <p:nvPr userDrawn="1"/>
        </p:nvCxnSpPr>
        <p:spPr>
          <a:xfrm>
            <a:off x="7346024"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85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7_タイトル スライド">
    <p:spTree>
      <p:nvGrpSpPr>
        <p:cNvPr id="1" name=""/>
        <p:cNvGrpSpPr/>
        <p:nvPr/>
      </p:nvGrpSpPr>
      <p:grpSpPr>
        <a:xfrm>
          <a:off x="0" y="0"/>
          <a:ext cx="0" cy="0"/>
          <a:chOff x="0" y="0"/>
          <a:chExt cx="0" cy="0"/>
        </a:xfrm>
      </p:grpSpPr>
      <p:pic>
        <p:nvPicPr>
          <p:cNvPr id="3" name="Picture 2" descr="E:\JPEG\Vol_149\GD191_L.jpg"/>
          <p:cNvPicPr>
            <a:picLocks noChangeAspect="1" noChangeArrowheads="1"/>
          </p:cNvPicPr>
          <p:nvPr userDrawn="1"/>
        </p:nvPicPr>
        <p:blipFill>
          <a:blip r:embed="rId2" cstate="screen">
            <a:duotone>
              <a:schemeClr val="accent5">
                <a:shade val="45000"/>
                <a:satMod val="135000"/>
              </a:schemeClr>
              <a:prstClr val="white"/>
            </a:duotone>
          </a:blip>
          <a:srcRect/>
          <a:stretch>
            <a:fillRect/>
          </a:stretch>
        </p:blipFill>
        <p:spPr bwMode="auto">
          <a:xfrm>
            <a:off x="8688288" y="8"/>
            <a:ext cx="3503712" cy="733425"/>
          </a:xfrm>
          <a:prstGeom prst="rect">
            <a:avLst/>
          </a:prstGeom>
          <a:noFill/>
        </p:spPr>
      </p:pic>
      <p:sp>
        <p:nvSpPr>
          <p:cNvPr id="4" name="正方形/長方形 11"/>
          <p:cNvSpPr/>
          <p:nvPr userDrawn="1"/>
        </p:nvSpPr>
        <p:spPr>
          <a:xfrm>
            <a:off x="8688917" y="8"/>
            <a:ext cx="3503083" cy="733425"/>
          </a:xfrm>
          <a:prstGeom prst="rect">
            <a:avLst/>
          </a:prstGeom>
          <a:gradFill flip="none" rotWithShape="1">
            <a:gsLst>
              <a:gs pos="0">
                <a:schemeClr val="bg1">
                  <a:alpha val="0"/>
                </a:schemeClr>
              </a:gs>
              <a:gs pos="5000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5" name="正方形/長方形 12"/>
          <p:cNvSpPr/>
          <p:nvPr userDrawn="1"/>
        </p:nvSpPr>
        <p:spPr>
          <a:xfrm>
            <a:off x="19051" y="-4763"/>
            <a:ext cx="12192000" cy="733426"/>
          </a:xfrm>
          <a:prstGeom prst="rect">
            <a:avLst/>
          </a:prstGeom>
          <a:gradFill>
            <a:gsLst>
              <a:gs pos="0">
                <a:schemeClr val="accent5">
                  <a:lumMod val="60000"/>
                  <a:lumOff val="40000"/>
                  <a:alpha val="68000"/>
                </a:schemeClr>
              </a:gs>
              <a:gs pos="0">
                <a:schemeClr val="accent5">
                  <a:lumMod val="60000"/>
                  <a:lumOff val="40000"/>
                  <a:alpha val="66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6" name="正方形/長方形 13"/>
          <p:cNvSpPr/>
          <p:nvPr userDrawn="1"/>
        </p:nvSpPr>
        <p:spPr>
          <a:xfrm>
            <a:off x="0" y="347663"/>
            <a:ext cx="12192000" cy="385762"/>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7" name="正方形/長方形 7"/>
          <p:cNvSpPr/>
          <p:nvPr userDrawn="1"/>
        </p:nvSpPr>
        <p:spPr>
          <a:xfrm>
            <a:off x="1" y="6570672"/>
            <a:ext cx="11239500" cy="287337"/>
          </a:xfrm>
          <a:prstGeom prst="rect">
            <a:avLst/>
          </a:prstGeom>
          <a:gradFill>
            <a:gsLst>
              <a:gs pos="0">
                <a:schemeClr val="bg1">
                  <a:lumMod val="75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2" name="タイトル 1"/>
          <p:cNvSpPr>
            <a:spLocks noGrp="1"/>
          </p:cNvSpPr>
          <p:nvPr>
            <p:ph type="ctrTitle"/>
          </p:nvPr>
        </p:nvSpPr>
        <p:spPr>
          <a:xfrm>
            <a:off x="-1323" y="-12700"/>
            <a:ext cx="12192000" cy="708001"/>
          </a:xfrm>
        </p:spPr>
        <p:txBody>
          <a:bodyPr>
            <a:normAutofit/>
          </a:bodyPr>
          <a:lstStyle>
            <a:lvl1pPr algn="l">
              <a:defRPr sz="3200">
                <a:latin typeface="Arial" pitchFamily="34" charset="0"/>
                <a:cs typeface="Arial" pitchFamily="34" charset="0"/>
              </a:defRPr>
            </a:lvl1pPr>
          </a:lstStyle>
          <a:p>
            <a:r>
              <a:rPr lang="ja-JP" altLang="en-US" dirty="0"/>
              <a:t>マスタ タイトルの書式設定</a:t>
            </a:r>
          </a:p>
        </p:txBody>
      </p:sp>
    </p:spTree>
    <p:extLst>
      <p:ext uri="{BB962C8B-B14F-4D97-AF65-F5344CB8AC3E}">
        <p14:creationId xmlns:p14="http://schemas.microsoft.com/office/powerpoint/2010/main" val="1878577784"/>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54">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54">
              <a:defRPr/>
            </a:pPr>
            <a:fld id="{68E31A57-B6C5-4A66-BB90-968645CDFE4A}" type="slidenum">
              <a:rPr lang="en-US" smtClean="0">
                <a:solidFill>
                  <a:prstClr val="white"/>
                </a:solidFill>
              </a:rPr>
              <a:pPr defTabSz="914354">
                <a:defRPr/>
              </a:pPr>
              <a:t>‹#›</a:t>
            </a:fld>
            <a:endParaRPr lang="en-US" dirty="0">
              <a:solidFill>
                <a:prstClr val="white"/>
              </a:solidFill>
            </a:endParaRPr>
          </a:p>
        </p:txBody>
      </p:sp>
      <p:cxnSp>
        <p:nvCxnSpPr>
          <p:cNvPr id="9" name="Straight Connector 8"/>
          <p:cNvCxnSpPr/>
          <p:nvPr userDrawn="1"/>
        </p:nvCxnSpPr>
        <p:spPr>
          <a:xfrm>
            <a:off x="7346024"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47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54">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54">
              <a:defRPr/>
            </a:pPr>
            <a:fld id="{68E31A57-B6C5-4A66-BB90-968645CDFE4A}" type="slidenum">
              <a:rPr lang="en-US" smtClean="0">
                <a:solidFill>
                  <a:prstClr val="white"/>
                </a:solidFill>
              </a:rPr>
              <a:pPr defTabSz="914354">
                <a:defRPr/>
              </a:pPr>
              <a:t>‹#›</a:t>
            </a:fld>
            <a:endParaRPr lang="en-US" dirty="0">
              <a:solidFill>
                <a:prstClr val="white"/>
              </a:solidFill>
            </a:endParaRPr>
          </a:p>
        </p:txBody>
      </p:sp>
      <p:cxnSp>
        <p:nvCxnSpPr>
          <p:cNvPr id="9" name="Straight Connector 8"/>
          <p:cNvCxnSpPr/>
          <p:nvPr userDrawn="1"/>
        </p:nvCxnSpPr>
        <p:spPr>
          <a:xfrm>
            <a:off x="7346024"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06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2.xml><?xml version="1.0" encoding="utf-8"?>
<p:sldLayout xmlns:a="http://schemas.openxmlformats.org/drawingml/2006/main" xmlns:r="http://schemas.openxmlformats.org/officeDocument/2006/relationships" xmlns:p="http://schemas.openxmlformats.org/presentationml/2006/main" preserve="1" userDrawn="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54">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54">
              <a:defRPr/>
            </a:pPr>
            <a:fld id="{68E31A57-B6C5-4A66-BB90-968645CDFE4A}" type="slidenum">
              <a:rPr lang="en-US" smtClean="0">
                <a:solidFill>
                  <a:prstClr val="white"/>
                </a:solidFill>
              </a:rPr>
              <a:pPr defTabSz="914354">
                <a:defRPr/>
              </a:pPr>
              <a:t>‹#›</a:t>
            </a:fld>
            <a:endParaRPr lang="en-US" dirty="0">
              <a:solidFill>
                <a:prstClr val="white"/>
              </a:solidFill>
            </a:endParaRPr>
          </a:p>
        </p:txBody>
      </p:sp>
      <p:cxnSp>
        <p:nvCxnSpPr>
          <p:cNvPr id="9" name="Straight Connector 8"/>
          <p:cNvCxnSpPr/>
          <p:nvPr userDrawn="1"/>
        </p:nvCxnSpPr>
        <p:spPr>
          <a:xfrm>
            <a:off x="7346024"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015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54">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54">
              <a:defRPr/>
            </a:pPr>
            <a:fld id="{68E31A57-B6C5-4A66-BB90-968645CDFE4A}" type="slidenum">
              <a:rPr lang="en-US" smtClean="0">
                <a:solidFill>
                  <a:prstClr val="white"/>
                </a:solidFill>
              </a:rPr>
              <a:pPr defTabSz="914354">
                <a:defRPr/>
              </a:pPr>
              <a:t>‹#›</a:t>
            </a:fld>
            <a:endParaRPr lang="en-US" dirty="0">
              <a:solidFill>
                <a:prstClr val="white"/>
              </a:solidFill>
            </a:endParaRPr>
          </a:p>
        </p:txBody>
      </p:sp>
      <p:cxnSp>
        <p:nvCxnSpPr>
          <p:cNvPr id="9" name="Straight Connector 8"/>
          <p:cNvCxnSpPr/>
          <p:nvPr userDrawn="1"/>
        </p:nvCxnSpPr>
        <p:spPr>
          <a:xfrm>
            <a:off x="7346024"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746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54">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54">
              <a:defRPr/>
            </a:pPr>
            <a:fld id="{68E31A57-B6C5-4A66-BB90-968645CDFE4A}" type="slidenum">
              <a:rPr lang="en-US" smtClean="0">
                <a:solidFill>
                  <a:prstClr val="white"/>
                </a:solidFill>
              </a:rPr>
              <a:pPr defTabSz="914354">
                <a:defRPr/>
              </a:pPr>
              <a:t>‹#›</a:t>
            </a:fld>
            <a:endParaRPr lang="en-US" dirty="0">
              <a:solidFill>
                <a:prstClr val="white"/>
              </a:solidFill>
            </a:endParaRPr>
          </a:p>
        </p:txBody>
      </p:sp>
      <p:cxnSp>
        <p:nvCxnSpPr>
          <p:cNvPr id="9" name="Straight Connector 8"/>
          <p:cNvCxnSpPr/>
          <p:nvPr userDrawn="1"/>
        </p:nvCxnSpPr>
        <p:spPr>
          <a:xfrm>
            <a:off x="7346024"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04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54">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54">
              <a:defRPr/>
            </a:pPr>
            <a:fld id="{68E31A57-B6C5-4A66-BB90-968645CDFE4A}" type="slidenum">
              <a:rPr lang="en-US" smtClean="0">
                <a:solidFill>
                  <a:prstClr val="white"/>
                </a:solidFill>
              </a:rPr>
              <a:pPr defTabSz="914354">
                <a:defRPr/>
              </a:pPr>
              <a:t>‹#›</a:t>
            </a:fld>
            <a:endParaRPr lang="en-US" dirty="0">
              <a:solidFill>
                <a:prstClr val="white"/>
              </a:solidFill>
            </a:endParaRPr>
          </a:p>
        </p:txBody>
      </p:sp>
      <p:cxnSp>
        <p:nvCxnSpPr>
          <p:cNvPr id="9" name="Straight Connector 8"/>
          <p:cNvCxnSpPr/>
          <p:nvPr userDrawn="1"/>
        </p:nvCxnSpPr>
        <p:spPr>
          <a:xfrm>
            <a:off x="7346024"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15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54">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54">
              <a:defRPr/>
            </a:pPr>
            <a:fld id="{68E31A57-B6C5-4A66-BB90-968645CDFE4A}" type="slidenum">
              <a:rPr lang="en-US" smtClean="0">
                <a:solidFill>
                  <a:prstClr val="white"/>
                </a:solidFill>
              </a:rPr>
              <a:pPr defTabSz="914354">
                <a:defRPr/>
              </a:pPr>
              <a:t>‹#›</a:t>
            </a:fld>
            <a:endParaRPr lang="en-US" dirty="0">
              <a:solidFill>
                <a:prstClr val="white"/>
              </a:solidFill>
            </a:endParaRPr>
          </a:p>
        </p:txBody>
      </p:sp>
      <p:cxnSp>
        <p:nvCxnSpPr>
          <p:cNvPr id="9" name="Straight Connector 8"/>
          <p:cNvCxnSpPr/>
          <p:nvPr userDrawn="1"/>
        </p:nvCxnSpPr>
        <p:spPr>
          <a:xfrm>
            <a:off x="7346024"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90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1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54">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54">
              <a:defRPr/>
            </a:pPr>
            <a:fld id="{68E31A57-B6C5-4A66-BB90-968645CDFE4A}" type="slidenum">
              <a:rPr lang="en-US" smtClean="0">
                <a:solidFill>
                  <a:prstClr val="white"/>
                </a:solidFill>
              </a:rPr>
              <a:pPr defTabSz="914354">
                <a:defRPr/>
              </a:pPr>
              <a:t>‹#›</a:t>
            </a:fld>
            <a:endParaRPr lang="en-US" dirty="0">
              <a:solidFill>
                <a:prstClr val="white"/>
              </a:solidFill>
            </a:endParaRPr>
          </a:p>
        </p:txBody>
      </p:sp>
      <p:cxnSp>
        <p:nvCxnSpPr>
          <p:cNvPr id="9" name="Straight Connector 8"/>
          <p:cNvCxnSpPr/>
          <p:nvPr userDrawn="1"/>
        </p:nvCxnSpPr>
        <p:spPr>
          <a:xfrm>
            <a:off x="7346024"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33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1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54">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54">
              <a:defRPr/>
            </a:pPr>
            <a:fld id="{68E31A57-B6C5-4A66-BB90-968645CDFE4A}" type="slidenum">
              <a:rPr lang="en-US" smtClean="0">
                <a:solidFill>
                  <a:prstClr val="white"/>
                </a:solidFill>
              </a:rPr>
              <a:pPr defTabSz="914354">
                <a:defRPr/>
              </a:pPr>
              <a:t>‹#›</a:t>
            </a:fld>
            <a:endParaRPr lang="en-US" dirty="0">
              <a:solidFill>
                <a:prstClr val="white"/>
              </a:solidFill>
            </a:endParaRPr>
          </a:p>
        </p:txBody>
      </p:sp>
      <p:cxnSp>
        <p:nvCxnSpPr>
          <p:cNvPr id="9" name="Straight Connector 8"/>
          <p:cNvCxnSpPr/>
          <p:nvPr userDrawn="1"/>
        </p:nvCxnSpPr>
        <p:spPr>
          <a:xfrm>
            <a:off x="7346024"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82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1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54">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54">
              <a:defRPr/>
            </a:pPr>
            <a:fld id="{68E31A57-B6C5-4A66-BB90-968645CDFE4A}" type="slidenum">
              <a:rPr lang="en-US" smtClean="0">
                <a:solidFill>
                  <a:prstClr val="white"/>
                </a:solidFill>
              </a:rPr>
              <a:pPr defTabSz="914354">
                <a:defRPr/>
              </a:pPr>
              <a:t>‹#›</a:t>
            </a:fld>
            <a:endParaRPr lang="en-US" dirty="0">
              <a:solidFill>
                <a:prstClr val="white"/>
              </a:solidFill>
            </a:endParaRPr>
          </a:p>
        </p:txBody>
      </p:sp>
      <p:cxnSp>
        <p:nvCxnSpPr>
          <p:cNvPr id="9" name="Straight Connector 8"/>
          <p:cNvCxnSpPr/>
          <p:nvPr userDrawn="1"/>
        </p:nvCxnSpPr>
        <p:spPr>
          <a:xfrm>
            <a:off x="7346024"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91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7" name="スライド番号プレースホルダー 1"/>
          <p:cNvSpPr>
            <a:spLocks noGrp="1"/>
          </p:cNvSpPr>
          <p:nvPr>
            <p:ph type="sldNum" sz="quarter" idx="4"/>
          </p:nvPr>
        </p:nvSpPr>
        <p:spPr>
          <a:xfrm>
            <a:off x="9347200" y="1"/>
            <a:ext cx="2844800" cy="365125"/>
          </a:xfrm>
          <a:prstGeom prst="rect">
            <a:avLst/>
          </a:prstGeom>
        </p:spPr>
        <p:txBody>
          <a:bodyPr vert="horz" lIns="91440" tIns="45720" rIns="91440" bIns="45720" rtlCol="0" anchor="ctr"/>
          <a:lstStyle>
            <a:lvl1pPr algn="r">
              <a:defRPr sz="1200">
                <a:solidFill>
                  <a:schemeClr val="tx1">
                    <a:tint val="75000"/>
                  </a:schemeClr>
                </a:solidFill>
                <a:latin typeface="ＭＳ ゴシック" panose="020B0609070205080204" pitchFamily="49" charset="-128"/>
                <a:ea typeface="ＭＳ ゴシック" panose="020B0609070205080204" pitchFamily="49" charset="-128"/>
              </a:defRPr>
            </a:lvl1pPr>
          </a:lstStyle>
          <a:p>
            <a:pPr>
              <a:defRPr/>
            </a:pPr>
            <a:fld id="{101AF7D9-A2C4-4C07-B40F-31560EBD1FE8}" type="slidenum">
              <a:rPr kumimoji="1" lang="ja-JP" altLang="en-US" smtClean="0">
                <a:solidFill>
                  <a:prstClr val="black">
                    <a:tint val="75000"/>
                  </a:prstClr>
                </a:solidFill>
              </a:rPr>
              <a:pPr>
                <a:def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1022987282"/>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1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54">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54">
              <a:defRPr/>
            </a:pPr>
            <a:fld id="{68E31A57-B6C5-4A66-BB90-968645CDFE4A}" type="slidenum">
              <a:rPr lang="en-US" smtClean="0">
                <a:solidFill>
                  <a:prstClr val="white"/>
                </a:solidFill>
              </a:rPr>
              <a:pPr defTabSz="914354">
                <a:defRPr/>
              </a:pPr>
              <a:t>‹#›</a:t>
            </a:fld>
            <a:endParaRPr lang="en-US" dirty="0">
              <a:solidFill>
                <a:prstClr val="white"/>
              </a:solidFill>
            </a:endParaRPr>
          </a:p>
        </p:txBody>
      </p:sp>
      <p:cxnSp>
        <p:nvCxnSpPr>
          <p:cNvPr id="9" name="Straight Connector 8"/>
          <p:cNvCxnSpPr/>
          <p:nvPr userDrawn="1"/>
        </p:nvCxnSpPr>
        <p:spPr>
          <a:xfrm>
            <a:off x="7346024"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82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1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54">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54">
              <a:defRPr/>
            </a:pPr>
            <a:fld id="{68E31A57-B6C5-4A66-BB90-968645CDFE4A}" type="slidenum">
              <a:rPr lang="en-US" smtClean="0">
                <a:solidFill>
                  <a:prstClr val="white"/>
                </a:solidFill>
              </a:rPr>
              <a:pPr defTabSz="914354">
                <a:defRPr/>
              </a:pPr>
              <a:t>‹#›</a:t>
            </a:fld>
            <a:endParaRPr lang="en-US" dirty="0">
              <a:solidFill>
                <a:prstClr val="white"/>
              </a:solidFill>
            </a:endParaRPr>
          </a:p>
        </p:txBody>
      </p:sp>
      <p:cxnSp>
        <p:nvCxnSpPr>
          <p:cNvPr id="9" name="Straight Connector 8"/>
          <p:cNvCxnSpPr/>
          <p:nvPr userDrawn="1"/>
        </p:nvCxnSpPr>
        <p:spPr>
          <a:xfrm>
            <a:off x="7346024"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84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1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pPr defTabSz="914354">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54">
              <a:defRPr/>
            </a:pPr>
            <a:fld id="{68E31A57-B6C5-4A66-BB90-968645CDFE4A}" type="slidenum">
              <a:rPr lang="en-US" smtClean="0">
                <a:solidFill>
                  <a:prstClr val="white"/>
                </a:solidFill>
              </a:rPr>
              <a:pPr defTabSz="914354">
                <a:defRPr/>
              </a:pPr>
              <a:t>‹#›</a:t>
            </a:fld>
            <a:endParaRPr lang="en-US" dirty="0">
              <a:solidFill>
                <a:prstClr val="white"/>
              </a:solidFill>
            </a:endParaRPr>
          </a:p>
        </p:txBody>
      </p:sp>
      <p:cxnSp>
        <p:nvCxnSpPr>
          <p:cNvPr id="9" name="Straight Connector 8"/>
          <p:cNvCxnSpPr/>
          <p:nvPr userDrawn="1"/>
        </p:nvCxnSpPr>
        <p:spPr>
          <a:xfrm>
            <a:off x="7346024"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96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b="0">
                <a:solidFill>
                  <a:schemeClr val="bg1">
                    <a:lumMod val="75000"/>
                  </a:schemeClr>
                </a:solidFill>
              </a:defRPr>
            </a:lvl1pPr>
          </a:lstStyle>
          <a:p>
            <a:pPr defTabSz="914354">
              <a:defRPr/>
            </a:pPr>
            <a:r>
              <a:rPr lang="en-US">
                <a:solidFill>
                  <a:prstClr val="white">
                    <a:lumMod val="75000"/>
                  </a:prstClr>
                </a:solidFill>
              </a:rPr>
              <a:t>CENTER FOR AUTOMOTIVE RESEARCH</a:t>
            </a:r>
          </a:p>
        </p:txBody>
      </p:sp>
      <p:sp>
        <p:nvSpPr>
          <p:cNvPr id="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6" name="Straight Connector 5"/>
          <p:cNvCxnSpPr/>
          <p:nvPr userDrawn="1"/>
        </p:nvCxnSpPr>
        <p:spPr>
          <a:xfrm>
            <a:off x="7346024"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463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9405" r="40119"/>
          <a:stretch/>
        </p:blipFill>
        <p:spPr>
          <a:xfrm>
            <a:off x="2" y="0"/>
            <a:ext cx="4934857" cy="6858000"/>
          </a:xfrm>
          <a:prstGeom prst="rect">
            <a:avLst/>
          </a:prstGeom>
        </p:spPr>
      </p:pic>
      <p:sp>
        <p:nvSpPr>
          <p:cNvPr id="2" name="Title 1"/>
          <p:cNvSpPr>
            <a:spLocks noGrp="1"/>
          </p:cNvSpPr>
          <p:nvPr>
            <p:ph type="title"/>
          </p:nvPr>
        </p:nvSpPr>
        <p:spPr>
          <a:xfrm>
            <a:off x="275774"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3" y="6356352"/>
            <a:ext cx="3199495" cy="365125"/>
          </a:xfrm>
        </p:spPr>
        <p:txBody>
          <a:bodyPr/>
          <a:lstStyle>
            <a:lvl1pPr>
              <a:defRPr b="0">
                <a:solidFill>
                  <a:schemeClr val="bg1">
                    <a:lumMod val="75000"/>
                  </a:schemeClr>
                </a:solidFill>
              </a:defRPr>
            </a:lvl1pPr>
          </a:lstStyle>
          <a:p>
            <a:pPr defTabSz="914354">
              <a:defRPr/>
            </a:pPr>
            <a:r>
              <a:rPr lang="en-US">
                <a:solidFill>
                  <a:prstClr val="white">
                    <a:lumMod val="75000"/>
                  </a:prstClr>
                </a:solidFill>
              </a:rPr>
              <a:t>CENTER FOR AUTOMOTIVE RESEARCH</a:t>
            </a:r>
          </a:p>
        </p:txBody>
      </p:sp>
      <p:cxnSp>
        <p:nvCxnSpPr>
          <p:cNvPr id="10" name="Straight Connector 9"/>
          <p:cNvCxnSpPr/>
          <p:nvPr userDrawn="1"/>
        </p:nvCxnSpPr>
        <p:spPr>
          <a:xfrm>
            <a:off x="9779002"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38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0692" r="38651"/>
          <a:stretch/>
        </p:blipFill>
        <p:spPr>
          <a:xfrm>
            <a:off x="2" y="-12245"/>
            <a:ext cx="4965700" cy="6870247"/>
          </a:xfrm>
          <a:prstGeom prst="rect">
            <a:avLst/>
          </a:prstGeom>
        </p:spPr>
      </p:pic>
      <p:sp>
        <p:nvSpPr>
          <p:cNvPr id="2" name="Title 1"/>
          <p:cNvSpPr>
            <a:spLocks noGrp="1"/>
          </p:cNvSpPr>
          <p:nvPr>
            <p:ph type="title"/>
          </p:nvPr>
        </p:nvSpPr>
        <p:spPr>
          <a:xfrm>
            <a:off x="275774"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3" y="6356352"/>
            <a:ext cx="3199495" cy="365125"/>
          </a:xfrm>
        </p:spPr>
        <p:txBody>
          <a:bodyPr/>
          <a:lstStyle>
            <a:lvl1pPr>
              <a:defRPr b="0">
                <a:solidFill>
                  <a:schemeClr val="bg1">
                    <a:lumMod val="75000"/>
                  </a:schemeClr>
                </a:solidFill>
              </a:defRPr>
            </a:lvl1pPr>
          </a:lstStyle>
          <a:p>
            <a:pPr defTabSz="914354">
              <a:defRPr/>
            </a:pPr>
            <a:r>
              <a:rPr lang="en-US">
                <a:solidFill>
                  <a:prstClr val="white">
                    <a:lumMod val="75000"/>
                  </a:prstClr>
                </a:solidFill>
              </a:rPr>
              <a:t>CENTER FOR AUTOMOTIVE RESEARCH</a:t>
            </a:r>
          </a:p>
        </p:txBody>
      </p:sp>
      <p:cxnSp>
        <p:nvCxnSpPr>
          <p:cNvPr id="10" name="Straight Connector 9"/>
          <p:cNvCxnSpPr/>
          <p:nvPr userDrawn="1"/>
        </p:nvCxnSpPr>
        <p:spPr>
          <a:xfrm>
            <a:off x="9779002"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87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59479"/>
          <a:stretch/>
        </p:blipFill>
        <p:spPr>
          <a:xfrm>
            <a:off x="-1" y="3"/>
            <a:ext cx="4940301" cy="6857999"/>
          </a:xfrm>
          <a:prstGeom prst="rect">
            <a:avLst/>
          </a:prstGeom>
        </p:spPr>
      </p:pic>
      <p:sp>
        <p:nvSpPr>
          <p:cNvPr id="2" name="Title 1"/>
          <p:cNvSpPr>
            <a:spLocks noGrp="1"/>
          </p:cNvSpPr>
          <p:nvPr>
            <p:ph type="title"/>
          </p:nvPr>
        </p:nvSpPr>
        <p:spPr>
          <a:xfrm>
            <a:off x="275774"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3" y="6356352"/>
            <a:ext cx="3199495" cy="365125"/>
          </a:xfrm>
        </p:spPr>
        <p:txBody>
          <a:bodyPr/>
          <a:lstStyle>
            <a:lvl1pPr>
              <a:defRPr b="0">
                <a:solidFill>
                  <a:schemeClr val="bg1">
                    <a:lumMod val="75000"/>
                  </a:schemeClr>
                </a:solidFill>
              </a:defRPr>
            </a:lvl1pPr>
          </a:lstStyle>
          <a:p>
            <a:pPr defTabSz="914354">
              <a:defRPr/>
            </a:pPr>
            <a:r>
              <a:rPr lang="en-US">
                <a:solidFill>
                  <a:prstClr val="white">
                    <a:lumMod val="75000"/>
                  </a:prstClr>
                </a:solidFill>
              </a:rPr>
              <a:t>CENTER FOR AUTOMOTIVE RESEARCH</a:t>
            </a:r>
          </a:p>
        </p:txBody>
      </p:sp>
      <p:cxnSp>
        <p:nvCxnSpPr>
          <p:cNvPr id="10" name="Straight Connector 9"/>
          <p:cNvCxnSpPr/>
          <p:nvPr userDrawn="1"/>
        </p:nvCxnSpPr>
        <p:spPr>
          <a:xfrm>
            <a:off x="9779002"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45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46666" r="12813"/>
          <a:stretch/>
        </p:blipFill>
        <p:spPr>
          <a:xfrm>
            <a:off x="-1" y="0"/>
            <a:ext cx="4940301" cy="6858000"/>
          </a:xfrm>
          <a:prstGeom prst="rect">
            <a:avLst/>
          </a:prstGeom>
        </p:spPr>
      </p:pic>
      <p:sp>
        <p:nvSpPr>
          <p:cNvPr id="2" name="Title 1"/>
          <p:cNvSpPr>
            <a:spLocks noGrp="1"/>
          </p:cNvSpPr>
          <p:nvPr>
            <p:ph type="title"/>
          </p:nvPr>
        </p:nvSpPr>
        <p:spPr>
          <a:xfrm>
            <a:off x="275774"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3" y="6356352"/>
            <a:ext cx="3199495" cy="365125"/>
          </a:xfrm>
        </p:spPr>
        <p:txBody>
          <a:bodyPr/>
          <a:lstStyle>
            <a:lvl1pPr>
              <a:defRPr b="0">
                <a:solidFill>
                  <a:schemeClr val="bg1">
                    <a:lumMod val="75000"/>
                  </a:schemeClr>
                </a:solidFill>
              </a:defRPr>
            </a:lvl1pPr>
          </a:lstStyle>
          <a:p>
            <a:pPr defTabSz="914354">
              <a:defRPr/>
            </a:pPr>
            <a:r>
              <a:rPr lang="en-US">
                <a:solidFill>
                  <a:prstClr val="white">
                    <a:lumMod val="75000"/>
                  </a:prstClr>
                </a:solidFill>
              </a:rPr>
              <a:t>CENTER FOR AUTOMOTIVE RESEARCH</a:t>
            </a:r>
          </a:p>
        </p:txBody>
      </p:sp>
      <p:cxnSp>
        <p:nvCxnSpPr>
          <p:cNvPr id="10" name="Straight Connector 9"/>
          <p:cNvCxnSpPr/>
          <p:nvPr userDrawn="1"/>
        </p:nvCxnSpPr>
        <p:spPr>
          <a:xfrm>
            <a:off x="9779002"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84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4264" r="45236"/>
          <a:stretch/>
        </p:blipFill>
        <p:spPr>
          <a:xfrm>
            <a:off x="-1" y="-3570"/>
            <a:ext cx="4940301" cy="6861572"/>
          </a:xfrm>
          <a:prstGeom prst="rect">
            <a:avLst/>
          </a:prstGeom>
        </p:spPr>
      </p:pic>
      <p:sp>
        <p:nvSpPr>
          <p:cNvPr id="2" name="Title 1"/>
          <p:cNvSpPr>
            <a:spLocks noGrp="1"/>
          </p:cNvSpPr>
          <p:nvPr>
            <p:ph type="title"/>
          </p:nvPr>
        </p:nvSpPr>
        <p:spPr>
          <a:xfrm>
            <a:off x="275774"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3" y="6356352"/>
            <a:ext cx="3199495" cy="365125"/>
          </a:xfrm>
        </p:spPr>
        <p:txBody>
          <a:bodyPr/>
          <a:lstStyle>
            <a:lvl1pPr>
              <a:defRPr b="0">
                <a:solidFill>
                  <a:schemeClr val="bg1">
                    <a:lumMod val="75000"/>
                  </a:schemeClr>
                </a:solidFill>
              </a:defRPr>
            </a:lvl1pPr>
          </a:lstStyle>
          <a:p>
            <a:pPr defTabSz="914354">
              <a:defRPr/>
            </a:pPr>
            <a:r>
              <a:rPr lang="en-US">
                <a:solidFill>
                  <a:prstClr val="white">
                    <a:lumMod val="75000"/>
                  </a:prstClr>
                </a:solidFill>
              </a:rPr>
              <a:t>CENTER FOR AUTOMOTIVE RESEARCH</a:t>
            </a:r>
          </a:p>
        </p:txBody>
      </p:sp>
      <p:cxnSp>
        <p:nvCxnSpPr>
          <p:cNvPr id="10" name="Straight Connector 9"/>
          <p:cNvCxnSpPr/>
          <p:nvPr userDrawn="1"/>
        </p:nvCxnSpPr>
        <p:spPr>
          <a:xfrm>
            <a:off x="9779002"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82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2060"/>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pPr defTabSz="914354">
              <a:defRPr/>
            </a:pPr>
            <a:r>
              <a:rPr lang="en-US">
                <a:solidFill>
                  <a:prstClr val="black">
                    <a:tint val="75000"/>
                  </a:prstClr>
                </a:solidFill>
              </a:rPr>
              <a:t>CENTER FOR AUTOMOTIVE RESEARCH</a:t>
            </a: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4354">
              <a:defRPr/>
            </a:pPr>
            <a:fld id="{68E31A57-B6C5-4A66-BB90-968645CDFE4A}" type="slidenum">
              <a:rPr lang="en-US" smtClean="0">
                <a:solidFill>
                  <a:prstClr val="black"/>
                </a:solidFill>
              </a:rPr>
              <a:pPr defTabSz="914354">
                <a:defRPr/>
              </a:pPr>
              <a:t>‹#›</a:t>
            </a:fld>
            <a:endParaRPr lang="en-US">
              <a:solidFill>
                <a:prstClr val="black"/>
              </a:solidFill>
            </a:endParaRPr>
          </a:p>
        </p:txBody>
      </p:sp>
      <p:cxnSp>
        <p:nvCxnSpPr>
          <p:cNvPr id="7" name="Straight Connector 6"/>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61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正方形/長方形 3"/>
          <p:cNvSpPr/>
          <p:nvPr userDrawn="1"/>
        </p:nvSpPr>
        <p:spPr>
          <a:xfrm>
            <a:off x="867508" y="3500439"/>
            <a:ext cx="10456984" cy="73025"/>
          </a:xfrm>
          <a:prstGeom prst="rect">
            <a:avLst/>
          </a:prstGeom>
          <a:gradFill flip="none" rotWithShape="1">
            <a:gsLst>
              <a:gs pos="0">
                <a:srgbClr val="000099"/>
              </a:gs>
              <a:gs pos="50000">
                <a:schemeClr val="bg1">
                  <a:lumMod val="75000"/>
                </a:schemeClr>
              </a:gs>
              <a:gs pos="100000">
                <a:srgbClr val="0000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8" name="正方形/長方形 7"/>
          <p:cNvSpPr/>
          <p:nvPr userDrawn="1"/>
        </p:nvSpPr>
        <p:spPr>
          <a:xfrm>
            <a:off x="3485661" y="765176"/>
            <a:ext cx="8706339" cy="360363"/>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4098" name="Rectangle 2"/>
          <p:cNvSpPr>
            <a:spLocks noGrp="1" noChangeArrowheads="1"/>
          </p:cNvSpPr>
          <p:nvPr>
            <p:ph type="ctrTitle"/>
          </p:nvPr>
        </p:nvSpPr>
        <p:spPr>
          <a:xfrm>
            <a:off x="914400" y="2349508"/>
            <a:ext cx="10363200" cy="1008063"/>
          </a:xfrm>
        </p:spPr>
        <p:txBody>
          <a:bodyPr/>
          <a:lstStyle>
            <a:lvl1pPr algn="ctr">
              <a:defRPr sz="3200"/>
            </a:lvl1pPr>
          </a:lstStyle>
          <a:p>
            <a:r>
              <a:rPr lang="ja-JP" altLang="en-US"/>
              <a:t>マスタ タイトルの書式設定</a:t>
            </a:r>
          </a:p>
        </p:txBody>
      </p:sp>
      <p:sp>
        <p:nvSpPr>
          <p:cNvPr id="4099" name="Rectangle 3"/>
          <p:cNvSpPr>
            <a:spLocks noGrp="1" noChangeArrowheads="1"/>
          </p:cNvSpPr>
          <p:nvPr>
            <p:ph type="subTitle" idx="1"/>
          </p:nvPr>
        </p:nvSpPr>
        <p:spPr>
          <a:xfrm>
            <a:off x="1828800" y="3716338"/>
            <a:ext cx="8534400" cy="766762"/>
          </a:xfrm>
        </p:spPr>
        <p:txBody>
          <a:bodyPr/>
          <a:lstStyle>
            <a:lvl1pPr marL="0" indent="0" algn="ctr">
              <a:buFontTx/>
              <a:buNone/>
              <a:defRPr sz="1400"/>
            </a:lvl1pPr>
          </a:lstStyle>
          <a:p>
            <a:r>
              <a:rPr lang="ja-JP" altLang="en-US"/>
              <a:t>マスタ サブタイトルの書式設定</a:t>
            </a:r>
          </a:p>
        </p:txBody>
      </p:sp>
      <p:pic>
        <p:nvPicPr>
          <p:cNvPr id="11" name="Picture 4" descr="C:\Documents and Settings\PPwork\My Documents\【work】\09101501JETRO\logo\ロゴ②.jpg"/>
          <p:cNvPicPr>
            <a:picLocks noChangeAspect="1" noChangeArrowheads="1"/>
          </p:cNvPicPr>
          <p:nvPr userDrawn="1"/>
        </p:nvPicPr>
        <p:blipFill>
          <a:blip r:embed="rId2" cstate="print"/>
          <a:srcRect/>
          <a:stretch>
            <a:fillRect/>
          </a:stretch>
        </p:blipFill>
        <p:spPr bwMode="auto">
          <a:xfrm>
            <a:off x="158114" y="116639"/>
            <a:ext cx="2570132" cy="1057851"/>
          </a:xfrm>
          <a:prstGeom prst="rect">
            <a:avLst/>
          </a:prstGeom>
          <a:noFill/>
          <a:ln w="9525">
            <a:noFill/>
            <a:miter lim="800000"/>
            <a:headEnd/>
            <a:tailEnd/>
          </a:ln>
        </p:spPr>
      </p:pic>
      <p:sp>
        <p:nvSpPr>
          <p:cNvPr id="2" name="スライド番号プレースホルダー 1"/>
          <p:cNvSpPr>
            <a:spLocks noGrp="1"/>
          </p:cNvSpPr>
          <p:nvPr>
            <p:ph type="sldNum" sz="quarter" idx="10"/>
          </p:nvPr>
        </p:nvSpPr>
        <p:spPr>
          <a:xfrm>
            <a:off x="158112" y="6597352"/>
            <a:ext cx="4689749" cy="504056"/>
          </a:xfrm>
        </p:spPr>
        <p:txBody>
          <a:bodyPr/>
          <a:lstStyle>
            <a:lvl1pPr algn="ctr">
              <a:defRPr/>
            </a:lvl1pPr>
          </a:lstStyle>
          <a:p>
            <a:r>
              <a:rPr lang="en-US" altLang="ja-JP" dirty="0">
                <a:solidFill>
                  <a:prstClr val="black"/>
                </a:solidFill>
                <a:latin typeface="Century" pitchFamily="18" charset="0"/>
                <a:ea typeface="ＭＳ 明朝" pitchFamily="17" charset="-128"/>
              </a:rPr>
              <a:t>Copyright (C) 2018 JETRO.</a:t>
            </a:r>
            <a:r>
              <a:rPr lang="en-US" altLang="ja-JP" dirty="0">
                <a:solidFill>
                  <a:prstClr val="black"/>
                </a:solidFill>
                <a:latin typeface="ＭＳ 明朝" pitchFamily="17" charset="-128"/>
                <a:ea typeface="ＭＳ 明朝" pitchFamily="17" charset="-128"/>
              </a:rPr>
              <a:t> </a:t>
            </a:r>
            <a:r>
              <a:rPr lang="en-US" altLang="ja-JP" dirty="0">
                <a:solidFill>
                  <a:prstClr val="black"/>
                </a:solidFill>
                <a:latin typeface="Century" pitchFamily="18" charset="0"/>
                <a:ea typeface="ＭＳ 明朝" pitchFamily="17" charset="-128"/>
              </a:rPr>
              <a:t>All rights reserved.</a:t>
            </a:r>
            <a:r>
              <a:rPr lang="en-US" altLang="ja-JP" dirty="0">
                <a:solidFill>
                  <a:prstClr val="black"/>
                </a:solidFill>
              </a:rPr>
              <a:t> </a:t>
            </a:r>
          </a:p>
        </p:txBody>
      </p:sp>
    </p:spTree>
    <p:extLst>
      <p:ext uri="{BB962C8B-B14F-4D97-AF65-F5344CB8AC3E}">
        <p14:creationId xmlns:p14="http://schemas.microsoft.com/office/powerpoint/2010/main" val="589046345"/>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7"/>
            <a:ext cx="7734300" cy="5811839"/>
          </a:xfrm>
        </p:spPr>
        <p:txBody>
          <a:bodyPr vert="eaVert"/>
          <a:lstStyle>
            <a:lvl1pPr>
              <a:defRPr>
                <a:solidFill>
                  <a:srgbClr val="002060"/>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pPr defTabSz="914354">
              <a:defRPr/>
            </a:pPr>
            <a:r>
              <a:rPr lang="en-US">
                <a:solidFill>
                  <a:prstClr val="black">
                    <a:tint val="75000"/>
                  </a:prstClr>
                </a:solidFill>
              </a:rPr>
              <a:t>CENTER FOR AUTOMOTIVE RESEARCH</a:t>
            </a: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4354">
              <a:defRPr/>
            </a:pPr>
            <a:fld id="{68E31A57-B6C5-4A66-BB90-968645CDFE4A}" type="slidenum">
              <a:rPr lang="en-US" smtClean="0">
                <a:solidFill>
                  <a:prstClr val="black"/>
                </a:solidFill>
              </a:rPr>
              <a:pPr defTabSz="914354">
                <a:defRPr/>
              </a:pPr>
              <a:t>‹#›</a:t>
            </a:fld>
            <a:endParaRPr lang="en-US">
              <a:solidFill>
                <a:prstClr val="black"/>
              </a:solidFill>
            </a:endParaRPr>
          </a:p>
        </p:txBody>
      </p:sp>
    </p:spTree>
    <p:extLst>
      <p:ext uri="{BB962C8B-B14F-4D97-AF65-F5344CB8AC3E}">
        <p14:creationId xmlns:p14="http://schemas.microsoft.com/office/powerpoint/2010/main" val="330150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sp>
        <p:nvSpPr>
          <p:cNvPr id="7" name="AutoShape 119"/>
          <p:cNvSpPr>
            <a:spLocks/>
          </p:cNvSpPr>
          <p:nvPr userDrawn="1"/>
        </p:nvSpPr>
        <p:spPr bwMode="auto">
          <a:xfrm>
            <a:off x="5264290" y="493161"/>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49"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30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1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7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482068"/>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75" y="520701"/>
            <a:ext cx="2857500" cy="1352551"/>
          </a:xfrm>
          <a:prstGeom prst="rect">
            <a:avLst/>
          </a:prstGeom>
        </p:spPr>
      </p:pic>
      <p:pic>
        <p:nvPicPr>
          <p:cNvPr id="6" name="Picture 5">
            <a:extLst>
              <a:ext uri="{FF2B5EF4-FFF2-40B4-BE49-F238E27FC236}">
                <a16:creationId xmlns:a16="http://schemas.microsoft.com/office/drawing/2014/main" id="{5D77877A-5380-47C3-85C8-365892F8D04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5289" y="321946"/>
            <a:ext cx="4271011" cy="1971783"/>
          </a:xfrm>
          <a:prstGeom prst="rect">
            <a:avLst/>
          </a:prstGeom>
        </p:spPr>
      </p:pic>
    </p:spTree>
    <p:extLst>
      <p:ext uri="{BB962C8B-B14F-4D97-AF65-F5344CB8AC3E}">
        <p14:creationId xmlns:p14="http://schemas.microsoft.com/office/powerpoint/2010/main" val="356430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5.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75" y="520701"/>
            <a:ext cx="2857500" cy="1352551"/>
          </a:xfrm>
          <a:prstGeom prst="rect">
            <a:avLst/>
          </a:prstGeom>
        </p:spPr>
      </p:pic>
      <p:pic>
        <p:nvPicPr>
          <p:cNvPr id="5" name="Picture 4">
            <a:extLst>
              <a:ext uri="{FF2B5EF4-FFF2-40B4-BE49-F238E27FC236}">
                <a16:creationId xmlns:a16="http://schemas.microsoft.com/office/drawing/2014/main" id="{9673486B-AE37-4E30-9A82-6D872B856D1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5289" y="321946"/>
            <a:ext cx="4271011" cy="1971783"/>
          </a:xfrm>
          <a:prstGeom prst="rect">
            <a:avLst/>
          </a:prstGeom>
        </p:spPr>
      </p:pic>
    </p:spTree>
    <p:extLst>
      <p:ext uri="{BB962C8B-B14F-4D97-AF65-F5344CB8AC3E}">
        <p14:creationId xmlns:p14="http://schemas.microsoft.com/office/powerpoint/2010/main" val="328893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6.xml><?xml version="1.0" encoding="utf-8"?>
<p:sldLayout xmlns:a="http://schemas.openxmlformats.org/drawingml/2006/main" xmlns:r="http://schemas.openxmlformats.org/officeDocument/2006/relationships" xmlns:p="http://schemas.openxmlformats.org/presentationml/2006/main" type="title"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75" y="520701"/>
            <a:ext cx="2857500" cy="1352551"/>
          </a:xfrm>
          <a:prstGeom prst="rect">
            <a:avLst/>
          </a:prstGeom>
        </p:spPr>
      </p:pic>
      <p:pic>
        <p:nvPicPr>
          <p:cNvPr id="5" name="Picture 4">
            <a:extLst>
              <a:ext uri="{FF2B5EF4-FFF2-40B4-BE49-F238E27FC236}">
                <a16:creationId xmlns:a16="http://schemas.microsoft.com/office/drawing/2014/main" id="{5744E50B-212D-4F70-9EFA-3CC5AFC01D2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5289" y="321946"/>
            <a:ext cx="4271011" cy="1971783"/>
          </a:xfrm>
          <a:prstGeom prst="rect">
            <a:avLst/>
          </a:prstGeom>
        </p:spPr>
      </p:pic>
    </p:spTree>
    <p:extLst>
      <p:ext uri="{BB962C8B-B14F-4D97-AF65-F5344CB8AC3E}">
        <p14:creationId xmlns:p14="http://schemas.microsoft.com/office/powerpoint/2010/main" val="187572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7.xml><?xml version="1.0" encoding="utf-8"?>
<p:sldLayout xmlns:a="http://schemas.openxmlformats.org/drawingml/2006/main" xmlns:r="http://schemas.openxmlformats.org/officeDocument/2006/relationships" xmlns:p="http://schemas.openxmlformats.org/presentationml/2006/main" type="title" preserve="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75" y="520701"/>
            <a:ext cx="2857500" cy="1352551"/>
          </a:xfrm>
          <a:prstGeom prst="rect">
            <a:avLst/>
          </a:prstGeom>
        </p:spPr>
      </p:pic>
      <p:pic>
        <p:nvPicPr>
          <p:cNvPr id="5" name="Picture 4">
            <a:extLst>
              <a:ext uri="{FF2B5EF4-FFF2-40B4-BE49-F238E27FC236}">
                <a16:creationId xmlns:a16="http://schemas.microsoft.com/office/drawing/2014/main" id="{EB355185-0CDC-4FAE-92C2-A7E086070C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5289" y="321946"/>
            <a:ext cx="4271011" cy="1971783"/>
          </a:xfrm>
          <a:prstGeom prst="rect">
            <a:avLst/>
          </a:prstGeom>
        </p:spPr>
      </p:pic>
    </p:spTree>
    <p:extLst>
      <p:ext uri="{BB962C8B-B14F-4D97-AF65-F5344CB8AC3E}">
        <p14:creationId xmlns:p14="http://schemas.microsoft.com/office/powerpoint/2010/main" val="152151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8.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02060"/>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solidFill>
                  <a:schemeClr val="tx1">
                    <a:lumMod val="75000"/>
                    <a:lumOff val="25000"/>
                  </a:schemeClr>
                </a:solidFill>
              </a:defRPr>
            </a:lvl1pPr>
            <a:lvl2pPr marL="228594" indent="-228594">
              <a:defRPr>
                <a:solidFill>
                  <a:schemeClr val="tx1">
                    <a:lumMod val="75000"/>
                    <a:lumOff val="25000"/>
                  </a:schemeClr>
                </a:solidFill>
              </a:defRPr>
            </a:lvl2pPr>
            <a:lvl3pPr marL="457189" indent="-228594">
              <a:defRPr>
                <a:solidFill>
                  <a:schemeClr val="tx1">
                    <a:lumMod val="75000"/>
                    <a:lumOff val="25000"/>
                  </a:schemeClr>
                </a:solidFill>
              </a:defRPr>
            </a:lvl3pPr>
            <a:lvl4pPr marL="685783" indent="-228594">
              <a:defRPr>
                <a:solidFill>
                  <a:schemeClr val="tx1">
                    <a:lumMod val="75000"/>
                    <a:lumOff val="25000"/>
                  </a:schemeClr>
                </a:solidFill>
              </a:defRPr>
            </a:lvl4pPr>
            <a:lvl5pPr marL="914377" indent="-228594">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4" name="TextBox 3"/>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cxnSp>
        <p:nvCxnSpPr>
          <p:cNvPr id="9" name="Straight Connector 8">
            <a:extLst>
              <a:ext uri="{FF2B5EF4-FFF2-40B4-BE49-F238E27FC236}">
                <a16:creationId xmlns:a16="http://schemas.microsoft.com/office/drawing/2014/main" id="{0F032878-90DF-407E-9332-DCE930CE3A8C}"/>
              </a:ext>
            </a:extLst>
          </p:cNvPr>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3D5D250-751B-4FF0-B328-F4D6B6D515C1}"/>
              </a:ext>
            </a:extLst>
          </p:cNvPr>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BA0D7E2-248A-4760-B912-AD377A2ED20C}"/>
              </a:ext>
            </a:extLst>
          </p:cNvPr>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656648BB-ABD8-47FD-83C2-0048BB490058}"/>
              </a:ext>
            </a:extLst>
          </p:cNvPr>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C0A91AC3-7322-46D4-A827-00AFC6AA836F}"/>
              </a:ext>
            </a:extLst>
          </p:cNvPr>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02634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lvl1pPr>
              <a:defRPr>
                <a:solidFill>
                  <a:schemeClr val="tx1">
                    <a:lumMod val="75000"/>
                    <a:lumOff val="25000"/>
                  </a:schemeClr>
                </a:solidFill>
              </a:defRPr>
            </a:lvl1pPr>
            <a:lvl2pPr marL="228594" indent="-228594">
              <a:defRPr>
                <a:solidFill>
                  <a:schemeClr val="tx1">
                    <a:lumMod val="75000"/>
                    <a:lumOff val="25000"/>
                  </a:schemeClr>
                </a:solidFill>
              </a:defRPr>
            </a:lvl2pPr>
            <a:lvl3pPr marL="457189" indent="-228594">
              <a:defRPr>
                <a:solidFill>
                  <a:schemeClr val="tx1">
                    <a:lumMod val="75000"/>
                    <a:lumOff val="25000"/>
                  </a:schemeClr>
                </a:solidFill>
              </a:defRPr>
            </a:lvl3pPr>
            <a:lvl4pPr marL="685783" indent="-228594">
              <a:defRPr>
                <a:solidFill>
                  <a:schemeClr val="tx1">
                    <a:lumMod val="75000"/>
                    <a:lumOff val="25000"/>
                  </a:schemeClr>
                </a:solidFill>
              </a:defRPr>
            </a:lvl4pPr>
            <a:lvl5pPr marL="914377" indent="-228594">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lvl1pPr>
              <a:defRPr>
                <a:solidFill>
                  <a:schemeClr val="tx1">
                    <a:lumMod val="75000"/>
                    <a:lumOff val="25000"/>
                  </a:schemeClr>
                </a:solidFill>
              </a:defRPr>
            </a:lvl1pPr>
            <a:lvl2pPr marL="228594" indent="-228594">
              <a:defRPr>
                <a:solidFill>
                  <a:schemeClr val="tx1">
                    <a:lumMod val="75000"/>
                    <a:lumOff val="25000"/>
                  </a:schemeClr>
                </a:solidFill>
              </a:defRPr>
            </a:lvl2pPr>
            <a:lvl3pPr marL="457189" indent="-228594">
              <a:defRPr>
                <a:solidFill>
                  <a:schemeClr val="tx1">
                    <a:lumMod val="75000"/>
                    <a:lumOff val="25000"/>
                  </a:schemeClr>
                </a:solidFill>
              </a:defRPr>
            </a:lvl3pPr>
            <a:lvl4pPr marL="685783" indent="-228594">
              <a:defRPr>
                <a:solidFill>
                  <a:schemeClr val="tx1">
                    <a:lumMod val="75000"/>
                    <a:lumOff val="25000"/>
                  </a:schemeClr>
                </a:solidFill>
              </a:defRPr>
            </a:lvl4pPr>
            <a:lvl5pPr marL="914377" indent="-228594">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0" name="Straight Connector 9"/>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cxnSp>
        <p:nvCxnSpPr>
          <p:cNvPr id="13" name="Straight Connector 12">
            <a:extLst>
              <a:ext uri="{FF2B5EF4-FFF2-40B4-BE49-F238E27FC236}">
                <a16:creationId xmlns:a16="http://schemas.microsoft.com/office/drawing/2014/main" id="{46E79D63-7AC4-4BD3-9DAF-DA81E0307F5E}"/>
              </a:ext>
            </a:extLst>
          </p:cNvPr>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50299438-D5E0-47F8-9F39-69AD22E67BD8}"/>
              </a:ext>
            </a:extLst>
          </p:cNvPr>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D7B55222-042B-4003-AC11-A92AD6F7778B}"/>
              </a:ext>
            </a:extLst>
          </p:cNvPr>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FE1DC90-0C2C-4344-A850-31DAF00D6FA0}"/>
              </a:ext>
            </a:extLst>
          </p:cNvPr>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EB48163-152F-4F25-B20D-307B74CC2055}"/>
              </a:ext>
            </a:extLst>
          </p:cNvPr>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99769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8" name="スライド番号プレースホルダー 7"/>
          <p:cNvSpPr>
            <a:spLocks noGrp="1"/>
          </p:cNvSpPr>
          <p:nvPr>
            <p:ph type="sldNum" sz="quarter" idx="12"/>
          </p:nvPr>
        </p:nvSpPr>
        <p:spPr>
          <a:xfrm>
            <a:off x="9370063" y="44624"/>
            <a:ext cx="2844800" cy="260350"/>
          </a:xfrm>
        </p:spPr>
        <p:txBody>
          <a:bodyPr/>
          <a:lstStyle/>
          <a:p>
            <a:pPr fontAlgn="base">
              <a:spcBef>
                <a:spcPct val="0"/>
              </a:spcBef>
              <a:spcAft>
                <a:spcPct val="0"/>
              </a:spcAft>
              <a:defRPr/>
            </a:pPr>
            <a:fld id="{5309FC9C-CACA-405E-B149-67E65B05DD0A}" type="slidenum">
              <a:rPr lang="en-US" altLang="ja-JP" smtClean="0">
                <a:solidFill>
                  <a:prstClr val="black"/>
                </a:solidFill>
              </a:rPr>
              <a:pPr fontAlgn="base">
                <a:spcBef>
                  <a:spcPct val="0"/>
                </a:spcBef>
                <a:spcAft>
                  <a:spcPct val="0"/>
                </a:spcAft>
                <a:defRPr/>
              </a:pPr>
              <a:t>‹#›</a:t>
            </a:fld>
            <a:endParaRPr lang="en-US" altLang="ja-JP" dirty="0">
              <a:solidFill>
                <a:prstClr val="black"/>
              </a:solidFill>
            </a:endParaRPr>
          </a:p>
        </p:txBody>
      </p:sp>
    </p:spTree>
    <p:extLst>
      <p:ext uri="{BB962C8B-B14F-4D97-AF65-F5344CB8AC3E}">
        <p14:creationId xmlns:p14="http://schemas.microsoft.com/office/powerpoint/2010/main" val="2602712768"/>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a:solidFill>
                  <a:schemeClr val="tx1">
                    <a:lumMod val="75000"/>
                    <a:lumOff val="25000"/>
                  </a:schemeClr>
                </a:solidFill>
              </a:defRPr>
            </a:lvl1pPr>
            <a:lvl2pPr marL="228594" indent="-228594">
              <a:defRPr>
                <a:solidFill>
                  <a:schemeClr val="tx1">
                    <a:lumMod val="75000"/>
                    <a:lumOff val="25000"/>
                  </a:schemeClr>
                </a:solidFill>
              </a:defRPr>
            </a:lvl2pPr>
            <a:lvl3pPr marL="457189" indent="-228594">
              <a:defRPr>
                <a:solidFill>
                  <a:schemeClr val="tx1">
                    <a:lumMod val="75000"/>
                    <a:lumOff val="25000"/>
                  </a:schemeClr>
                </a:solidFill>
              </a:defRPr>
            </a:lvl3pPr>
            <a:lvl4pPr marL="685783" indent="-228594">
              <a:defRPr>
                <a:solidFill>
                  <a:schemeClr val="tx1">
                    <a:lumMod val="75000"/>
                    <a:lumOff val="25000"/>
                  </a:schemeClr>
                </a:solidFill>
              </a:defRPr>
            </a:lvl4pPr>
            <a:lvl5pPr marL="914377" indent="-228594">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a:solidFill>
                  <a:schemeClr val="tx1">
                    <a:lumMod val="75000"/>
                    <a:lumOff val="25000"/>
                  </a:schemeClr>
                </a:solidFill>
              </a:defRPr>
            </a:lvl1pPr>
            <a:lvl2pPr marL="228594" indent="-228594">
              <a:defRPr>
                <a:solidFill>
                  <a:schemeClr val="tx1">
                    <a:lumMod val="75000"/>
                    <a:lumOff val="25000"/>
                  </a:schemeClr>
                </a:solidFill>
              </a:defRPr>
            </a:lvl2pPr>
            <a:lvl3pPr marL="457189" indent="-228594">
              <a:defRPr>
                <a:solidFill>
                  <a:schemeClr val="tx1">
                    <a:lumMod val="75000"/>
                    <a:lumOff val="25000"/>
                  </a:schemeClr>
                </a:solidFill>
              </a:defRPr>
            </a:lvl3pPr>
            <a:lvl4pPr marL="685783" indent="-228594">
              <a:defRPr>
                <a:solidFill>
                  <a:schemeClr val="tx1">
                    <a:lumMod val="75000"/>
                    <a:lumOff val="25000"/>
                  </a:schemeClr>
                </a:solidFill>
              </a:defRPr>
            </a:lvl4pPr>
            <a:lvl5pPr marL="914377" indent="-228594">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2" name="Straight Connector 11"/>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cxnSp>
        <p:nvCxnSpPr>
          <p:cNvPr id="15" name="Straight Connector 14">
            <a:extLst>
              <a:ext uri="{FF2B5EF4-FFF2-40B4-BE49-F238E27FC236}">
                <a16:creationId xmlns:a16="http://schemas.microsoft.com/office/drawing/2014/main" id="{FC2AB70C-89E0-4C51-9714-BA2D865AC565}"/>
              </a:ext>
            </a:extLst>
          </p:cNvPr>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53C7DAF8-F41C-4E42-8292-B4AF8A355696}"/>
              </a:ext>
            </a:extLst>
          </p:cNvPr>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42625E2B-22ED-42A2-84E2-628F432C9ECA}"/>
              </a:ext>
            </a:extLst>
          </p:cNvPr>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A400650-C990-4C2A-8892-099DC6712119}"/>
              </a:ext>
            </a:extLst>
          </p:cNvPr>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A4702DC-E67B-4574-A257-858D7F3BA3FD}"/>
              </a:ext>
            </a:extLst>
          </p:cNvPr>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5743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cxnSp>
        <p:nvCxnSpPr>
          <p:cNvPr id="6" name="Straight Connector 5"/>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8" name="Straight Connector 7"/>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cxnSp>
        <p:nvCxnSpPr>
          <p:cNvPr id="11" name="Straight Connector 10">
            <a:extLst>
              <a:ext uri="{FF2B5EF4-FFF2-40B4-BE49-F238E27FC236}">
                <a16:creationId xmlns:a16="http://schemas.microsoft.com/office/drawing/2014/main" id="{C9324BE7-8642-4526-B32D-66253DEAC11E}"/>
              </a:ext>
            </a:extLst>
          </p:cNvPr>
          <p:cNvCxnSpPr/>
          <p:nvPr userDrawn="1"/>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9DFC94DE-C8B0-4DBD-B4D1-80732622C58C}"/>
              </a:ext>
            </a:extLst>
          </p:cNvPr>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3891471B-B32E-4D50-81CB-D04E864151E8}"/>
              </a:ext>
            </a:extLst>
          </p:cNvPr>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8CB9F6-7523-4F30-A214-1F99E0556134}"/>
              </a:ext>
            </a:extLst>
          </p:cNvPr>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EBA6578-8A00-4419-946A-2EF4151841FA}"/>
              </a:ext>
            </a:extLst>
          </p:cNvPr>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4059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FE326697-D370-414C-BDD5-CA2CB5134E26}"/>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E2BFA0-80D8-4784-8002-F33AC6E5A9BE}"/>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F64C49B-D921-40CE-9F48-F02AAD35CDB2}"/>
              </a:ext>
            </a:extLst>
          </p:cNvPr>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86318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p:cSld name="1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6B726F4D-1545-4490-8E52-E1C83C6F7351}"/>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9484BE9-8F13-484C-9444-EAEE9980DBAF}"/>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7E34DA0-7BE9-432A-AA8A-B38A16CE87EC}"/>
              </a:ext>
            </a:extLst>
          </p:cNvPr>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96482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4.xml><?xml version="1.0" encoding="utf-8"?>
<p:sldLayout xmlns:a="http://schemas.openxmlformats.org/drawingml/2006/main" xmlns:r="http://schemas.openxmlformats.org/officeDocument/2006/relationships" xmlns:p="http://schemas.openxmlformats.org/presentationml/2006/main" preserve="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8D7495E2-0B2C-4B30-927B-767352153D8A}"/>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1EF3431-F99A-482B-97CC-18264BABB133}"/>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81808EF-6518-462D-BE21-66575DC80745}"/>
              </a:ext>
            </a:extLst>
          </p:cNvPr>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11571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5.xml><?xml version="1.0" encoding="utf-8"?>
<p:sldLayout xmlns:a="http://schemas.openxmlformats.org/drawingml/2006/main" xmlns:r="http://schemas.openxmlformats.org/officeDocument/2006/relationships" xmlns:p="http://schemas.openxmlformats.org/presentationml/2006/main" preserve="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3A42FCB8-5765-4AD7-A374-7BF4B27D5289}"/>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676432F-64E2-44DD-9C8B-1E16FACF63B8}"/>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3F431FE-423C-469D-BC81-9CCE3D0597D7}"/>
              </a:ext>
            </a:extLst>
          </p:cNvPr>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25708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5595DE89-45B9-4D6C-BCB0-A773AF43E726}"/>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C1502FC-9F1E-467B-9AAC-281A379EB645}"/>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63D3C91-1D9D-4067-B8C5-6107D24C429B}"/>
              </a:ext>
            </a:extLst>
          </p:cNvPr>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6555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FB8AC158-6DC6-4A95-A1C7-39819FC0E1C0}"/>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FD8F899-3C0D-42E3-94A8-C96FDDDD16BA}"/>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628A44D-FFC9-43B4-96EE-A089E35F7EF5}"/>
              </a:ext>
            </a:extLst>
          </p:cNvPr>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15841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A3C131E0-2887-4BD1-95C5-010A65821903}"/>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46CAB7-A1D4-4841-B970-7B0AABE5F91B}"/>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3FEA74-6A0D-444C-A348-E00E7ECBF44E}"/>
              </a:ext>
            </a:extLst>
          </p:cNvPr>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29924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p:cSld name="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B8BA7471-86B0-4BC2-B09A-3A6BED3E951B}"/>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1B6E16E-A312-4A97-9D91-5B1C01ABADF4}"/>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7B75408-65A2-4E17-AC6F-1E2EE3BEB200}"/>
              </a:ext>
            </a:extLst>
          </p:cNvPr>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59379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pic>
        <p:nvPicPr>
          <p:cNvPr id="5" name="Picture 4" descr="C:\Documents and Settings\PPwork\My Documents\【work】\09101501JETRO\logo\ロゴ②.jpg"/>
          <p:cNvPicPr>
            <a:picLocks noChangeAspect="1" noChangeArrowheads="1"/>
          </p:cNvPicPr>
          <p:nvPr userDrawn="1"/>
        </p:nvPicPr>
        <p:blipFill>
          <a:blip r:embed="rId2" cstate="print"/>
          <a:srcRect/>
          <a:stretch>
            <a:fillRect/>
          </a:stretch>
        </p:blipFill>
        <p:spPr bwMode="auto">
          <a:xfrm>
            <a:off x="10128449" y="111918"/>
            <a:ext cx="1393759" cy="573663"/>
          </a:xfrm>
          <a:prstGeom prst="rect">
            <a:avLst/>
          </a:prstGeom>
          <a:noFill/>
          <a:ln w="9525">
            <a:noFill/>
            <a:miter lim="800000"/>
            <a:headEnd/>
            <a:tailEnd/>
          </a:ln>
        </p:spPr>
      </p:pic>
      <p:sp>
        <p:nvSpPr>
          <p:cNvPr id="12" name="スライド番号プレースホルダ 11"/>
          <p:cNvSpPr>
            <a:spLocks noGrp="1"/>
          </p:cNvSpPr>
          <p:nvPr>
            <p:ph type="sldNum" sz="quarter" idx="11"/>
          </p:nvPr>
        </p:nvSpPr>
        <p:spPr>
          <a:xfrm>
            <a:off x="10761639" y="24720"/>
            <a:ext cx="1419256" cy="260350"/>
          </a:xfrm>
        </p:spPr>
        <p:txBody>
          <a:bodyPr/>
          <a:lstStyle/>
          <a:p>
            <a:pPr>
              <a:defRPr/>
            </a:pPr>
            <a:fld id="{5309FC9C-CACA-405E-B149-67E65B05DD0A}"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072055"/>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preserve="1">
  <p:cSld name="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B724CB99-7656-4F28-BDE2-211B383D0DDE}"/>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63FB0E-30A9-42BC-AC5C-914EF895F796}"/>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188886-96D6-45B5-81DE-9F469AA37E06}"/>
              </a:ext>
            </a:extLst>
          </p:cNvPr>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14697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p:cSld name="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C624E73C-3A93-4365-BB21-1891D0A3E8A9}"/>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18C991-1C85-4445-8B6A-C1E748D3A403}"/>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83E81BB-EA55-4D02-9E7E-4D15E4BEA219}"/>
              </a:ext>
            </a:extLst>
          </p:cNvPr>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89602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p:cSld name="1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BF36A2A1-06E7-449C-BE49-0E459494594F}"/>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D275516-CD33-426A-A5A5-6C4EEEB34DDF}"/>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D4E9559-A83D-41F7-9B92-30B680D419DE}"/>
              </a:ext>
            </a:extLst>
          </p:cNvPr>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51745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p:cSld name="1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5B12FDFB-8EDD-4D9F-B49F-2E88447EEE13}"/>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9DEF6C2-2B66-47F9-9A2B-A9601418B67B}"/>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5A44BA6-073D-492C-9521-7127D3D46884}"/>
              </a:ext>
            </a:extLst>
          </p:cNvPr>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3033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p:cSld name="1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FE46EAE9-6171-478C-B8F2-A7CE222D51C8}"/>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74CB2C-DBEE-450F-BDC9-8CCB04C3DFC0}"/>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ECD7122-F4EB-42C9-B4ED-0A18DD2BE3BF}"/>
              </a:ext>
            </a:extLst>
          </p:cNvPr>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48535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5.xml><?xml version="1.0" encoding="utf-8"?>
<p:sldLayout xmlns:a="http://schemas.openxmlformats.org/drawingml/2006/main" xmlns:r="http://schemas.openxmlformats.org/officeDocument/2006/relationships" xmlns:p="http://schemas.openxmlformats.org/presentationml/2006/main" preserve="1">
  <p:cSld name="1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4DF1D580-ECE4-4881-A1FD-3A00522EE4F6}"/>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5298020-BCC4-470D-B5D1-4D882EA67FDC}"/>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DDB90D7-2A91-4E0B-A3C7-54320F66C490}"/>
              </a:ext>
            </a:extLst>
          </p:cNvPr>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46122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p:cSld name="1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cxnSp>
        <p:nvCxnSpPr>
          <p:cNvPr id="8" name="Straight Connector 7">
            <a:extLst>
              <a:ext uri="{FF2B5EF4-FFF2-40B4-BE49-F238E27FC236}">
                <a16:creationId xmlns:a16="http://schemas.microsoft.com/office/drawing/2014/main" id="{0A7C0912-4B63-4747-B00D-38C34E550B48}"/>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9C33E9-39F1-49CF-843C-E10499F9D168}"/>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2DAED89-4430-4443-BC69-A678C749E08F}"/>
              </a:ext>
            </a:extLst>
          </p:cNvPr>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51422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p:cSld name="1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E1AB3D3-A2AB-4BF9-83E0-2F6672901AE6}"/>
              </a:ext>
            </a:extLst>
          </p:cNvPr>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9414649-450B-45F2-8AE3-ACF212DE1CA6}"/>
              </a:ext>
            </a:extLst>
          </p:cNvPr>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91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6" name="Straight Connector 5"/>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
        <p:nvSpPr>
          <p:cNvPr id="9" name="Slide Number Placeholder 5">
            <a:extLst>
              <a:ext uri="{FF2B5EF4-FFF2-40B4-BE49-F238E27FC236}">
                <a16:creationId xmlns:a16="http://schemas.microsoft.com/office/drawing/2014/main" id="{441388C9-C166-4D44-9FEE-10FAEB68A02C}"/>
              </a:ext>
            </a:extLst>
          </p:cNvPr>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A4F18E5E-43D5-460C-91E8-729A822AAB09}"/>
              </a:ext>
            </a:extLst>
          </p:cNvPr>
          <p:cNvCxnSpPr/>
          <p:nvPr userDrawn="1"/>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FAF4C5-A34F-4832-9B16-70D33F793A5C}"/>
              </a:ext>
            </a:extLst>
          </p:cNvPr>
          <p:cNvCxnSpPr/>
          <p:nvPr userDrawn="1"/>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FECDD9F-8187-4BDB-9D0A-F159420BFB6E}"/>
              </a:ext>
            </a:extLst>
          </p:cNvPr>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20358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9405" r="40119"/>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marL="228594" indent="-228594">
              <a:defRPr sz="2800">
                <a:solidFill>
                  <a:schemeClr val="tx1">
                    <a:lumMod val="75000"/>
                    <a:lumOff val="25000"/>
                  </a:schemeClr>
                </a:solidFill>
              </a:defRPr>
            </a:lvl2pPr>
            <a:lvl3pPr marL="457189" indent="-228594">
              <a:defRPr sz="2400">
                <a:solidFill>
                  <a:schemeClr val="tx1">
                    <a:lumMod val="75000"/>
                    <a:lumOff val="25000"/>
                  </a:schemeClr>
                </a:solidFill>
              </a:defRPr>
            </a:lvl3pPr>
            <a:lvl4pPr marL="685783" indent="-228594">
              <a:defRPr sz="2000">
                <a:solidFill>
                  <a:schemeClr val="tx1">
                    <a:lumMod val="75000"/>
                    <a:lumOff val="25000"/>
                  </a:schemeClr>
                </a:solidFill>
              </a:defRPr>
            </a:lvl4pPr>
            <a:lvl5pPr marL="914377" indent="-228594">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pic>
        <p:nvPicPr>
          <p:cNvPr id="11" name="Picture 10">
            <a:extLst>
              <a:ext uri="{FF2B5EF4-FFF2-40B4-BE49-F238E27FC236}">
                <a16:creationId xmlns:a16="http://schemas.microsoft.com/office/drawing/2014/main" id="{3FA0A411-C2AE-47D5-92D1-8EF7679268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405" r="40119"/>
          <a:stretch/>
        </p:blipFill>
        <p:spPr>
          <a:xfrm>
            <a:off x="1" y="0"/>
            <a:ext cx="4934857" cy="6858000"/>
          </a:xfrm>
          <a:prstGeom prst="rect">
            <a:avLst/>
          </a:prstGeom>
        </p:spPr>
      </p:pic>
      <p:cxnSp>
        <p:nvCxnSpPr>
          <p:cNvPr id="12" name="Straight Connector 11">
            <a:extLst>
              <a:ext uri="{FF2B5EF4-FFF2-40B4-BE49-F238E27FC236}">
                <a16:creationId xmlns:a16="http://schemas.microsoft.com/office/drawing/2014/main" id="{26374FF4-79B2-4D2F-B743-07E353B51AF4}"/>
              </a:ext>
            </a:extLst>
          </p:cNvPr>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3CF0F87-49B0-4F75-8D5B-463DA6D530CD}"/>
              </a:ext>
            </a:extLst>
          </p:cNvPr>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3F16F7DF-C237-4E2F-BD68-047ED8514536}"/>
              </a:ext>
            </a:extLst>
          </p:cNvPr>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B8F408B-0119-4447-B195-30FA2E2D1A6C}"/>
              </a:ext>
            </a:extLst>
          </p:cNvPr>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68358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336061" y="6597650"/>
            <a:ext cx="2844800" cy="260350"/>
          </a:xfrm>
          <a:prstGeom prst="rect">
            <a:avLst/>
          </a:prstGeom>
          <a:ln/>
        </p:spPr>
        <p:txBody>
          <a:bodyPr/>
          <a:lstStyle>
            <a:lvl1pPr>
              <a:defRPr/>
            </a:lvl1pPr>
          </a:lstStyle>
          <a:p>
            <a:pPr>
              <a:defRPr/>
            </a:pPr>
            <a:endParaRPr lang="en-US" altLang="ja-JP" dirty="0">
              <a:solidFill>
                <a:prstClr val="black"/>
              </a:solidFill>
            </a:endParaRPr>
          </a:p>
        </p:txBody>
      </p:sp>
      <p:sp>
        <p:nvSpPr>
          <p:cNvPr id="5" name="Rectangle 5"/>
          <p:cNvSpPr>
            <a:spLocks noGrp="1" noChangeArrowheads="1"/>
          </p:cNvSpPr>
          <p:nvPr>
            <p:ph type="ftr" sz="quarter" idx="11"/>
          </p:nvPr>
        </p:nvSpPr>
        <p:spPr>
          <a:xfrm>
            <a:off x="4263292" y="6597650"/>
            <a:ext cx="3860800" cy="260350"/>
          </a:xfrm>
          <a:prstGeom prst="rect">
            <a:avLst/>
          </a:prstGeom>
          <a:ln/>
        </p:spPr>
        <p:txBody>
          <a:bodyPr/>
          <a:lstStyle>
            <a:lvl1pPr>
              <a:defRPr/>
            </a:lvl1pPr>
          </a:lstStyle>
          <a:p>
            <a:pPr>
              <a:defRPr/>
            </a:pPr>
            <a:endParaRPr lang="en-US" altLang="ja-JP" dirty="0">
              <a:solidFill>
                <a:prstClr val="black"/>
              </a:solidFill>
            </a:endParaRPr>
          </a:p>
        </p:txBody>
      </p:sp>
      <p:sp>
        <p:nvSpPr>
          <p:cNvPr id="6" name="Rectangle 6"/>
          <p:cNvSpPr>
            <a:spLocks noGrp="1" noChangeArrowheads="1"/>
          </p:cNvSpPr>
          <p:nvPr>
            <p:ph type="sldNum" sz="quarter" idx="12"/>
          </p:nvPr>
        </p:nvSpPr>
        <p:spPr>
          <a:xfrm>
            <a:off x="9347200" y="44624"/>
            <a:ext cx="2844800" cy="260350"/>
          </a:xfrm>
          <a:ln/>
        </p:spPr>
        <p:txBody>
          <a:bodyPr/>
          <a:lstStyle>
            <a:lvl1pPr>
              <a:defRPr/>
            </a:lvl1pPr>
          </a:lstStyle>
          <a:p>
            <a:pPr>
              <a:defRPr/>
            </a:pPr>
            <a:fld id="{5B2D6483-3768-42AD-98CF-142FFF8768D9}"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792360658"/>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0692" r="38651"/>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marL="228594" indent="-228594">
              <a:defRPr sz="2800"/>
            </a:lvl2pPr>
            <a:lvl3pPr marL="457189" indent="-228594">
              <a:defRPr sz="2400"/>
            </a:lvl3pPr>
            <a:lvl4pPr marL="685783" indent="-228594">
              <a:defRPr sz="2000"/>
            </a:lvl4pPr>
            <a:lvl5pPr marL="914377" indent="-228594">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pic>
        <p:nvPicPr>
          <p:cNvPr id="11" name="Picture 10">
            <a:extLst>
              <a:ext uri="{FF2B5EF4-FFF2-40B4-BE49-F238E27FC236}">
                <a16:creationId xmlns:a16="http://schemas.microsoft.com/office/drawing/2014/main" id="{C6852081-BFEA-4750-86B4-9652437A1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692" r="38651"/>
          <a:stretch/>
        </p:blipFill>
        <p:spPr>
          <a:xfrm>
            <a:off x="1" y="-12246"/>
            <a:ext cx="4965700" cy="6870247"/>
          </a:xfrm>
          <a:prstGeom prst="rect">
            <a:avLst/>
          </a:prstGeom>
        </p:spPr>
      </p:pic>
      <p:cxnSp>
        <p:nvCxnSpPr>
          <p:cNvPr id="12" name="Straight Connector 11">
            <a:extLst>
              <a:ext uri="{FF2B5EF4-FFF2-40B4-BE49-F238E27FC236}">
                <a16:creationId xmlns:a16="http://schemas.microsoft.com/office/drawing/2014/main" id="{0AFDCF47-986B-4721-9E51-4763A3723A22}"/>
              </a:ext>
            </a:extLst>
          </p:cNvPr>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79BEEDE-5752-4DC4-92AE-1B1864D22534}"/>
              </a:ext>
            </a:extLst>
          </p:cNvPr>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34045B61-BC0D-4D6D-8D96-226CE0B7D59D}"/>
              </a:ext>
            </a:extLst>
          </p:cNvPr>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8C76091-505A-4834-9D94-DCFFDEA194AA}"/>
              </a:ext>
            </a:extLst>
          </p:cNvPr>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30373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59479"/>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marL="228594" indent="-228594">
              <a:defRPr sz="2800"/>
            </a:lvl2pPr>
            <a:lvl3pPr marL="457189" indent="-228594">
              <a:defRPr sz="2400"/>
            </a:lvl3pPr>
            <a:lvl4pPr marL="685783" indent="-228594">
              <a:defRPr sz="2000"/>
            </a:lvl4pPr>
            <a:lvl5pPr marL="914377" indent="-228594">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pic>
        <p:nvPicPr>
          <p:cNvPr id="11" name="Picture 10">
            <a:extLst>
              <a:ext uri="{FF2B5EF4-FFF2-40B4-BE49-F238E27FC236}">
                <a16:creationId xmlns:a16="http://schemas.microsoft.com/office/drawing/2014/main" id="{7E301F05-2AC0-4BE4-942E-4A6613AC1F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9479"/>
          <a:stretch/>
        </p:blipFill>
        <p:spPr>
          <a:xfrm>
            <a:off x="-1" y="2"/>
            <a:ext cx="4940301" cy="6857999"/>
          </a:xfrm>
          <a:prstGeom prst="rect">
            <a:avLst/>
          </a:prstGeom>
        </p:spPr>
      </p:pic>
      <p:cxnSp>
        <p:nvCxnSpPr>
          <p:cNvPr id="12" name="Straight Connector 11">
            <a:extLst>
              <a:ext uri="{FF2B5EF4-FFF2-40B4-BE49-F238E27FC236}">
                <a16:creationId xmlns:a16="http://schemas.microsoft.com/office/drawing/2014/main" id="{9468E23D-E4F7-4287-9824-5F11E4FA647E}"/>
              </a:ext>
            </a:extLst>
          </p:cNvPr>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268D316A-CA15-4A70-B51D-B9CA8FF991C4}"/>
              </a:ext>
            </a:extLst>
          </p:cNvPr>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B53175E9-76E0-461F-8A9B-76F55569F42F}"/>
              </a:ext>
            </a:extLst>
          </p:cNvPr>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921049F-B973-4C66-A2EA-D3E9E4DE50DE}"/>
              </a:ext>
            </a:extLst>
          </p:cNvPr>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2213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p:cSld name="3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6666" r="12813"/>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marL="228594" indent="-228594">
              <a:defRPr sz="2800"/>
            </a:lvl2pPr>
            <a:lvl3pPr marL="457189" indent="-228594">
              <a:defRPr sz="2400"/>
            </a:lvl3pPr>
            <a:lvl4pPr marL="685783" indent="-228594">
              <a:defRPr sz="2000"/>
            </a:lvl4pPr>
            <a:lvl5pPr marL="914377" indent="-228594">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pic>
        <p:nvPicPr>
          <p:cNvPr id="11" name="Picture 10">
            <a:extLst>
              <a:ext uri="{FF2B5EF4-FFF2-40B4-BE49-F238E27FC236}">
                <a16:creationId xmlns:a16="http://schemas.microsoft.com/office/drawing/2014/main" id="{97259EFC-DE6E-4FFA-9542-1EB5A302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666" r="12813"/>
          <a:stretch/>
        </p:blipFill>
        <p:spPr>
          <a:xfrm>
            <a:off x="-1" y="0"/>
            <a:ext cx="4940301" cy="6858000"/>
          </a:xfrm>
          <a:prstGeom prst="rect">
            <a:avLst/>
          </a:prstGeom>
        </p:spPr>
      </p:pic>
      <p:cxnSp>
        <p:nvCxnSpPr>
          <p:cNvPr id="12" name="Straight Connector 11">
            <a:extLst>
              <a:ext uri="{FF2B5EF4-FFF2-40B4-BE49-F238E27FC236}">
                <a16:creationId xmlns:a16="http://schemas.microsoft.com/office/drawing/2014/main" id="{106142BD-044E-4FA0-B839-31A4971E15D3}"/>
              </a:ext>
            </a:extLst>
          </p:cNvPr>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A1240CD1-B2D3-4578-B910-C64F8150AFE0}"/>
              </a:ext>
            </a:extLst>
          </p:cNvPr>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1BCFD171-270A-468F-80DB-846A9A191FD0}"/>
              </a:ext>
            </a:extLst>
          </p:cNvPr>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64D89A2-F49A-4A3B-82DA-1B71BB685CD5}"/>
              </a:ext>
            </a:extLst>
          </p:cNvPr>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71826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3.xml><?xml version="1.0" encoding="utf-8"?>
<p:sldLayout xmlns:a="http://schemas.openxmlformats.org/drawingml/2006/main" xmlns:r="http://schemas.openxmlformats.org/officeDocument/2006/relationships" xmlns:p="http://schemas.openxmlformats.org/presentationml/2006/main" preserve="1">
  <p:cSld name="2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4264" r="45236"/>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marL="228594" indent="-228594">
              <a:defRPr sz="2800"/>
            </a:lvl2pPr>
            <a:lvl3pPr marL="457189" indent="-228594">
              <a:defRPr sz="2400"/>
            </a:lvl3pPr>
            <a:lvl4pPr marL="685783" indent="-228594">
              <a:tabLst/>
              <a:defRPr sz="2000"/>
            </a:lvl4pPr>
            <a:lvl5pPr marL="914377" indent="-228594">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pic>
        <p:nvPicPr>
          <p:cNvPr id="11" name="Picture 10">
            <a:extLst>
              <a:ext uri="{FF2B5EF4-FFF2-40B4-BE49-F238E27FC236}">
                <a16:creationId xmlns:a16="http://schemas.microsoft.com/office/drawing/2014/main" id="{0924EEB8-3217-4E26-BE20-BBB608946C3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264" r="45236"/>
          <a:stretch/>
        </p:blipFill>
        <p:spPr>
          <a:xfrm>
            <a:off x="-1" y="-3571"/>
            <a:ext cx="4940301" cy="6861572"/>
          </a:xfrm>
          <a:prstGeom prst="rect">
            <a:avLst/>
          </a:prstGeom>
        </p:spPr>
      </p:pic>
      <p:cxnSp>
        <p:nvCxnSpPr>
          <p:cNvPr id="12" name="Straight Connector 11">
            <a:extLst>
              <a:ext uri="{FF2B5EF4-FFF2-40B4-BE49-F238E27FC236}">
                <a16:creationId xmlns:a16="http://schemas.microsoft.com/office/drawing/2014/main" id="{ECC26C9B-8ABA-468D-BAFC-69FD978DCA2E}"/>
              </a:ext>
            </a:extLst>
          </p:cNvPr>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3C41CA44-EC52-4593-B57E-DC4FC44546C9}"/>
              </a:ext>
            </a:extLst>
          </p:cNvPr>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4CAB811A-70A7-44A6-B5FF-7749573E65F2}"/>
              </a:ext>
            </a:extLst>
          </p:cNvPr>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7175BC0-E47D-4806-ACE5-63BDC1803537}"/>
              </a:ext>
            </a:extLst>
          </p:cNvPr>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11974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lvl1pPr>
              <a:defRPr>
                <a:solidFill>
                  <a:srgbClr val="002060"/>
                </a:solidFill>
              </a:defRPr>
            </a:lvl1pPr>
            <a:lvl2pPr marL="228594" indent="-228594">
              <a:defRPr/>
            </a:lvl2pPr>
            <a:lvl3pPr marL="457189" indent="-228594">
              <a:defRPr/>
            </a:lvl3pPr>
            <a:lvl4pPr marL="685783" indent="-228594">
              <a:defRPr/>
            </a:lvl4pPr>
            <a:lvl5pPr marL="914377" indent="-22859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defRPr/>
            </a:pPr>
            <a:fld id="{68E31A57-B6C5-4A66-BB90-968645CDFE4A}" type="slidenum">
              <a:rPr lang="en-US" smtClean="0">
                <a:solidFill>
                  <a:prstClr val="black"/>
                </a:solidFill>
              </a:rPr>
              <a:pPr defTabSz="914377">
                <a:defRPr/>
              </a:pPr>
              <a:t>‹#›</a:t>
            </a:fld>
            <a:endParaRPr lang="en-US">
              <a:solidFill>
                <a:prstClr val="black"/>
              </a:solidFill>
            </a:endParaRPr>
          </a:p>
        </p:txBody>
      </p: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
        <p:nvSpPr>
          <p:cNvPr id="8" name="TextBox 7">
            <a:extLst>
              <a:ext uri="{FF2B5EF4-FFF2-40B4-BE49-F238E27FC236}">
                <a16:creationId xmlns:a16="http://schemas.microsoft.com/office/drawing/2014/main" id="{ED830078-1940-4A18-980C-F47BE8D1B191}"/>
              </a:ext>
            </a:extLst>
          </p:cNvPr>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11755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5.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251" y="4572143"/>
            <a:ext cx="2857500" cy="1352551"/>
          </a:xfrm>
          <a:prstGeom prst="rect">
            <a:avLst/>
          </a:prstGeom>
        </p:spPr>
      </p:pic>
      <p:sp>
        <p:nvSpPr>
          <p:cNvPr id="6" name="AutoShape 119">
            <a:extLst>
              <a:ext uri="{FF2B5EF4-FFF2-40B4-BE49-F238E27FC236}">
                <a16:creationId xmlns:a16="http://schemas.microsoft.com/office/drawing/2014/main" id="{5715C30C-540B-422F-BB76-47DDF9628120}"/>
              </a:ext>
            </a:extLst>
          </p:cNvPr>
          <p:cNvSpPr>
            <a:spLocks/>
          </p:cNvSpPr>
          <p:nvPr userDrawn="1"/>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cxnSp>
        <p:nvCxnSpPr>
          <p:cNvPr id="7" name="Straight Connector 6">
            <a:extLst>
              <a:ext uri="{FF2B5EF4-FFF2-40B4-BE49-F238E27FC236}">
                <a16:creationId xmlns:a16="http://schemas.microsoft.com/office/drawing/2014/main" id="{386F9B58-7F82-48AD-B6B6-BAE8AB247114}"/>
              </a:ext>
            </a:extLst>
          </p:cNvPr>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3C0DCCD-65D8-4FB6-98BF-2E175FC46A18}"/>
              </a:ext>
            </a:extLst>
          </p:cNvPr>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BB180C9-1393-497B-96F3-CD6CEEB6E7D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266583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1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04702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7.xml><?xml version="1.0" encoding="utf-8"?>
<p:sldLayout xmlns:a="http://schemas.openxmlformats.org/drawingml/2006/main" xmlns:r="http://schemas.openxmlformats.org/officeDocument/2006/relationships" xmlns:p="http://schemas.openxmlformats.org/presentationml/2006/main" preserve="1" userDrawn="1">
  <p:cSld name="2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25235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8.xml><?xml version="1.0" encoding="utf-8"?>
<p:sldLayout xmlns:a="http://schemas.openxmlformats.org/drawingml/2006/main" xmlns:r="http://schemas.openxmlformats.org/officeDocument/2006/relationships" xmlns:p="http://schemas.openxmlformats.org/presentationml/2006/main" preserve="1" userDrawn="1">
  <p:cSld name="2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58823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9.xml><?xml version="1.0" encoding="utf-8"?>
<p:sldLayout xmlns:a="http://schemas.openxmlformats.org/drawingml/2006/main" xmlns:r="http://schemas.openxmlformats.org/officeDocument/2006/relationships" xmlns:p="http://schemas.openxmlformats.org/presentationml/2006/main" preserve="1" userDrawn="1">
  <p:cSld name="2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41026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4" y="1341446"/>
            <a:ext cx="5392616"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89784" y="1341446"/>
            <a:ext cx="5392616"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Date Placeholder 4"/>
          <p:cNvSpPr>
            <a:spLocks noGrp="1" noChangeArrowheads="1"/>
          </p:cNvSpPr>
          <p:nvPr>
            <p:ph type="dt" sz="half" idx="10"/>
          </p:nvPr>
        </p:nvSpPr>
        <p:spPr>
          <a:xfrm>
            <a:off x="336061" y="6597650"/>
            <a:ext cx="2844800" cy="260350"/>
          </a:xfrm>
          <a:prstGeom prst="rect">
            <a:avLst/>
          </a:prstGeom>
          <a:ln/>
        </p:spPr>
        <p:txBody>
          <a:bodyPr/>
          <a:lstStyle>
            <a:lvl1pPr>
              <a:defRPr/>
            </a:lvl1pPr>
          </a:lstStyle>
          <a:p>
            <a:pPr>
              <a:defRPr/>
            </a:pPr>
            <a:endParaRPr lang="en-US" altLang="ja-JP" dirty="0">
              <a:solidFill>
                <a:prstClr val="black"/>
              </a:solidFill>
            </a:endParaRPr>
          </a:p>
        </p:txBody>
      </p:sp>
      <p:sp>
        <p:nvSpPr>
          <p:cNvPr id="6" name="Footer Placeholder 5"/>
          <p:cNvSpPr>
            <a:spLocks noGrp="1" noChangeArrowheads="1"/>
          </p:cNvSpPr>
          <p:nvPr>
            <p:ph type="ftr" sz="quarter" idx="11"/>
          </p:nvPr>
        </p:nvSpPr>
        <p:spPr>
          <a:xfrm>
            <a:off x="4263292" y="6597650"/>
            <a:ext cx="3860800" cy="260350"/>
          </a:xfrm>
          <a:prstGeom prst="rect">
            <a:avLst/>
          </a:prstGeom>
          <a:ln/>
        </p:spPr>
        <p:txBody>
          <a:bodyPr/>
          <a:lstStyle>
            <a:lvl1pPr>
              <a:defRPr/>
            </a:lvl1pPr>
          </a:lstStyle>
          <a:p>
            <a:pPr>
              <a:defRPr/>
            </a:pPr>
            <a:endParaRPr lang="en-US" altLang="ja-JP"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ECC57E-3005-41F2-A34C-A13CA58CDE5A}"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195084262"/>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preserve="1" userDrawn="1">
  <p:cSld name="2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500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1.xml><?xml version="1.0" encoding="utf-8"?>
<p:sldLayout xmlns:a="http://schemas.openxmlformats.org/drawingml/2006/main" xmlns:r="http://schemas.openxmlformats.org/officeDocument/2006/relationships" xmlns:p="http://schemas.openxmlformats.org/presentationml/2006/main" preserve="1" userDrawn="1">
  <p:cSld name="2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9498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2.xml><?xml version="1.0" encoding="utf-8"?>
<p:sldLayout xmlns:a="http://schemas.openxmlformats.org/drawingml/2006/main" xmlns:r="http://schemas.openxmlformats.org/officeDocument/2006/relationships" xmlns:p="http://schemas.openxmlformats.org/presentationml/2006/main" preserve="1" userDrawn="1">
  <p:cSld name="2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02437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3.xml><?xml version="1.0" encoding="utf-8"?>
<p:sldLayout xmlns:a="http://schemas.openxmlformats.org/drawingml/2006/main" xmlns:r="http://schemas.openxmlformats.org/officeDocument/2006/relationships" xmlns:p="http://schemas.openxmlformats.org/presentationml/2006/main" preserve="1" userDrawn="1">
  <p:cSld name="2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04790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4.xml><?xml version="1.0" encoding="utf-8"?>
<p:sldLayout xmlns:a="http://schemas.openxmlformats.org/drawingml/2006/main" xmlns:r="http://schemas.openxmlformats.org/officeDocument/2006/relationships" xmlns:p="http://schemas.openxmlformats.org/presentationml/2006/main" preserve="1" userDrawn="1">
  <p:cSld name="2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80329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5.xml><?xml version="1.0" encoding="utf-8"?>
<p:sldLayout xmlns:a="http://schemas.openxmlformats.org/drawingml/2006/main" xmlns:r="http://schemas.openxmlformats.org/officeDocument/2006/relationships" xmlns:p="http://schemas.openxmlformats.org/presentationml/2006/main" preserve="1" userDrawn="1">
  <p:cSld name="2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16049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6.xml><?xml version="1.0" encoding="utf-8"?>
<p:sldLayout xmlns:a="http://schemas.openxmlformats.org/drawingml/2006/main" xmlns:r="http://schemas.openxmlformats.org/officeDocument/2006/relationships" xmlns:p="http://schemas.openxmlformats.org/presentationml/2006/main" preserve="1" userDrawn="1">
  <p:cSld name="2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89061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7.xml><?xml version="1.0" encoding="utf-8"?>
<p:sldLayout xmlns:a="http://schemas.openxmlformats.org/drawingml/2006/main" xmlns:r="http://schemas.openxmlformats.org/officeDocument/2006/relationships" xmlns:p="http://schemas.openxmlformats.org/presentationml/2006/main" preserve="1" userDrawn="1">
  <p:cSld name="3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23623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8.xml><?xml version="1.0" encoding="utf-8"?>
<p:sldLayout xmlns:a="http://schemas.openxmlformats.org/drawingml/2006/main" xmlns:r="http://schemas.openxmlformats.org/officeDocument/2006/relationships" xmlns:p="http://schemas.openxmlformats.org/presentationml/2006/main" preserve="1" userDrawn="1">
  <p:cSld name="3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021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9.xml><?xml version="1.0" encoding="utf-8"?>
<p:sldLayout xmlns:a="http://schemas.openxmlformats.org/drawingml/2006/main" xmlns:r="http://schemas.openxmlformats.org/officeDocument/2006/relationships" xmlns:p="http://schemas.openxmlformats.org/presentationml/2006/main" preserve="1" userDrawn="1">
  <p:cSld name="3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59211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75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75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698" y="1535113"/>
            <a:ext cx="53887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698"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xfrm>
            <a:off x="336061" y="6597650"/>
            <a:ext cx="2844800" cy="260350"/>
          </a:xfrm>
          <a:prstGeom prst="rect">
            <a:avLst/>
          </a:prstGeom>
          <a:ln/>
        </p:spPr>
        <p:txBody>
          <a:bodyPr/>
          <a:lstStyle>
            <a:lvl1pPr>
              <a:defRPr/>
            </a:lvl1pPr>
          </a:lstStyle>
          <a:p>
            <a:pPr>
              <a:defRPr/>
            </a:pPr>
            <a:endParaRPr lang="en-US" altLang="ja-JP" dirty="0">
              <a:solidFill>
                <a:prstClr val="black"/>
              </a:solidFill>
            </a:endParaRPr>
          </a:p>
        </p:txBody>
      </p:sp>
      <p:sp>
        <p:nvSpPr>
          <p:cNvPr id="8" name="Rectangle 5"/>
          <p:cNvSpPr>
            <a:spLocks noGrp="1" noChangeArrowheads="1"/>
          </p:cNvSpPr>
          <p:nvPr>
            <p:ph type="ftr" sz="quarter" idx="11"/>
          </p:nvPr>
        </p:nvSpPr>
        <p:spPr>
          <a:xfrm>
            <a:off x="4263292" y="6597650"/>
            <a:ext cx="3860800" cy="260350"/>
          </a:xfrm>
          <a:prstGeom prst="rect">
            <a:avLst/>
          </a:prstGeom>
          <a:ln/>
        </p:spPr>
        <p:txBody>
          <a:bodyPr/>
          <a:lstStyle>
            <a:lvl1pPr>
              <a:defRPr/>
            </a:lvl1pPr>
          </a:lstStyle>
          <a:p>
            <a:pPr>
              <a:defRPr/>
            </a:pPr>
            <a:endParaRPr lang="en-US" altLang="ja-JP" dirty="0">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A53DA8-F239-4E5B-83D3-BDEADB9EA28A}"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699840315"/>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preserve="1" userDrawn="1">
  <p:cSld name="3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76288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1.xml><?xml version="1.0" encoding="utf-8"?>
<p:sldLayout xmlns:a="http://schemas.openxmlformats.org/drawingml/2006/main" xmlns:r="http://schemas.openxmlformats.org/officeDocument/2006/relationships" xmlns:p="http://schemas.openxmlformats.org/presentationml/2006/main" preserve="1" userDrawn="1">
  <p:cSld name="3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13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2.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9405" r="40119"/>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95756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0692" r="38651"/>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38094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59479"/>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32341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46666" r="12813"/>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50610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6.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4264" r="45236"/>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37784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7.xml><?xml version="1.0" encoding="utf-8"?>
<p:sldLayout xmlns:a="http://schemas.openxmlformats.org/drawingml/2006/main" xmlns:r="http://schemas.openxmlformats.org/officeDocument/2006/relationships" xmlns:p="http://schemas.openxmlformats.org/presentationml/2006/main" preserve="1" userDrawn="1">
  <p:cSld name="3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sp>
        <p:nvSpPr>
          <p:cNvPr id="7" name="AutoShape 119"/>
          <p:cNvSpPr>
            <a:spLocks/>
          </p:cNvSpPr>
          <p:nvPr userDrawn="1"/>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327486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8.xml><?xml version="1.0" encoding="utf-8"?>
<p:sldLayout xmlns:a="http://schemas.openxmlformats.org/drawingml/2006/main" xmlns:r="http://schemas.openxmlformats.org/officeDocument/2006/relationships" xmlns:p="http://schemas.openxmlformats.org/presentationml/2006/main" preserve="1" userDrawn="1">
  <p:cSld name="3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25374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9.xml><?xml version="1.0" encoding="utf-8"?>
<p:sldLayout xmlns:a="http://schemas.openxmlformats.org/drawingml/2006/main" xmlns:r="http://schemas.openxmlformats.org/officeDocument/2006/relationships" xmlns:p="http://schemas.openxmlformats.org/presentationml/2006/main" preserve="1" userDrawn="1">
  <p:cSld name="3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248072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xfrm>
            <a:off x="336061" y="6597650"/>
            <a:ext cx="2844800" cy="260350"/>
          </a:xfrm>
          <a:prstGeom prst="rect">
            <a:avLst/>
          </a:prstGeom>
          <a:ln/>
        </p:spPr>
        <p:txBody>
          <a:bodyPr/>
          <a:lstStyle>
            <a:lvl1pPr>
              <a:defRPr/>
            </a:lvl1pPr>
          </a:lstStyle>
          <a:p>
            <a:pPr>
              <a:defRPr/>
            </a:pPr>
            <a:endParaRPr lang="en-US" altLang="ja-JP" dirty="0">
              <a:solidFill>
                <a:prstClr val="black"/>
              </a:solidFill>
            </a:endParaRPr>
          </a:p>
        </p:txBody>
      </p:sp>
      <p:sp>
        <p:nvSpPr>
          <p:cNvPr id="4" name="Rectangle 5"/>
          <p:cNvSpPr>
            <a:spLocks noGrp="1" noChangeArrowheads="1"/>
          </p:cNvSpPr>
          <p:nvPr>
            <p:ph type="ftr" sz="quarter" idx="11"/>
          </p:nvPr>
        </p:nvSpPr>
        <p:spPr>
          <a:xfrm>
            <a:off x="4263292" y="6597650"/>
            <a:ext cx="3860800" cy="260350"/>
          </a:xfrm>
          <a:prstGeom prst="rect">
            <a:avLst/>
          </a:prstGeom>
          <a:ln/>
        </p:spPr>
        <p:txBody>
          <a:bodyPr/>
          <a:lstStyle>
            <a:lvl1pPr>
              <a:defRPr/>
            </a:lvl1pPr>
          </a:lstStyle>
          <a:p>
            <a:pPr>
              <a:defRPr/>
            </a:pPr>
            <a:endParaRPr lang="en-US" altLang="ja-JP" dirty="0">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7C758B-ACA8-451C-B82F-56E8BA492B8F}"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3349819"/>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preserve="1" userDrawn="1">
  <p:cSld name="3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algn="ctr" defTabSz="914377">
              <a:defRPr/>
            </a:pPr>
            <a:r>
              <a:rPr lang="en-US" sz="1200">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35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1.xml><?xml version="1.0" encoding="utf-8"?>
<p:sldLayout xmlns:a="http://schemas.openxmlformats.org/drawingml/2006/main" xmlns:r="http://schemas.openxmlformats.org/officeDocument/2006/relationships" xmlns:p="http://schemas.openxmlformats.org/presentationml/2006/main" preserve="1" userDrawn="1">
  <p:cSld name="3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algn="ctr" defTabSz="914377">
              <a:defRPr/>
            </a:pPr>
            <a:r>
              <a:rPr lang="en-US" sz="1200">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95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2.xml><?xml version="1.0" encoding="utf-8"?>
<p:sldLayout xmlns:a="http://schemas.openxmlformats.org/drawingml/2006/main" xmlns:r="http://schemas.openxmlformats.org/officeDocument/2006/relationships" xmlns:p="http://schemas.openxmlformats.org/presentationml/2006/main" preserve="1" userDrawn="1">
  <p:cSld name="4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algn="ctr" defTabSz="914377">
              <a:defRPr/>
            </a:pPr>
            <a:r>
              <a:rPr lang="en-US" sz="1200">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12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3.xml><?xml version="1.0" encoding="utf-8"?>
<p:sldLayout xmlns:a="http://schemas.openxmlformats.org/drawingml/2006/main" xmlns:r="http://schemas.openxmlformats.org/officeDocument/2006/relationships" xmlns:p="http://schemas.openxmlformats.org/presentationml/2006/main" preserve="1" userDrawn="1">
  <p:cSld name="4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algn="ctr" defTabSz="914377">
              <a:defRPr/>
            </a:pPr>
            <a:r>
              <a:rPr lang="en-US" sz="1200">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94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4.xml><?xml version="1.0" encoding="utf-8"?>
<p:sldLayout xmlns:a="http://schemas.openxmlformats.org/drawingml/2006/main" xmlns:r="http://schemas.openxmlformats.org/officeDocument/2006/relationships" xmlns:p="http://schemas.openxmlformats.org/presentationml/2006/main" preserve="1" userDrawn="1">
  <p:cSld name="4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algn="ctr" defTabSz="914377">
              <a:defRPr/>
            </a:pPr>
            <a:r>
              <a:rPr lang="en-US" sz="1200">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42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5.xml><?xml version="1.0" encoding="utf-8"?>
<p:sldLayout xmlns:a="http://schemas.openxmlformats.org/drawingml/2006/main" xmlns:r="http://schemas.openxmlformats.org/officeDocument/2006/relationships" xmlns:p="http://schemas.openxmlformats.org/presentationml/2006/main" preserve="1" userDrawn="1">
  <p:cSld name="4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algn="ctr" defTabSz="914377">
              <a:defRPr/>
            </a:pPr>
            <a:r>
              <a:rPr lang="en-US" sz="1200">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40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4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algn="ctr" defTabSz="914377">
              <a:defRPr/>
            </a:pPr>
            <a:r>
              <a:rPr lang="en-US" sz="1200">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690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4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algn="ctr" defTabSz="914377">
              <a:defRPr/>
            </a:pPr>
            <a:r>
              <a:rPr lang="en-US" sz="1200">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735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4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algn="ctr" defTabSz="914377">
              <a:defRPr/>
            </a:pPr>
            <a:r>
              <a:rPr lang="en-US" sz="1200">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89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4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algn="ctr" defTabSz="914377">
              <a:defRPr/>
            </a:pPr>
            <a:r>
              <a:rPr lang="en-US" sz="1200">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58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FE1E9-8193-4758-4950-433AF126A6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7B05BA-5A51-1212-83BC-302324EAD8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688D4B-9927-D60B-3F03-84E25D0434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7D984B-4142-6BB2-552C-E8DF1B57EA6E}"/>
              </a:ext>
            </a:extLst>
          </p:cNvPr>
          <p:cNvSpPr>
            <a:spLocks noGrp="1"/>
          </p:cNvSpPr>
          <p:nvPr>
            <p:ph type="dt" sz="half" idx="10"/>
          </p:nvPr>
        </p:nvSpPr>
        <p:spPr/>
        <p:txBody>
          <a:bodyPr/>
          <a:lstStyle/>
          <a:p>
            <a:fld id="{509E1779-92D1-4873-8A0D-A8CC2B91C0B5}" type="datetimeFigureOut">
              <a:rPr lang="en-US" smtClean="0"/>
              <a:t>7/19/2022</a:t>
            </a:fld>
            <a:endParaRPr lang="en-US"/>
          </a:p>
        </p:txBody>
      </p:sp>
      <p:sp>
        <p:nvSpPr>
          <p:cNvPr id="6" name="Footer Placeholder 5">
            <a:extLst>
              <a:ext uri="{FF2B5EF4-FFF2-40B4-BE49-F238E27FC236}">
                <a16:creationId xmlns:a16="http://schemas.microsoft.com/office/drawing/2014/main" id="{7C98DC52-5608-8587-CC19-2DC51182ED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2FFF78-6A2C-422E-DC02-602360116CD9}"/>
              </a:ext>
            </a:extLst>
          </p:cNvPr>
          <p:cNvSpPr>
            <a:spLocks noGrp="1"/>
          </p:cNvSpPr>
          <p:nvPr>
            <p:ph type="sldNum" sz="quarter" idx="12"/>
          </p:nvPr>
        </p:nvSpPr>
        <p:spPr/>
        <p:txBody>
          <a:bodyPr/>
          <a:lstStyle/>
          <a:p>
            <a:fld id="{CB75890F-A01F-4F25-83D5-C8B611000983}" type="slidenum">
              <a:rPr lang="en-US" smtClean="0"/>
              <a:t>‹#›</a:t>
            </a:fld>
            <a:endParaRPr lang="en-US"/>
          </a:p>
        </p:txBody>
      </p:sp>
    </p:spTree>
    <p:extLst>
      <p:ext uri="{BB962C8B-B14F-4D97-AF65-F5344CB8AC3E}">
        <p14:creationId xmlns:p14="http://schemas.microsoft.com/office/powerpoint/2010/main" val="35760979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336061" y="6597650"/>
            <a:ext cx="2844800" cy="260350"/>
          </a:xfrm>
          <a:prstGeom prst="rect">
            <a:avLst/>
          </a:prstGeom>
          <a:ln/>
        </p:spPr>
        <p:txBody>
          <a:bodyPr/>
          <a:lstStyle>
            <a:lvl1pPr>
              <a:defRPr/>
            </a:lvl1pPr>
          </a:lstStyle>
          <a:p>
            <a:pPr>
              <a:defRPr/>
            </a:pPr>
            <a:endParaRPr lang="en-US" altLang="ja-JP" dirty="0">
              <a:solidFill>
                <a:prstClr val="black"/>
              </a:solidFill>
            </a:endParaRPr>
          </a:p>
        </p:txBody>
      </p:sp>
      <p:sp>
        <p:nvSpPr>
          <p:cNvPr id="3" name="Rectangle 5"/>
          <p:cNvSpPr>
            <a:spLocks noGrp="1" noChangeArrowheads="1"/>
          </p:cNvSpPr>
          <p:nvPr>
            <p:ph type="ftr" sz="quarter" idx="11"/>
          </p:nvPr>
        </p:nvSpPr>
        <p:spPr>
          <a:xfrm>
            <a:off x="4263292" y="6597650"/>
            <a:ext cx="3860800" cy="260350"/>
          </a:xfrm>
          <a:prstGeom prst="rect">
            <a:avLst/>
          </a:prstGeom>
          <a:ln/>
        </p:spPr>
        <p:txBody>
          <a:bodyPr/>
          <a:lstStyle>
            <a:lvl1pPr>
              <a:defRPr/>
            </a:lvl1pPr>
          </a:lstStyle>
          <a:p>
            <a:pPr>
              <a:defRPr/>
            </a:pPr>
            <a:endParaRPr lang="en-US" altLang="ja-JP" dirty="0">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EA4C0DB-F6E5-44BA-B95B-DCA19653AADE}"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804607537"/>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4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algn="ctr" defTabSz="914377">
              <a:defRPr/>
            </a:pPr>
            <a:r>
              <a:rPr lang="en-US" sz="1200">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79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4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algn="ctr" defTabSz="914377">
              <a:defRPr/>
            </a:pPr>
            <a:r>
              <a:rPr lang="en-US" sz="1200">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41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5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algn="ctr" defTabSz="914377">
              <a:defRPr/>
            </a:pPr>
            <a:r>
              <a:rPr lang="en-US" sz="1200">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110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userDrawn="1">
  <p:cSld name="5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algn="ctr" defTabSz="914377">
              <a:defRPr/>
            </a:pPr>
            <a:r>
              <a:rPr lang="en-US" sz="1200">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61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userDrawn="1">
  <p:cSld name="5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algn="ctr" defTabSz="914377">
              <a:defRPr/>
            </a:pPr>
            <a:r>
              <a:rPr lang="en-US" sz="1200">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848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5.xml><?xml version="1.0" encoding="utf-8"?>
<p:sldLayout xmlns:a="http://schemas.openxmlformats.org/drawingml/2006/main" xmlns:r="http://schemas.openxmlformats.org/officeDocument/2006/relationships" xmlns:p="http://schemas.openxmlformats.org/presentationml/2006/main" preserve="1" userDrawn="1">
  <p:cSld name="5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algn="ctr" defTabSz="914377">
              <a:defRPr/>
            </a:pPr>
            <a:r>
              <a:rPr lang="en-US" sz="1200">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351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10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9405" r="40119"/>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algn="ctr" defTabSz="914377">
              <a:defRPr/>
            </a:pPr>
            <a:r>
              <a:rPr lang="en-US" sz="1200">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41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11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0692" r="38651"/>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algn="ctr" defTabSz="914377">
              <a:defRPr/>
            </a:pPr>
            <a:r>
              <a:rPr lang="en-US" sz="1200">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59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12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59479"/>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algn="ctr" defTabSz="914377">
              <a:defRPr/>
            </a:pPr>
            <a:r>
              <a:rPr lang="en-US" sz="1200">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67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9.xml><?xml version="1.0" encoding="utf-8"?>
<p:sldLayout xmlns:a="http://schemas.openxmlformats.org/drawingml/2006/main" xmlns:r="http://schemas.openxmlformats.org/officeDocument/2006/relationships" xmlns:p="http://schemas.openxmlformats.org/presentationml/2006/main" preserve="1" userDrawn="1">
  <p:cSld name="13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46666" r="12813"/>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algn="ctr" defTabSz="914377">
              <a:defRPr/>
            </a:pPr>
            <a:r>
              <a:rPr lang="en-US" sz="1200">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43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8_タイトル スライド">
    <p:spTree>
      <p:nvGrpSpPr>
        <p:cNvPr id="1" name=""/>
        <p:cNvGrpSpPr/>
        <p:nvPr/>
      </p:nvGrpSpPr>
      <p:grpSpPr>
        <a:xfrm>
          <a:off x="0" y="0"/>
          <a:ext cx="0" cy="0"/>
          <a:chOff x="0" y="0"/>
          <a:chExt cx="0" cy="0"/>
        </a:xfrm>
      </p:grpSpPr>
      <p:pic>
        <p:nvPicPr>
          <p:cNvPr id="11" name="Picture 2" descr="E:\JPEG\Vol_149\GD191_L.jpg"/>
          <p:cNvPicPr>
            <a:picLocks noChangeAspect="1" noChangeArrowheads="1"/>
          </p:cNvPicPr>
          <p:nvPr userDrawn="1"/>
        </p:nvPicPr>
        <p:blipFill>
          <a:blip r:embed="rId2" cstate="print"/>
          <a:srcRect/>
          <a:stretch>
            <a:fillRect/>
          </a:stretch>
        </p:blipFill>
        <p:spPr bwMode="auto">
          <a:xfrm>
            <a:off x="8688288" y="8"/>
            <a:ext cx="3503712" cy="733425"/>
          </a:xfrm>
          <a:prstGeom prst="rect">
            <a:avLst/>
          </a:prstGeom>
          <a:noFill/>
        </p:spPr>
      </p:pic>
      <p:sp>
        <p:nvSpPr>
          <p:cNvPr id="12" name="正方形/長方形 11"/>
          <p:cNvSpPr/>
          <p:nvPr userDrawn="1"/>
        </p:nvSpPr>
        <p:spPr>
          <a:xfrm>
            <a:off x="8688288" y="8"/>
            <a:ext cx="3503712" cy="733425"/>
          </a:xfrm>
          <a:prstGeom prst="rect">
            <a:avLst/>
          </a:prstGeom>
          <a:gradFill flip="none" rotWithShape="1">
            <a:gsLst>
              <a:gs pos="0">
                <a:schemeClr val="bg1">
                  <a:alpha val="0"/>
                </a:schemeClr>
              </a:gs>
              <a:gs pos="5000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800" dirty="0">
              <a:solidFill>
                <a:prstClr val="white"/>
              </a:solidFill>
            </a:endParaRPr>
          </a:p>
        </p:txBody>
      </p:sp>
      <p:sp>
        <p:nvSpPr>
          <p:cNvPr id="13" name="正方形/長方形 12"/>
          <p:cNvSpPr/>
          <p:nvPr userDrawn="1"/>
        </p:nvSpPr>
        <p:spPr>
          <a:xfrm>
            <a:off x="0" y="8"/>
            <a:ext cx="12192000" cy="733425"/>
          </a:xfrm>
          <a:prstGeom prst="rect">
            <a:avLst/>
          </a:prstGeom>
          <a:gradFill>
            <a:gsLst>
              <a:gs pos="0">
                <a:srgbClr val="3333FF">
                  <a:alpha val="49804"/>
                </a:srgbClr>
              </a:gs>
              <a:gs pos="30000">
                <a:srgbClr val="3333FF">
                  <a:alpha val="49804"/>
                </a:srgb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800" dirty="0">
              <a:solidFill>
                <a:prstClr val="white"/>
              </a:solidFill>
            </a:endParaRPr>
          </a:p>
        </p:txBody>
      </p:sp>
      <p:sp>
        <p:nvSpPr>
          <p:cNvPr id="14" name="正方形/長方形 13"/>
          <p:cNvSpPr/>
          <p:nvPr userDrawn="1"/>
        </p:nvSpPr>
        <p:spPr>
          <a:xfrm>
            <a:off x="0" y="373063"/>
            <a:ext cx="12192000" cy="360362"/>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8" name="正方形/長方形 7"/>
          <p:cNvSpPr/>
          <p:nvPr userDrawn="1"/>
        </p:nvSpPr>
        <p:spPr>
          <a:xfrm>
            <a:off x="1" y="6570672"/>
            <a:ext cx="11239500" cy="287337"/>
          </a:xfrm>
          <a:prstGeom prst="rect">
            <a:avLst/>
          </a:prstGeom>
          <a:gradFill>
            <a:gsLst>
              <a:gs pos="0">
                <a:schemeClr val="bg1">
                  <a:lumMod val="75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2" name="タイトル 1"/>
          <p:cNvSpPr>
            <a:spLocks noGrp="1"/>
          </p:cNvSpPr>
          <p:nvPr>
            <p:ph type="ctrTitle"/>
          </p:nvPr>
        </p:nvSpPr>
        <p:spPr>
          <a:xfrm>
            <a:off x="0" y="8"/>
            <a:ext cx="12192000" cy="708001"/>
          </a:xfrm>
        </p:spPr>
        <p:txBody>
          <a:bodyPr>
            <a:normAutofit/>
          </a:bodyPr>
          <a:lstStyle>
            <a:lvl1pPr algn="l">
              <a:defRPr sz="2800">
                <a:latin typeface="Arial" pitchFamily="34" charset="0"/>
                <a:cs typeface="Arial" pitchFamily="34" charset="0"/>
              </a:defRPr>
            </a:lvl1pPr>
          </a:lstStyle>
          <a:p>
            <a:r>
              <a:rPr lang="ja-JP" altLang="en-US" dirty="0"/>
              <a:t>マスタ タイトルの書式設定</a:t>
            </a:r>
          </a:p>
        </p:txBody>
      </p:sp>
      <p:sp>
        <p:nvSpPr>
          <p:cNvPr id="9" name="フッター プレースホルダ 4"/>
          <p:cNvSpPr>
            <a:spLocks noGrp="1"/>
          </p:cNvSpPr>
          <p:nvPr>
            <p:ph type="ftr" sz="quarter" idx="10"/>
          </p:nvPr>
        </p:nvSpPr>
        <p:spPr>
          <a:xfrm>
            <a:off x="4263292" y="6597650"/>
            <a:ext cx="3860800" cy="260350"/>
          </a:xfrm>
          <a:prstGeom prst="rect">
            <a:avLst/>
          </a:prstGeom>
        </p:spPr>
        <p:txBody>
          <a:bodyPr/>
          <a:lstStyle>
            <a:lvl1pPr>
              <a:defRPr dirty="0"/>
            </a:lvl1pPr>
          </a:lstStyle>
          <a:p>
            <a:pPr>
              <a:defRPr/>
            </a:pPr>
            <a:endParaRPr lang="ja-JP" altLang="en-US">
              <a:solidFill>
                <a:prstClr val="black"/>
              </a:solidFill>
            </a:endParaRPr>
          </a:p>
        </p:txBody>
      </p:sp>
      <p:sp>
        <p:nvSpPr>
          <p:cNvPr id="10" name="スライド番号プレースホルダ 5"/>
          <p:cNvSpPr>
            <a:spLocks noGrp="1"/>
          </p:cNvSpPr>
          <p:nvPr>
            <p:ph type="sldNum" sz="quarter" idx="11"/>
          </p:nvPr>
        </p:nvSpPr>
        <p:spPr/>
        <p:txBody>
          <a:bodyPr/>
          <a:lstStyle>
            <a:lvl1pPr>
              <a:defRPr/>
            </a:lvl1pPr>
          </a:lstStyle>
          <a:p>
            <a:pPr>
              <a:defRPr/>
            </a:pPr>
            <a:fld id="{14830611-1984-4869-BDFD-9F2BB8D07813}" type="slidenum">
              <a:rPr lang="ja-JP" altLang="en-US">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950677990"/>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preserve="1" userDrawn="1">
  <p:cSld name="14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4264" r="45236"/>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algn="ctr" defTabSz="914377">
              <a:defRPr/>
            </a:pPr>
            <a:r>
              <a:rPr lang="en-US" sz="1200">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709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5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sp>
        <p:nvSpPr>
          <p:cNvPr id="7" name="AutoShape 119"/>
          <p:cNvSpPr>
            <a:spLocks/>
          </p:cNvSpPr>
          <p:nvPr userDrawn="1"/>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69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5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96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7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047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userDrawn="1">
  <p:cSld name="7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algn="ctr" defTabSz="914377">
              <a:defRPr/>
            </a:pPr>
            <a:r>
              <a:rPr lang="en-US" sz="1200">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25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9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sp>
        <p:nvSpPr>
          <p:cNvPr id="7" name="AutoShape 119"/>
          <p:cNvSpPr>
            <a:spLocks/>
          </p:cNvSpPr>
          <p:nvPr userDrawn="1"/>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87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userDrawn="1">
  <p:cSld name="9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9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7.xml><?xml version="1.0" encoding="utf-8"?>
<p:sldLayout xmlns:a="http://schemas.openxmlformats.org/drawingml/2006/main" xmlns:r="http://schemas.openxmlformats.org/officeDocument/2006/relationships" xmlns:p="http://schemas.openxmlformats.org/presentationml/2006/main" userDrawn="1">
  <p:cSld name="1_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24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9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35226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108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06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0_タイトル スライド">
    <p:spTree>
      <p:nvGrpSpPr>
        <p:cNvPr id="1" name=""/>
        <p:cNvGrpSpPr/>
        <p:nvPr/>
      </p:nvGrpSpPr>
      <p:grpSpPr>
        <a:xfrm>
          <a:off x="0" y="0"/>
          <a:ext cx="0" cy="0"/>
          <a:chOff x="0" y="0"/>
          <a:chExt cx="0" cy="0"/>
        </a:xfrm>
      </p:grpSpPr>
      <p:pic>
        <p:nvPicPr>
          <p:cNvPr id="11" name="Picture 2" descr="E:\JPEG\Vol_149\GD191_L.jpg"/>
          <p:cNvPicPr>
            <a:picLocks noChangeAspect="1" noChangeArrowheads="1"/>
          </p:cNvPicPr>
          <p:nvPr userDrawn="1"/>
        </p:nvPicPr>
        <p:blipFill>
          <a:blip r:embed="rId2" cstate="print"/>
          <a:srcRect/>
          <a:stretch>
            <a:fillRect/>
          </a:stretch>
        </p:blipFill>
        <p:spPr bwMode="auto">
          <a:xfrm>
            <a:off x="8688288" y="8"/>
            <a:ext cx="3503712" cy="733425"/>
          </a:xfrm>
          <a:prstGeom prst="rect">
            <a:avLst/>
          </a:prstGeom>
          <a:noFill/>
        </p:spPr>
      </p:pic>
      <p:sp>
        <p:nvSpPr>
          <p:cNvPr id="12" name="正方形/長方形 11"/>
          <p:cNvSpPr/>
          <p:nvPr userDrawn="1"/>
        </p:nvSpPr>
        <p:spPr>
          <a:xfrm>
            <a:off x="8688288" y="8"/>
            <a:ext cx="3503712" cy="733425"/>
          </a:xfrm>
          <a:prstGeom prst="rect">
            <a:avLst/>
          </a:prstGeom>
          <a:gradFill flip="none" rotWithShape="1">
            <a:gsLst>
              <a:gs pos="0">
                <a:schemeClr val="bg1">
                  <a:alpha val="0"/>
                </a:schemeClr>
              </a:gs>
              <a:gs pos="5000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800" dirty="0">
              <a:solidFill>
                <a:prstClr val="white"/>
              </a:solidFill>
            </a:endParaRPr>
          </a:p>
        </p:txBody>
      </p:sp>
      <p:sp>
        <p:nvSpPr>
          <p:cNvPr id="13" name="正方形/長方形 12"/>
          <p:cNvSpPr/>
          <p:nvPr userDrawn="1"/>
        </p:nvSpPr>
        <p:spPr>
          <a:xfrm>
            <a:off x="0" y="8"/>
            <a:ext cx="12192000" cy="733425"/>
          </a:xfrm>
          <a:prstGeom prst="rect">
            <a:avLst/>
          </a:prstGeom>
          <a:gradFill>
            <a:gsLst>
              <a:gs pos="0">
                <a:srgbClr val="3333FF">
                  <a:alpha val="49804"/>
                </a:srgbClr>
              </a:gs>
              <a:gs pos="30000">
                <a:srgbClr val="3333FF">
                  <a:alpha val="49804"/>
                </a:srgb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800" dirty="0">
              <a:solidFill>
                <a:prstClr val="white"/>
              </a:solidFill>
            </a:endParaRPr>
          </a:p>
        </p:txBody>
      </p:sp>
      <p:sp>
        <p:nvSpPr>
          <p:cNvPr id="14" name="正方形/長方形 13"/>
          <p:cNvSpPr/>
          <p:nvPr userDrawn="1"/>
        </p:nvSpPr>
        <p:spPr>
          <a:xfrm>
            <a:off x="0" y="373063"/>
            <a:ext cx="12192000" cy="360362"/>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8" name="正方形/長方形 7"/>
          <p:cNvSpPr/>
          <p:nvPr userDrawn="1"/>
        </p:nvSpPr>
        <p:spPr>
          <a:xfrm>
            <a:off x="1" y="6570672"/>
            <a:ext cx="11239500" cy="287337"/>
          </a:xfrm>
          <a:prstGeom prst="rect">
            <a:avLst/>
          </a:prstGeom>
          <a:gradFill>
            <a:gsLst>
              <a:gs pos="0">
                <a:schemeClr val="bg1">
                  <a:lumMod val="75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2" name="タイトル 1"/>
          <p:cNvSpPr>
            <a:spLocks noGrp="1"/>
          </p:cNvSpPr>
          <p:nvPr>
            <p:ph type="ctrTitle"/>
          </p:nvPr>
        </p:nvSpPr>
        <p:spPr>
          <a:xfrm>
            <a:off x="0" y="8"/>
            <a:ext cx="12192000" cy="708001"/>
          </a:xfrm>
        </p:spPr>
        <p:txBody>
          <a:bodyPr>
            <a:normAutofit/>
          </a:bodyPr>
          <a:lstStyle>
            <a:lvl1pPr algn="l">
              <a:defRPr sz="2800">
                <a:latin typeface="Arial" pitchFamily="34" charset="0"/>
                <a:cs typeface="Arial" pitchFamily="34" charset="0"/>
              </a:defRPr>
            </a:lvl1pPr>
          </a:lstStyle>
          <a:p>
            <a:r>
              <a:rPr lang="ja-JP" altLang="en-US" dirty="0"/>
              <a:t>マスタ タイトルの書式設定</a:t>
            </a:r>
          </a:p>
        </p:txBody>
      </p:sp>
      <p:sp>
        <p:nvSpPr>
          <p:cNvPr id="9" name="フッター プレースホルダ 4"/>
          <p:cNvSpPr>
            <a:spLocks noGrp="1"/>
          </p:cNvSpPr>
          <p:nvPr>
            <p:ph type="ftr" sz="quarter" idx="10"/>
          </p:nvPr>
        </p:nvSpPr>
        <p:spPr>
          <a:xfrm>
            <a:off x="4263292" y="6597650"/>
            <a:ext cx="3860800" cy="260350"/>
          </a:xfrm>
          <a:prstGeom prst="rect">
            <a:avLst/>
          </a:prstGeom>
        </p:spPr>
        <p:txBody>
          <a:bodyPr/>
          <a:lstStyle>
            <a:lvl1pPr>
              <a:defRPr dirty="0"/>
            </a:lvl1pPr>
          </a:lstStyle>
          <a:p>
            <a:pPr>
              <a:defRPr/>
            </a:pPr>
            <a:endParaRPr lang="ja-JP" altLang="en-US">
              <a:solidFill>
                <a:prstClr val="black"/>
              </a:solidFill>
            </a:endParaRPr>
          </a:p>
        </p:txBody>
      </p:sp>
    </p:spTree>
    <p:extLst>
      <p:ext uri="{BB962C8B-B14F-4D97-AF65-F5344CB8AC3E}">
        <p14:creationId xmlns:p14="http://schemas.microsoft.com/office/powerpoint/2010/main" val="1673325848"/>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11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7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120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21188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121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06655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122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67187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4.xml><?xml version="1.0" encoding="utf-8"?>
<p:sldLayout xmlns:a="http://schemas.openxmlformats.org/drawingml/2006/main" xmlns:r="http://schemas.openxmlformats.org/officeDocument/2006/relationships" xmlns:p="http://schemas.openxmlformats.org/presentationml/2006/main" preserve="1" userDrawn="1">
  <p:cSld name="123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48126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124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38175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6.xml><?xml version="1.0" encoding="utf-8"?>
<p:sldLayout xmlns:a="http://schemas.openxmlformats.org/drawingml/2006/main" xmlns:r="http://schemas.openxmlformats.org/officeDocument/2006/relationships" xmlns:p="http://schemas.openxmlformats.org/presentationml/2006/main" preserve="1" userDrawn="1">
  <p:cSld name="125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7400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126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41226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8.xml><?xml version="1.0" encoding="utf-8"?>
<p:sldLayout xmlns:a="http://schemas.openxmlformats.org/drawingml/2006/main" xmlns:r="http://schemas.openxmlformats.org/officeDocument/2006/relationships" xmlns:p="http://schemas.openxmlformats.org/presentationml/2006/main" preserve="1" userDrawn="1">
  <p:cSld name="127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1412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128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54332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9_タイトル スライド">
    <p:spTree>
      <p:nvGrpSpPr>
        <p:cNvPr id="1" name=""/>
        <p:cNvGrpSpPr/>
        <p:nvPr/>
      </p:nvGrpSpPr>
      <p:grpSpPr>
        <a:xfrm>
          <a:off x="0" y="0"/>
          <a:ext cx="0" cy="0"/>
          <a:chOff x="0" y="0"/>
          <a:chExt cx="0" cy="0"/>
        </a:xfrm>
      </p:grpSpPr>
      <p:pic>
        <p:nvPicPr>
          <p:cNvPr id="17" name="Picture 6"/>
          <p:cNvPicPr>
            <a:picLocks noChangeAspect="1" noChangeArrowheads="1"/>
          </p:cNvPicPr>
          <p:nvPr userDrawn="1"/>
        </p:nvPicPr>
        <p:blipFill>
          <a:blip r:embed="rId2" cstate="print"/>
          <a:srcRect/>
          <a:stretch>
            <a:fillRect/>
          </a:stretch>
        </p:blipFill>
        <p:spPr bwMode="auto">
          <a:xfrm>
            <a:off x="8688293" y="8"/>
            <a:ext cx="3500308" cy="708001"/>
          </a:xfrm>
          <a:prstGeom prst="rect">
            <a:avLst/>
          </a:prstGeom>
          <a:noFill/>
          <a:ln w="9525">
            <a:noFill/>
            <a:miter lim="800000"/>
            <a:headEnd/>
            <a:tailEnd/>
          </a:ln>
        </p:spPr>
      </p:pic>
      <p:sp>
        <p:nvSpPr>
          <p:cNvPr id="12" name="正方形/長方形 11"/>
          <p:cNvSpPr/>
          <p:nvPr userDrawn="1"/>
        </p:nvSpPr>
        <p:spPr>
          <a:xfrm>
            <a:off x="8688288" y="8"/>
            <a:ext cx="3503712" cy="733425"/>
          </a:xfrm>
          <a:prstGeom prst="rect">
            <a:avLst/>
          </a:prstGeom>
          <a:gradFill flip="none" rotWithShape="1">
            <a:gsLst>
              <a:gs pos="0">
                <a:schemeClr val="bg1">
                  <a:alpha val="0"/>
                </a:schemeClr>
              </a:gs>
              <a:gs pos="5000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800" dirty="0">
              <a:solidFill>
                <a:prstClr val="white"/>
              </a:solidFill>
            </a:endParaRPr>
          </a:p>
        </p:txBody>
      </p:sp>
      <p:sp>
        <p:nvSpPr>
          <p:cNvPr id="13" name="正方形/長方形 12"/>
          <p:cNvSpPr/>
          <p:nvPr userDrawn="1"/>
        </p:nvSpPr>
        <p:spPr>
          <a:xfrm>
            <a:off x="0" y="8"/>
            <a:ext cx="12192000" cy="708001"/>
          </a:xfrm>
          <a:prstGeom prst="rect">
            <a:avLst/>
          </a:prstGeom>
          <a:gradFill>
            <a:gsLst>
              <a:gs pos="100000">
                <a:schemeClr val="bg1">
                  <a:alpha val="0"/>
                </a:schemeClr>
              </a:gs>
              <a:gs pos="50000">
                <a:srgbClr val="000099">
                  <a:alpha val="29000"/>
                </a:srgb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800" dirty="0">
              <a:solidFill>
                <a:prstClr val="white"/>
              </a:solidFill>
            </a:endParaRPr>
          </a:p>
        </p:txBody>
      </p:sp>
      <p:sp>
        <p:nvSpPr>
          <p:cNvPr id="14" name="正方形/長方形 13"/>
          <p:cNvSpPr/>
          <p:nvPr userDrawn="1"/>
        </p:nvSpPr>
        <p:spPr>
          <a:xfrm>
            <a:off x="0" y="347639"/>
            <a:ext cx="12192000" cy="360362"/>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2" name="タイトル 1"/>
          <p:cNvSpPr>
            <a:spLocks noGrp="1"/>
          </p:cNvSpPr>
          <p:nvPr>
            <p:ph type="ctrTitle"/>
          </p:nvPr>
        </p:nvSpPr>
        <p:spPr>
          <a:xfrm>
            <a:off x="0" y="8"/>
            <a:ext cx="12192000" cy="708001"/>
          </a:xfrm>
        </p:spPr>
        <p:txBody>
          <a:bodyPr>
            <a:normAutofit/>
          </a:bodyPr>
          <a:lstStyle>
            <a:lvl1pPr algn="l">
              <a:defRPr sz="2800">
                <a:solidFill>
                  <a:schemeClr val="tx1">
                    <a:lumMod val="75000"/>
                    <a:lumOff val="25000"/>
                  </a:schemeClr>
                </a:solidFill>
                <a:latin typeface="ＭＳ Ｐゴシック" pitchFamily="50" charset="-128"/>
                <a:ea typeface="ＭＳ Ｐゴシック" pitchFamily="50" charset="-128"/>
                <a:cs typeface="Arial" pitchFamily="34" charset="0"/>
              </a:defRPr>
            </a:lvl1pPr>
          </a:lstStyle>
          <a:p>
            <a:r>
              <a:rPr lang="ja-JP" altLang="en-US" dirty="0"/>
              <a:t>マスタ タイトルの書式設定</a:t>
            </a:r>
          </a:p>
        </p:txBody>
      </p:sp>
    </p:spTree>
    <p:extLst>
      <p:ext uri="{BB962C8B-B14F-4D97-AF65-F5344CB8AC3E}">
        <p14:creationId xmlns:p14="http://schemas.microsoft.com/office/powerpoint/2010/main" val="1257000076"/>
      </p:ext>
    </p:extLst>
  </p:cSld>
  <p:clrMapOvr>
    <a:masterClrMapping/>
  </p:clrMapOvr>
  <p:transition>
    <p:cover dir="ld"/>
  </p:transition>
</p:sldLayout>
</file>

<file path=ppt/slideLayouts/slideLayout830.xml><?xml version="1.0" encoding="utf-8"?>
<p:sldLayout xmlns:a="http://schemas.openxmlformats.org/drawingml/2006/main" xmlns:r="http://schemas.openxmlformats.org/officeDocument/2006/relationships" xmlns:p="http://schemas.openxmlformats.org/presentationml/2006/main" preserve="1" userDrawn="1">
  <p:cSld name="129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40236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1.xml><?xml version="1.0" encoding="utf-8"?>
<p:sldLayout xmlns:a="http://schemas.openxmlformats.org/drawingml/2006/main" xmlns:r="http://schemas.openxmlformats.org/officeDocument/2006/relationships" xmlns:p="http://schemas.openxmlformats.org/presentationml/2006/main" preserve="1" userDrawn="1">
  <p:cSld name="130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81237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131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86466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132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41626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133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49557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134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20902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135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38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30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15564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31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74993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32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61453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pic>
        <p:nvPicPr>
          <p:cNvPr id="4" name="Picture 2" descr="C:\Documents and Settings\PPwork\My Documents\【work】\09101501JETRO\top.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9"/>
            <a:ext cx="12192000" cy="720725"/>
          </a:xfrm>
          <a:prstGeom prst="rect">
            <a:avLst/>
          </a:prstGeom>
          <a:noFill/>
          <a:ln w="9525">
            <a:noFill/>
            <a:miter lim="800000"/>
            <a:headEnd/>
            <a:tailEnd/>
          </a:ln>
        </p:spPr>
      </p:pic>
      <p:sp>
        <p:nvSpPr>
          <p:cNvPr id="5" name="正方形/長方形 4"/>
          <p:cNvSpPr/>
          <p:nvPr userDrawn="1"/>
        </p:nvSpPr>
        <p:spPr>
          <a:xfrm>
            <a:off x="0" y="9"/>
            <a:ext cx="12192000" cy="720725"/>
          </a:xfrm>
          <a:prstGeom prst="rect">
            <a:avLst/>
          </a:prstGeom>
          <a:solidFill>
            <a:srgbClr val="0033C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6" name="正方形/長方形 5"/>
          <p:cNvSpPr/>
          <p:nvPr userDrawn="1"/>
        </p:nvSpPr>
        <p:spPr>
          <a:xfrm>
            <a:off x="0" y="9"/>
            <a:ext cx="12192000" cy="720725"/>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7" name="正方形/長方形 6"/>
          <p:cNvSpPr/>
          <p:nvPr userDrawn="1"/>
        </p:nvSpPr>
        <p:spPr>
          <a:xfrm>
            <a:off x="0" y="373063"/>
            <a:ext cx="12192000" cy="360362"/>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8" name="正方形/長方形 7"/>
          <p:cNvSpPr/>
          <p:nvPr userDrawn="1"/>
        </p:nvSpPr>
        <p:spPr>
          <a:xfrm>
            <a:off x="1" y="6570672"/>
            <a:ext cx="11239500" cy="287337"/>
          </a:xfrm>
          <a:prstGeom prst="rect">
            <a:avLst/>
          </a:prstGeom>
          <a:gradFill>
            <a:gsLst>
              <a:gs pos="0">
                <a:schemeClr val="bg1">
                  <a:lumMod val="75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2" name="タイトル 1"/>
          <p:cNvSpPr>
            <a:spLocks noGrp="1"/>
          </p:cNvSpPr>
          <p:nvPr>
            <p:ph type="ctrTitle"/>
          </p:nvPr>
        </p:nvSpPr>
        <p:spPr>
          <a:xfrm>
            <a:off x="0" y="9"/>
            <a:ext cx="12192000" cy="708001"/>
          </a:xfrm>
        </p:spPr>
        <p:txBody>
          <a:bodyPr>
            <a:normAutofit/>
          </a:bodyPr>
          <a:lstStyle>
            <a:lvl1pPr algn="l">
              <a:defRPr sz="2800">
                <a:latin typeface="Arial" pitchFamily="34" charset="0"/>
                <a:cs typeface="Arial" pitchFamily="34" charset="0"/>
              </a:defRPr>
            </a:lvl1pPr>
          </a:lstStyle>
          <a:p>
            <a:r>
              <a:rPr lang="ja-JP" altLang="en-US" dirty="0"/>
              <a:t>マスタ タイトルの書式設定</a:t>
            </a:r>
          </a:p>
        </p:txBody>
      </p:sp>
    </p:spTree>
    <p:extLst>
      <p:ext uri="{BB962C8B-B14F-4D97-AF65-F5344CB8AC3E}">
        <p14:creationId xmlns:p14="http://schemas.microsoft.com/office/powerpoint/2010/main" val="1499262970"/>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33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63062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34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97429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136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a:t>Enter text</a:t>
            </a:r>
          </a:p>
        </p:txBody>
      </p:sp>
      <p:sp>
        <p:nvSpPr>
          <p:cNvPr id="7" name="AutoShape 119"/>
          <p:cNvSpPr>
            <a:spLocks/>
          </p:cNvSpPr>
          <p:nvPr userDrawn="1"/>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164509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137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147893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138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84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13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298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14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18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7.xml><?xml version="1.0" encoding="utf-8"?>
<p:sldLayout xmlns:a="http://schemas.openxmlformats.org/drawingml/2006/main" xmlns:r="http://schemas.openxmlformats.org/officeDocument/2006/relationships" xmlns:p="http://schemas.openxmlformats.org/presentationml/2006/main" preserve="1" userDrawn="1">
  <p:cSld name="14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9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8.xml><?xml version="1.0" encoding="utf-8"?>
<p:sldLayout xmlns:a="http://schemas.openxmlformats.org/drawingml/2006/main" xmlns:r="http://schemas.openxmlformats.org/officeDocument/2006/relationships" xmlns:p="http://schemas.openxmlformats.org/presentationml/2006/main" preserve="1" userDrawn="1">
  <p:cSld name="14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11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14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20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2 つのコンテンツ">
    <p:spTree>
      <p:nvGrpSpPr>
        <p:cNvPr id="1" name=""/>
        <p:cNvGrpSpPr/>
        <p:nvPr/>
      </p:nvGrpSpPr>
      <p:grpSpPr>
        <a:xfrm>
          <a:off x="0" y="0"/>
          <a:ext cx="0" cy="0"/>
          <a:chOff x="0" y="0"/>
          <a:chExt cx="0" cy="0"/>
        </a:xfrm>
      </p:grpSpPr>
      <p:pic>
        <p:nvPicPr>
          <p:cNvPr id="11" name="Picture 4" descr="C:\Documents and Settings\PPwork\My Documents\【work】\09101501JETRO\logo\ロゴ②.jpg"/>
          <p:cNvPicPr>
            <a:picLocks noChangeAspect="1" noChangeArrowheads="1"/>
          </p:cNvPicPr>
          <p:nvPr userDrawn="1"/>
        </p:nvPicPr>
        <p:blipFill>
          <a:blip r:embed="rId2" cstate="print"/>
          <a:srcRect/>
          <a:stretch>
            <a:fillRect/>
          </a:stretch>
        </p:blipFill>
        <p:spPr bwMode="auto">
          <a:xfrm>
            <a:off x="10608505" y="47034"/>
            <a:ext cx="1509905" cy="573663"/>
          </a:xfrm>
          <a:prstGeom prst="rect">
            <a:avLst/>
          </a:prstGeom>
          <a:noFill/>
          <a:ln w="9525">
            <a:noFill/>
            <a:miter lim="800000"/>
            <a:headEnd/>
            <a:tailEnd/>
          </a:ln>
        </p:spPr>
      </p:pic>
      <p:sp>
        <p:nvSpPr>
          <p:cNvPr id="13" name="正方形/長方形 12"/>
          <p:cNvSpPr/>
          <p:nvPr userDrawn="1"/>
        </p:nvSpPr>
        <p:spPr>
          <a:xfrm>
            <a:off x="-48683" y="620688"/>
            <a:ext cx="12240683" cy="72008"/>
          </a:xfrm>
          <a:prstGeom prst="rect">
            <a:avLst/>
          </a:prstGeom>
          <a:gradFill flip="none" rotWithShape="1">
            <a:gsLst>
              <a:gs pos="0">
                <a:srgbClr val="000099"/>
              </a:gs>
              <a:gs pos="50000">
                <a:schemeClr val="bg1">
                  <a:lumMod val="75000"/>
                </a:schemeClr>
              </a:gs>
              <a:gs pos="100000">
                <a:srgbClr val="0000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14" name="タイトル 1"/>
          <p:cNvSpPr>
            <a:spLocks noGrp="1"/>
          </p:cNvSpPr>
          <p:nvPr>
            <p:ph type="ctrTitle"/>
          </p:nvPr>
        </p:nvSpPr>
        <p:spPr>
          <a:xfrm>
            <a:off x="0" y="1"/>
            <a:ext cx="12192000" cy="548680"/>
          </a:xfrm>
        </p:spPr>
        <p:txBody>
          <a:bodyPr>
            <a:normAutofit/>
          </a:bodyPr>
          <a:lstStyle>
            <a:lvl1pPr algn="l">
              <a:defRPr sz="2800" b="1">
                <a:latin typeface="Arial" pitchFamily="34" charset="0"/>
                <a:cs typeface="Arial" pitchFamily="34" charset="0"/>
              </a:defRPr>
            </a:lvl1pPr>
          </a:lstStyle>
          <a:p>
            <a:r>
              <a:rPr lang="ja-JP" altLang="en-US" dirty="0"/>
              <a:t>マスタ タイトルの書式設定</a:t>
            </a:r>
          </a:p>
        </p:txBody>
      </p:sp>
    </p:spTree>
    <p:extLst>
      <p:ext uri="{BB962C8B-B14F-4D97-AF65-F5344CB8AC3E}">
        <p14:creationId xmlns:p14="http://schemas.microsoft.com/office/powerpoint/2010/main" val="3070836024"/>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14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9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14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11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14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21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14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749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14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9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14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51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15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730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7.xml><?xml version="1.0" encoding="utf-8"?>
<p:sldLayout xmlns:a="http://schemas.openxmlformats.org/drawingml/2006/main" xmlns:r="http://schemas.openxmlformats.org/officeDocument/2006/relationships" xmlns:p="http://schemas.openxmlformats.org/presentationml/2006/main" preserve="1" userDrawn="1">
  <p:cSld name="15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29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15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62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9.xml><?xml version="1.0" encoding="utf-8"?>
<p:sldLayout xmlns:a="http://schemas.openxmlformats.org/drawingml/2006/main" xmlns:r="http://schemas.openxmlformats.org/officeDocument/2006/relationships" xmlns:p="http://schemas.openxmlformats.org/presentationml/2006/main" preserve="1" userDrawn="1">
  <p:cSld name="15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r>
              <a:rPr lang="en-US">
                <a:solidFill>
                  <a:prstClr val="white"/>
                </a:solidFill>
              </a:rPr>
              <a:t>CENTER FOR AUTOMOTIVE RESEARCH</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fld id="{68E31A57-B6C5-4A66-BB90-968645CDFE4A}" type="slidenum">
              <a:rPr lang="en-US" smtClean="0">
                <a:solidFill>
                  <a:prstClr val="white"/>
                </a:solidFill>
              </a:rPr>
              <a:pPr defTabSz="914377"/>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18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09713" y="274652"/>
            <a:ext cx="10972604"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285812629"/>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35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9405" r="40119"/>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r>
              <a:rPr lang="en-US">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099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36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0692" r="38651"/>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r>
              <a:rPr lang="en-US">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71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37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59479"/>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r>
              <a:rPr lang="en-US">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4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38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46666" r="12813"/>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r>
              <a:rPr lang="en-US">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9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39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4264" r="45236"/>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r>
              <a:rPr lang="en-US">
                <a:solidFill>
                  <a:prstClr val="white">
                    <a:lumMod val="75000"/>
                  </a:prstClr>
                </a:solidFill>
              </a:rPr>
              <a:t>CENTER FOR AUTOMOTIVE RESEARCH</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57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89" y="321946"/>
            <a:ext cx="4271011" cy="1971783"/>
          </a:xfrm>
          <a:prstGeom prst="rect">
            <a:avLst/>
          </a:prstGeom>
        </p:spPr>
      </p:pic>
    </p:spTree>
    <p:extLst>
      <p:ext uri="{BB962C8B-B14F-4D97-AF65-F5344CB8AC3E}">
        <p14:creationId xmlns:p14="http://schemas.microsoft.com/office/powerpoint/2010/main" val="30583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6.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89" y="321946"/>
            <a:ext cx="4271011" cy="1971783"/>
          </a:xfrm>
          <a:prstGeom prst="rect">
            <a:avLst/>
          </a:prstGeom>
        </p:spPr>
      </p:pic>
    </p:spTree>
    <p:extLst>
      <p:ext uri="{BB962C8B-B14F-4D97-AF65-F5344CB8AC3E}">
        <p14:creationId xmlns:p14="http://schemas.microsoft.com/office/powerpoint/2010/main" val="28560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7.xml><?xml version="1.0" encoding="utf-8"?>
<p:sldLayout xmlns:a="http://schemas.openxmlformats.org/drawingml/2006/main" xmlns:r="http://schemas.openxmlformats.org/officeDocument/2006/relationships" xmlns:p="http://schemas.openxmlformats.org/presentationml/2006/main" type="title"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89" y="321946"/>
            <a:ext cx="4271011" cy="1971783"/>
          </a:xfrm>
          <a:prstGeom prst="rect">
            <a:avLst/>
          </a:prstGeom>
        </p:spPr>
      </p:pic>
    </p:spTree>
    <p:extLst>
      <p:ext uri="{BB962C8B-B14F-4D97-AF65-F5344CB8AC3E}">
        <p14:creationId xmlns:p14="http://schemas.microsoft.com/office/powerpoint/2010/main" val="319154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8.xml><?xml version="1.0" encoding="utf-8"?>
<p:sldLayout xmlns:a="http://schemas.openxmlformats.org/drawingml/2006/main" xmlns:r="http://schemas.openxmlformats.org/officeDocument/2006/relationships" xmlns:p="http://schemas.openxmlformats.org/presentationml/2006/main" type="title" preserve="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2180601"/>
            <a:ext cx="11096091"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6175" y="4660276"/>
            <a:ext cx="11096091" cy="1655763"/>
          </a:xfrm>
        </p:spPr>
        <p:txBody>
          <a:bodyPr/>
          <a:lstStyle>
            <a:lvl1pPr marL="0" indent="0" algn="l">
              <a:buNone/>
              <a:defRPr sz="2400">
                <a:solidFill>
                  <a:srgbClr val="00B0F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89" y="321946"/>
            <a:ext cx="4271011" cy="1971783"/>
          </a:xfrm>
          <a:prstGeom prst="rect">
            <a:avLst/>
          </a:prstGeom>
        </p:spPr>
      </p:pic>
    </p:spTree>
    <p:extLst>
      <p:ext uri="{BB962C8B-B14F-4D97-AF65-F5344CB8AC3E}">
        <p14:creationId xmlns:p14="http://schemas.microsoft.com/office/powerpoint/2010/main" val="236236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9.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02060"/>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4" name="TextBox 3"/>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80182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7_タイトル スライド">
    <p:spTree>
      <p:nvGrpSpPr>
        <p:cNvPr id="1" name=""/>
        <p:cNvGrpSpPr/>
        <p:nvPr/>
      </p:nvGrpSpPr>
      <p:grpSpPr>
        <a:xfrm>
          <a:off x="0" y="0"/>
          <a:ext cx="0" cy="0"/>
          <a:chOff x="0" y="0"/>
          <a:chExt cx="0" cy="0"/>
        </a:xfrm>
      </p:grpSpPr>
      <p:pic>
        <p:nvPicPr>
          <p:cNvPr id="3" name="Picture 2" descr="E:\JPEG\Vol_149\GD191_L.jpg"/>
          <p:cNvPicPr>
            <a:picLocks noChangeAspect="1" noChangeArrowheads="1"/>
          </p:cNvPicPr>
          <p:nvPr userDrawn="1"/>
        </p:nvPicPr>
        <p:blipFill>
          <a:blip r:embed="rId2" cstate="screen">
            <a:duotone>
              <a:schemeClr val="accent5">
                <a:shade val="45000"/>
                <a:satMod val="135000"/>
              </a:schemeClr>
              <a:prstClr val="white"/>
            </a:duotone>
          </a:blip>
          <a:srcRect/>
          <a:stretch>
            <a:fillRect/>
          </a:stretch>
        </p:blipFill>
        <p:spPr bwMode="auto">
          <a:xfrm>
            <a:off x="8688288" y="8"/>
            <a:ext cx="3503712" cy="733425"/>
          </a:xfrm>
          <a:prstGeom prst="rect">
            <a:avLst/>
          </a:prstGeom>
          <a:noFill/>
        </p:spPr>
      </p:pic>
      <p:sp>
        <p:nvSpPr>
          <p:cNvPr id="4" name="正方形/長方形 11"/>
          <p:cNvSpPr/>
          <p:nvPr userDrawn="1"/>
        </p:nvSpPr>
        <p:spPr>
          <a:xfrm>
            <a:off x="8688917" y="8"/>
            <a:ext cx="3503083" cy="733425"/>
          </a:xfrm>
          <a:prstGeom prst="rect">
            <a:avLst/>
          </a:prstGeom>
          <a:gradFill flip="none" rotWithShape="1">
            <a:gsLst>
              <a:gs pos="0">
                <a:schemeClr val="bg1">
                  <a:alpha val="0"/>
                </a:schemeClr>
              </a:gs>
              <a:gs pos="5000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1800">
              <a:solidFill>
                <a:prstClr val="white"/>
              </a:solidFill>
            </a:endParaRPr>
          </a:p>
        </p:txBody>
      </p:sp>
      <p:sp>
        <p:nvSpPr>
          <p:cNvPr id="5" name="正方形/長方形 12"/>
          <p:cNvSpPr/>
          <p:nvPr userDrawn="1"/>
        </p:nvSpPr>
        <p:spPr>
          <a:xfrm>
            <a:off x="19051" y="-4763"/>
            <a:ext cx="12192000" cy="733426"/>
          </a:xfrm>
          <a:prstGeom prst="rect">
            <a:avLst/>
          </a:prstGeom>
          <a:gradFill>
            <a:gsLst>
              <a:gs pos="0">
                <a:schemeClr val="accent5">
                  <a:lumMod val="60000"/>
                  <a:lumOff val="40000"/>
                  <a:alpha val="68000"/>
                </a:schemeClr>
              </a:gs>
              <a:gs pos="0">
                <a:schemeClr val="accent5">
                  <a:lumMod val="60000"/>
                  <a:lumOff val="40000"/>
                  <a:alpha val="66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1800">
              <a:solidFill>
                <a:prstClr val="white"/>
              </a:solidFill>
            </a:endParaRPr>
          </a:p>
        </p:txBody>
      </p:sp>
      <p:sp>
        <p:nvSpPr>
          <p:cNvPr id="6" name="正方形/長方形 13"/>
          <p:cNvSpPr/>
          <p:nvPr userDrawn="1"/>
        </p:nvSpPr>
        <p:spPr>
          <a:xfrm>
            <a:off x="0" y="347663"/>
            <a:ext cx="12192000" cy="385762"/>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7" name="正方形/長方形 7"/>
          <p:cNvSpPr/>
          <p:nvPr userDrawn="1"/>
        </p:nvSpPr>
        <p:spPr>
          <a:xfrm>
            <a:off x="1" y="6570672"/>
            <a:ext cx="11239500" cy="287337"/>
          </a:xfrm>
          <a:prstGeom prst="rect">
            <a:avLst/>
          </a:prstGeom>
          <a:gradFill>
            <a:gsLst>
              <a:gs pos="0">
                <a:schemeClr val="bg1">
                  <a:lumMod val="75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2" name="タイトル 1"/>
          <p:cNvSpPr>
            <a:spLocks noGrp="1"/>
          </p:cNvSpPr>
          <p:nvPr>
            <p:ph type="ctrTitle"/>
          </p:nvPr>
        </p:nvSpPr>
        <p:spPr>
          <a:xfrm>
            <a:off x="-1323" y="-12700"/>
            <a:ext cx="12192000" cy="708001"/>
          </a:xfrm>
        </p:spPr>
        <p:txBody>
          <a:bodyPr>
            <a:normAutofit/>
          </a:bodyPr>
          <a:lstStyle>
            <a:lvl1pPr algn="l">
              <a:defRPr sz="3200">
                <a:latin typeface="Arial" pitchFamily="34" charset="0"/>
                <a:cs typeface="Arial" pitchFamily="34" charset="0"/>
              </a:defRPr>
            </a:lvl1pPr>
          </a:lstStyle>
          <a:p>
            <a:r>
              <a:rPr lang="ja-JP" altLang="en-US" dirty="0"/>
              <a:t>マスタ タイトルの書式設定</a:t>
            </a:r>
          </a:p>
        </p:txBody>
      </p:sp>
    </p:spTree>
    <p:extLst>
      <p:ext uri="{BB962C8B-B14F-4D97-AF65-F5344CB8AC3E}">
        <p14:creationId xmlns:p14="http://schemas.microsoft.com/office/powerpoint/2010/main" val="3330622183"/>
      </p:ext>
    </p:extLst>
  </p:cSld>
  <p:clrMapOvr>
    <a:masterClrMapping/>
  </p:clrMapOvr>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type="obj" preserve="1">
  <p:cSld name="1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02060"/>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9" name="TextBox 8"/>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16721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0" name="Straight Connector 9"/>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09688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2" name="Straight Connector 11"/>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09751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cxnSp>
        <p:nvCxnSpPr>
          <p:cNvPr id="6" name="Straight Connector 5"/>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8" name="Straight Connector 7"/>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60498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03927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p:cSld name="1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49116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19462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48137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87057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75566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7" name="スライド番号プレースホルダー 1"/>
          <p:cNvSpPr>
            <a:spLocks noGrp="1"/>
          </p:cNvSpPr>
          <p:nvPr>
            <p:ph type="sldNum" sz="quarter" idx="4"/>
          </p:nvPr>
        </p:nvSpPr>
        <p:spPr>
          <a:xfrm>
            <a:off x="9347200" y="1"/>
            <a:ext cx="2844800" cy="365125"/>
          </a:xfrm>
          <a:prstGeom prst="rect">
            <a:avLst/>
          </a:prstGeom>
        </p:spPr>
        <p:txBody>
          <a:bodyPr vert="horz" lIns="91440" tIns="45720" rIns="91440" bIns="45720" rtlCol="0" anchor="ctr"/>
          <a:lstStyle>
            <a:lvl1pPr algn="r">
              <a:defRPr sz="1200">
                <a:solidFill>
                  <a:schemeClr val="tx1">
                    <a:tint val="75000"/>
                  </a:schemeClr>
                </a:solidFill>
                <a:latin typeface="ＭＳ ゴシック" panose="020B0609070205080204" pitchFamily="49" charset="-128"/>
                <a:ea typeface="ＭＳ ゴシック" panose="020B0609070205080204" pitchFamily="49" charset="-128"/>
              </a:defRPr>
            </a:lvl1pPr>
          </a:lstStyle>
          <a:p>
            <a:fld id="{101AF7D9-A2C4-4C07-B40F-31560EBD1FE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31983273"/>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98910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p:cSld name="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86304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p:cSld name="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32392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p:cSld name="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72653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p:cSld name="1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8413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p:cSld name="1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48517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p:cSld name="1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17594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p:cSld name="1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95424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p:cSld name="1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92349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p:cSld name="1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88512D2E-1CDF-49C5-8EE2-81F6588C5074}"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41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137E4608-A6C2-4390-ADEE-8AA42B4CE8CD}"/>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bwMode="gray">
          <a:xfrm rot="5400000">
            <a:off x="6803947" y="1397943"/>
            <a:ext cx="6785997" cy="3990112"/>
          </a:xfrm>
          <a:prstGeom prst="rect">
            <a:avLst/>
          </a:prstGeom>
        </p:spPr>
      </p:pic>
      <p:pic>
        <p:nvPicPr>
          <p:cNvPr id="4" name="グラフィックス 3">
            <a:extLst>
              <a:ext uri="{FF2B5EF4-FFF2-40B4-BE49-F238E27FC236}">
                <a16:creationId xmlns:a16="http://schemas.microsoft.com/office/drawing/2014/main" id="{62697D19-8430-48C2-A3E4-9AC622D3763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gray">
          <a:xfrm>
            <a:off x="697471" y="515249"/>
            <a:ext cx="1755752" cy="452799"/>
          </a:xfrm>
          <a:prstGeom prst="rect">
            <a:avLst/>
          </a:prstGeom>
        </p:spPr>
      </p:pic>
      <p:cxnSp>
        <p:nvCxnSpPr>
          <p:cNvPr id="6" name="直線コネクタ 5">
            <a:extLst>
              <a:ext uri="{FF2B5EF4-FFF2-40B4-BE49-F238E27FC236}">
                <a16:creationId xmlns:a16="http://schemas.microsoft.com/office/drawing/2014/main" id="{CC5E3826-14D8-4B44-91CD-1BED2993F049}"/>
              </a:ext>
            </a:extLst>
          </p:cNvPr>
          <p:cNvCxnSpPr>
            <a:cxnSpLocks/>
          </p:cNvCxnSpPr>
          <p:nvPr userDrawn="1"/>
        </p:nvCxnSpPr>
        <p:spPr bwMode="gray">
          <a:xfrm flipH="1">
            <a:off x="891401" y="4883652"/>
            <a:ext cx="69152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フリーフォーム: 図形 9">
            <a:extLst>
              <a:ext uri="{FF2B5EF4-FFF2-40B4-BE49-F238E27FC236}">
                <a16:creationId xmlns:a16="http://schemas.microsoft.com/office/drawing/2014/main" id="{DCD38735-EC80-4BEC-81CE-1BBE71C29CA0}"/>
              </a:ext>
            </a:extLst>
          </p:cNvPr>
          <p:cNvSpPr/>
          <p:nvPr userDrawn="1"/>
        </p:nvSpPr>
        <p:spPr bwMode="gray">
          <a:xfrm flipH="1">
            <a:off x="-1" y="1886050"/>
            <a:ext cx="11668061" cy="2822834"/>
          </a:xfrm>
          <a:custGeom>
            <a:avLst/>
            <a:gdLst>
              <a:gd name="connsiteX0" fmla="*/ 8751046 w 8751046"/>
              <a:gd name="connsiteY0" fmla="*/ 0 h 2822834"/>
              <a:gd name="connsiteX1" fmla="*/ 0 w 8751046"/>
              <a:gd name="connsiteY1" fmla="*/ 0 h 2822834"/>
              <a:gd name="connsiteX2" fmla="*/ 536772 w 8751046"/>
              <a:gd name="connsiteY2" fmla="*/ 2822834 h 2822834"/>
              <a:gd name="connsiteX3" fmla="*/ 8751046 w 8751046"/>
              <a:gd name="connsiteY3" fmla="*/ 2822834 h 2822834"/>
            </a:gdLst>
            <a:ahLst/>
            <a:cxnLst>
              <a:cxn ang="0">
                <a:pos x="connsiteX0" y="connsiteY0"/>
              </a:cxn>
              <a:cxn ang="0">
                <a:pos x="connsiteX1" y="connsiteY1"/>
              </a:cxn>
              <a:cxn ang="0">
                <a:pos x="connsiteX2" y="connsiteY2"/>
              </a:cxn>
              <a:cxn ang="0">
                <a:pos x="connsiteX3" y="connsiteY3"/>
              </a:cxn>
            </a:cxnLst>
            <a:rect l="l" t="t" r="r" b="b"/>
            <a:pathLst>
              <a:path w="8751046" h="2822834">
                <a:moveTo>
                  <a:pt x="8751046" y="0"/>
                </a:moveTo>
                <a:lnTo>
                  <a:pt x="0" y="0"/>
                </a:lnTo>
                <a:lnTo>
                  <a:pt x="536772" y="2822834"/>
                </a:lnTo>
                <a:lnTo>
                  <a:pt x="8751046" y="282283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lnSpc>
                <a:spcPct val="110000"/>
              </a:lnSpc>
            </a:pPr>
            <a:endParaRPr kumimoji="1" lang="ja-JP" altLang="en-US" sz="900" b="1">
              <a:solidFill>
                <a:schemeClr val="tx1"/>
              </a:solidFill>
              <a:latin typeface="+mn-ea"/>
            </a:endParaRPr>
          </a:p>
        </p:txBody>
      </p:sp>
      <p:cxnSp>
        <p:nvCxnSpPr>
          <p:cNvPr id="13" name="直線コネクタ 12">
            <a:extLst>
              <a:ext uri="{FF2B5EF4-FFF2-40B4-BE49-F238E27FC236}">
                <a16:creationId xmlns:a16="http://schemas.microsoft.com/office/drawing/2014/main" id="{ABEB3636-B09F-4639-BE4E-5B1B6A0E804B}"/>
              </a:ext>
            </a:extLst>
          </p:cNvPr>
          <p:cNvCxnSpPr>
            <a:cxnSpLocks/>
          </p:cNvCxnSpPr>
          <p:nvPr userDrawn="1"/>
        </p:nvCxnSpPr>
        <p:spPr bwMode="gray">
          <a:xfrm>
            <a:off x="885848" y="5379073"/>
            <a:ext cx="0" cy="884903"/>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bwMode="gray">
          <a:xfrm>
            <a:off x="885848" y="2229684"/>
            <a:ext cx="9220800" cy="2134800"/>
          </a:xfrm>
          <a:prstGeom prst="rect">
            <a:avLst/>
          </a:prstGeom>
        </p:spPr>
        <p:txBody>
          <a:bodyPr vert="horz" lIns="0" tIns="36000" rIns="0" bIns="36000" rtlCol="0" anchor="ctr">
            <a:noAutofit/>
          </a:bodyPr>
          <a:lstStyle>
            <a:lvl1pPr algn="l">
              <a:defRPr lang="en-US" sz="3200" b="1" spc="200" dirty="0">
                <a:solidFill>
                  <a:schemeClr val="bg1"/>
                </a:solidFill>
                <a:latin typeface="+mj-ea"/>
              </a:defRPr>
            </a:lvl1pPr>
          </a:lstStyle>
          <a:p>
            <a:pPr marL="0" lvl="0" defTabSz="922338">
              <a:lnSpc>
                <a:spcPct val="130000"/>
              </a:lnSpc>
            </a:pPr>
            <a:r>
              <a:rPr lang="ja-JP" altLang="en-US"/>
              <a:t>タイトルを入力 </a:t>
            </a:r>
            <a:r>
              <a:rPr lang="en-US" altLang="ja-JP"/>
              <a:t>32pt 1-3</a:t>
            </a:r>
            <a:r>
              <a:rPr lang="ja-JP" altLang="en-US"/>
              <a:t>行</a:t>
            </a:r>
            <a:endParaRPr lang="en-US"/>
          </a:p>
        </p:txBody>
      </p:sp>
      <p:sp>
        <p:nvSpPr>
          <p:cNvPr id="3" name="正方形/長方形 2">
            <a:extLst>
              <a:ext uri="{FF2B5EF4-FFF2-40B4-BE49-F238E27FC236}">
                <a16:creationId xmlns:a16="http://schemas.microsoft.com/office/drawing/2014/main" id="{E22ED2C6-D225-4048-BCB0-40633B0722F6}"/>
              </a:ext>
            </a:extLst>
          </p:cNvPr>
          <p:cNvSpPr/>
          <p:nvPr userDrawn="1"/>
        </p:nvSpPr>
        <p:spPr bwMode="gray">
          <a:xfrm>
            <a:off x="0" y="6786000"/>
            <a:ext cx="1219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endParaRPr kumimoji="1" lang="ja-JP" altLang="en-US" sz="900" b="1">
              <a:solidFill>
                <a:schemeClr val="tx1"/>
              </a:solidFill>
              <a:latin typeface="+mn-ea"/>
            </a:endParaRPr>
          </a:p>
        </p:txBody>
      </p:sp>
      <p:sp>
        <p:nvSpPr>
          <p:cNvPr id="25" name="テキスト プレースホルダー 24">
            <a:extLst>
              <a:ext uri="{FF2B5EF4-FFF2-40B4-BE49-F238E27FC236}">
                <a16:creationId xmlns:a16="http://schemas.microsoft.com/office/drawing/2014/main" id="{B9820BF0-C07E-45AD-9904-2B04AC5807E5}"/>
              </a:ext>
            </a:extLst>
          </p:cNvPr>
          <p:cNvSpPr>
            <a:spLocks noGrp="1"/>
          </p:cNvSpPr>
          <p:nvPr>
            <p:ph type="body" sz="quarter" idx="23" hasCustomPrompt="1"/>
          </p:nvPr>
        </p:nvSpPr>
        <p:spPr bwMode="gray">
          <a:xfrm>
            <a:off x="1285091" y="5349617"/>
            <a:ext cx="4256616" cy="252000"/>
          </a:xfrm>
          <a:prstGeom prst="rect">
            <a:avLst/>
          </a:prstGeom>
        </p:spPr>
        <p:txBody>
          <a:bodyPr vert="horz" lIns="0" tIns="72000" rIns="0" bIns="36000" rtlCol="0" anchor="ctr">
            <a:noAutofit/>
          </a:bodyPr>
          <a:lstStyle>
            <a:lvl1pPr>
              <a:buNone/>
              <a:defRPr lang="ja-JP" altLang="en-US" sz="1200" b="1" spc="200" baseline="0" dirty="0">
                <a:latin typeface="+mj-ea"/>
                <a:ea typeface="+mj-ea"/>
                <a:cs typeface="+mj-cs"/>
              </a:defRPr>
            </a:lvl1pPr>
            <a:lvl2pPr>
              <a:buNone/>
              <a:defRPr/>
            </a:lvl2pPr>
            <a:lvl3pPr>
              <a:buNone/>
              <a:defRPr/>
            </a:lvl3pPr>
            <a:lvl4pPr>
              <a:buNone/>
              <a:defRPr/>
            </a:lvl4pPr>
            <a:lvl5pPr>
              <a:buNone/>
              <a:defRPr/>
            </a:lvl5pPr>
          </a:lstStyle>
          <a:p>
            <a:pPr marL="0" lvl="0" defTabSz="922338">
              <a:lnSpc>
                <a:spcPct val="130000"/>
              </a:lnSpc>
              <a:spcBef>
                <a:spcPct val="0"/>
              </a:spcBef>
              <a:buNone/>
            </a:pPr>
            <a:r>
              <a:rPr kumimoji="1" lang="ja-JP" altLang="en-US"/>
              <a:t>日本貿易振興機構（ジェトロ）</a:t>
            </a:r>
          </a:p>
        </p:txBody>
      </p:sp>
      <p:sp>
        <p:nvSpPr>
          <p:cNvPr id="27" name="テキスト プレースホルダー 24">
            <a:extLst>
              <a:ext uri="{FF2B5EF4-FFF2-40B4-BE49-F238E27FC236}">
                <a16:creationId xmlns:a16="http://schemas.microsoft.com/office/drawing/2014/main" id="{5438A536-E7A2-4190-B11F-10E784C7D45E}"/>
              </a:ext>
            </a:extLst>
          </p:cNvPr>
          <p:cNvSpPr>
            <a:spLocks noGrp="1"/>
          </p:cNvSpPr>
          <p:nvPr>
            <p:ph type="body" sz="quarter" idx="25" hasCustomPrompt="1"/>
          </p:nvPr>
        </p:nvSpPr>
        <p:spPr bwMode="gray">
          <a:xfrm>
            <a:off x="1285091" y="5685426"/>
            <a:ext cx="4256616" cy="252000"/>
          </a:xfrm>
          <a:prstGeom prst="rect">
            <a:avLst/>
          </a:prstGeom>
        </p:spPr>
        <p:txBody>
          <a:bodyPr vert="horz" lIns="0" tIns="72000" rIns="0" bIns="36000" rtlCol="0" anchor="ctr">
            <a:noAutofit/>
          </a:bodyPr>
          <a:lstStyle>
            <a:lvl1pPr>
              <a:buNone/>
              <a:defRPr lang="ja-JP" altLang="en-US" sz="1200" b="1" spc="200" baseline="0" dirty="0">
                <a:latin typeface="+mj-ea"/>
                <a:ea typeface="+mj-ea"/>
                <a:cs typeface="+mj-cs"/>
              </a:defRPr>
            </a:lvl1pPr>
            <a:lvl2pPr>
              <a:buNone/>
              <a:defRPr/>
            </a:lvl2pPr>
            <a:lvl3pPr>
              <a:buNone/>
              <a:defRPr/>
            </a:lvl3pPr>
            <a:lvl4pPr>
              <a:buNone/>
              <a:defRPr/>
            </a:lvl4pPr>
            <a:lvl5pPr>
              <a:buNone/>
              <a:defRPr/>
            </a:lvl5pPr>
          </a:lstStyle>
          <a:p>
            <a:pPr marL="0" lvl="0" defTabSz="922338">
              <a:lnSpc>
                <a:spcPct val="130000"/>
              </a:lnSpc>
              <a:spcBef>
                <a:spcPct val="0"/>
              </a:spcBef>
              <a:buNone/>
            </a:pPr>
            <a:r>
              <a:rPr kumimoji="1" lang="en-US" altLang="zh-TW"/>
              <a:t>XXXXXXXXXXXX</a:t>
            </a:r>
            <a:r>
              <a:rPr kumimoji="1" lang="zh-TW" altLang="en-US"/>
              <a:t>課　名前 名前</a:t>
            </a:r>
          </a:p>
        </p:txBody>
      </p:sp>
      <p:sp>
        <p:nvSpPr>
          <p:cNvPr id="28" name="テキスト プレースホルダー 24">
            <a:extLst>
              <a:ext uri="{FF2B5EF4-FFF2-40B4-BE49-F238E27FC236}">
                <a16:creationId xmlns:a16="http://schemas.microsoft.com/office/drawing/2014/main" id="{70DF0BF0-95E4-4C52-906D-24288A288EF1}"/>
              </a:ext>
            </a:extLst>
          </p:cNvPr>
          <p:cNvSpPr>
            <a:spLocks noGrp="1"/>
          </p:cNvSpPr>
          <p:nvPr>
            <p:ph type="body" sz="quarter" idx="26" hasCustomPrompt="1"/>
          </p:nvPr>
        </p:nvSpPr>
        <p:spPr bwMode="gray">
          <a:xfrm>
            <a:off x="1285091" y="6021234"/>
            <a:ext cx="4256616" cy="252000"/>
          </a:xfrm>
          <a:prstGeom prst="rect">
            <a:avLst/>
          </a:prstGeom>
        </p:spPr>
        <p:txBody>
          <a:bodyPr vert="horz" lIns="0" tIns="72000" rIns="0" bIns="36000" rtlCol="0" anchor="ctr">
            <a:noAutofit/>
          </a:bodyPr>
          <a:lstStyle>
            <a:lvl1pPr>
              <a:buNone/>
              <a:defRPr lang="ja-JP" altLang="en-US" sz="1200" b="1" spc="200" baseline="0" dirty="0">
                <a:latin typeface="+mj-ea"/>
                <a:ea typeface="+mj-ea"/>
                <a:cs typeface="+mj-cs"/>
              </a:defRPr>
            </a:lvl1pPr>
            <a:lvl2pPr>
              <a:buNone/>
              <a:defRPr/>
            </a:lvl2pPr>
            <a:lvl3pPr>
              <a:buNone/>
              <a:defRPr/>
            </a:lvl3pPr>
            <a:lvl4pPr>
              <a:buNone/>
              <a:defRPr/>
            </a:lvl4pPr>
            <a:lvl5pPr>
              <a:buNone/>
              <a:defRPr/>
            </a:lvl5pPr>
          </a:lstStyle>
          <a:p>
            <a:pPr marL="0" lvl="0" defTabSz="922338">
              <a:lnSpc>
                <a:spcPct val="130000"/>
              </a:lnSpc>
              <a:spcBef>
                <a:spcPct val="0"/>
              </a:spcBef>
              <a:buNone/>
            </a:pPr>
            <a:r>
              <a:rPr kumimoji="1" lang="en-US" altLang="zh-TW"/>
              <a:t>20XX</a:t>
            </a:r>
            <a:r>
              <a:rPr kumimoji="1" lang="ja-JP" altLang="en-US"/>
              <a:t>年</a:t>
            </a:r>
            <a:r>
              <a:rPr kumimoji="1" lang="en-US" altLang="zh-TW"/>
              <a:t>XX</a:t>
            </a:r>
            <a:r>
              <a:rPr kumimoji="1" lang="ja-JP" altLang="en-US"/>
              <a:t>月</a:t>
            </a:r>
            <a:r>
              <a:rPr kumimoji="1" lang="en-US" altLang="zh-TW"/>
              <a:t>XX</a:t>
            </a:r>
            <a:r>
              <a:rPr kumimoji="1" lang="ja-JP" altLang="en-US"/>
              <a:t>日</a:t>
            </a:r>
          </a:p>
        </p:txBody>
      </p:sp>
    </p:spTree>
    <p:extLst>
      <p:ext uri="{BB962C8B-B14F-4D97-AF65-F5344CB8AC3E}">
        <p14:creationId xmlns:p14="http://schemas.microsoft.com/office/powerpoint/2010/main" val="3735848016"/>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6" name="Straight Connector 5"/>
          <p:cNvCxnSpPr/>
          <p:nvPr/>
        </p:nvCxnSpPr>
        <p:spPr>
          <a:xfrm>
            <a:off x="7346023"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48128" y="6526267"/>
            <a:ext cx="420213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96174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9405" r="40119"/>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75352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0692" r="38651"/>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99248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59479"/>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88947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p:cSld name="3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6666" r="12813"/>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7568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p:cSld name="2_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4264" r="45236"/>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308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2060"/>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defRPr/>
            </a:pPr>
            <a:fld id="{88512D2E-1CDF-49C5-8EE2-81F6588C5074}" type="slidenum">
              <a:rPr lang="en-US" smtClean="0">
                <a:solidFill>
                  <a:prstClr val="black"/>
                </a:solidFill>
              </a:rPr>
              <a:pPr defTabSz="914377">
                <a:defRPr/>
              </a:pPr>
              <a:t>‹#›</a:t>
            </a:fld>
            <a:endParaRPr lang="en-US">
              <a:solidFill>
                <a:prstClr val="black"/>
              </a:solidFill>
            </a:endParaRPr>
          </a:p>
        </p:txBody>
      </p:sp>
      <p:cxnSp>
        <p:nvCxnSpPr>
          <p:cNvPr id="7" name="Straight Connector 6"/>
          <p:cNvCxnSpPr/>
          <p:nvPr/>
        </p:nvCxnSpPr>
        <p:spPr>
          <a:xfrm>
            <a:off x="678093" y="365125"/>
            <a:ext cx="0" cy="132556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67182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lvl1pPr>
              <a:defRPr>
                <a:solidFill>
                  <a:srgbClr val="002060"/>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defRPr/>
            </a:pPr>
            <a:fld id="{88512D2E-1CDF-49C5-8EE2-81F6588C5074}" type="slidenum">
              <a:rPr lang="en-US" smtClean="0">
                <a:solidFill>
                  <a:prstClr val="black"/>
                </a:solidFill>
              </a:rPr>
              <a:pPr defTabSz="914377">
                <a:defRPr/>
              </a:pPr>
              <a:t>‹#›</a:t>
            </a:fld>
            <a:endParaRPr lang="en-US">
              <a:solidFill>
                <a:prstClr val="black"/>
              </a:solidFill>
            </a:endParaRPr>
          </a:p>
        </p:txBody>
      </p:sp>
      <p:sp>
        <p:nvSpPr>
          <p:cNvPr id="7" name="TextBox 6"/>
          <p:cNvSpPr txBox="1"/>
          <p:nvPr/>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57714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8.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sp>
        <p:nvSpPr>
          <p:cNvPr id="7" name="AutoShape 119"/>
          <p:cNvSpPr>
            <a:spLocks/>
          </p:cNvSpPr>
          <p:nvPr/>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cxnSp>
        <p:nvCxnSpPr>
          <p:cNvPr id="11" name="Straight Connector 10"/>
          <p:cNvCxnSpPr/>
          <p:nvPr/>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265313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p:cSld name="1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60015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AC08F-FCB9-1681-8751-93034AFD87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E26FBF-6365-AB58-45C7-A5C8AA5D19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371E6F-9635-B13A-1D5A-DEA94BFD55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24BD48-BD13-B4AB-D996-41D7166FDA3D}"/>
              </a:ext>
            </a:extLst>
          </p:cNvPr>
          <p:cNvSpPr>
            <a:spLocks noGrp="1"/>
          </p:cNvSpPr>
          <p:nvPr>
            <p:ph type="dt" sz="half" idx="10"/>
          </p:nvPr>
        </p:nvSpPr>
        <p:spPr/>
        <p:txBody>
          <a:bodyPr/>
          <a:lstStyle/>
          <a:p>
            <a:fld id="{509E1779-92D1-4873-8A0D-A8CC2B91C0B5}" type="datetimeFigureOut">
              <a:rPr lang="en-US" smtClean="0"/>
              <a:t>7/19/2022</a:t>
            </a:fld>
            <a:endParaRPr lang="en-US"/>
          </a:p>
        </p:txBody>
      </p:sp>
      <p:sp>
        <p:nvSpPr>
          <p:cNvPr id="6" name="Footer Placeholder 5">
            <a:extLst>
              <a:ext uri="{FF2B5EF4-FFF2-40B4-BE49-F238E27FC236}">
                <a16:creationId xmlns:a16="http://schemas.microsoft.com/office/drawing/2014/main" id="{240FB263-F7AB-F3D1-3668-DC7F64EFCD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5A56A9-475D-B9C9-A3B8-9B71902814C1}"/>
              </a:ext>
            </a:extLst>
          </p:cNvPr>
          <p:cNvSpPr>
            <a:spLocks noGrp="1"/>
          </p:cNvSpPr>
          <p:nvPr>
            <p:ph type="sldNum" sz="quarter" idx="12"/>
          </p:nvPr>
        </p:nvSpPr>
        <p:spPr/>
        <p:txBody>
          <a:bodyPr/>
          <a:lstStyle/>
          <a:p>
            <a:fld id="{CB75890F-A01F-4F25-83D5-C8B611000983}" type="slidenum">
              <a:rPr lang="en-US" smtClean="0"/>
              <a:t>‹#›</a:t>
            </a:fld>
            <a:endParaRPr lang="en-US"/>
          </a:p>
        </p:txBody>
      </p:sp>
    </p:spTree>
    <p:extLst>
      <p:ext uri="{BB962C8B-B14F-4D97-AF65-F5344CB8AC3E}">
        <p14:creationId xmlns:p14="http://schemas.microsoft.com/office/powerpoint/2010/main" val="14964465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表紙">
    <p:spTree>
      <p:nvGrpSpPr>
        <p:cNvPr id="1" name=""/>
        <p:cNvGrpSpPr/>
        <p:nvPr/>
      </p:nvGrpSpPr>
      <p:grpSpPr>
        <a:xfrm>
          <a:off x="0" y="0"/>
          <a:ext cx="0" cy="0"/>
          <a:chOff x="0" y="0"/>
          <a:chExt cx="0" cy="0"/>
        </a:xfrm>
      </p:grpSpPr>
      <p:sp>
        <p:nvSpPr>
          <p:cNvPr id="12" name="図プレースホルダー 7">
            <a:extLst>
              <a:ext uri="{FF2B5EF4-FFF2-40B4-BE49-F238E27FC236}">
                <a16:creationId xmlns:a16="http://schemas.microsoft.com/office/drawing/2014/main" id="{EE1C2134-5C47-4A67-849B-C20E05A8712A}"/>
              </a:ext>
            </a:extLst>
          </p:cNvPr>
          <p:cNvSpPr>
            <a:spLocks noGrp="1"/>
          </p:cNvSpPr>
          <p:nvPr>
            <p:ph type="pic" sz="quarter" idx="10" hasCustomPrompt="1"/>
          </p:nvPr>
        </p:nvSpPr>
        <p:spPr bwMode="gray">
          <a:xfrm>
            <a:off x="8201889" y="1"/>
            <a:ext cx="3990111" cy="6786563"/>
          </a:xfrm>
          <a:prstGeom prst="rect">
            <a:avLst/>
          </a:prstGeom>
        </p:spPr>
        <p:txBody>
          <a:bodyPr bIns="540000" anchor="b">
            <a:noAutofit/>
          </a:bodyPr>
          <a:lstStyle>
            <a:lvl1pPr algn="ctr">
              <a:buNone/>
              <a:defRPr sz="1200"/>
            </a:lvl1pPr>
          </a:lstStyle>
          <a:p>
            <a:r>
              <a:rPr kumimoji="1" lang="ja-JP" altLang="en-US"/>
              <a:t>クリックして表紙画像を</a:t>
            </a:r>
            <a:br>
              <a:rPr kumimoji="1" lang="en-US" altLang="ja-JP"/>
            </a:br>
            <a:r>
              <a:rPr kumimoji="1" lang="ja-JP" altLang="en-US"/>
              <a:t>挿入してください</a:t>
            </a:r>
          </a:p>
          <a:p>
            <a:endParaRPr kumimoji="1" lang="ja-JP" altLang="en-US"/>
          </a:p>
        </p:txBody>
      </p:sp>
      <p:pic>
        <p:nvPicPr>
          <p:cNvPr id="4" name="グラフィックス 3">
            <a:extLst>
              <a:ext uri="{FF2B5EF4-FFF2-40B4-BE49-F238E27FC236}">
                <a16:creationId xmlns:a16="http://schemas.microsoft.com/office/drawing/2014/main" id="{62697D19-8430-48C2-A3E4-9AC622D376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697471" y="515249"/>
            <a:ext cx="1755752" cy="452799"/>
          </a:xfrm>
          <a:prstGeom prst="rect">
            <a:avLst/>
          </a:prstGeom>
        </p:spPr>
      </p:pic>
      <p:cxnSp>
        <p:nvCxnSpPr>
          <p:cNvPr id="6" name="直線コネクタ 5">
            <a:extLst>
              <a:ext uri="{FF2B5EF4-FFF2-40B4-BE49-F238E27FC236}">
                <a16:creationId xmlns:a16="http://schemas.microsoft.com/office/drawing/2014/main" id="{CC5E3826-14D8-4B44-91CD-1BED2993F049}"/>
              </a:ext>
            </a:extLst>
          </p:cNvPr>
          <p:cNvCxnSpPr>
            <a:cxnSpLocks/>
          </p:cNvCxnSpPr>
          <p:nvPr userDrawn="1"/>
        </p:nvCxnSpPr>
        <p:spPr bwMode="gray">
          <a:xfrm flipH="1">
            <a:off x="891401" y="4883652"/>
            <a:ext cx="69152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フリーフォーム: 図形 9">
            <a:extLst>
              <a:ext uri="{FF2B5EF4-FFF2-40B4-BE49-F238E27FC236}">
                <a16:creationId xmlns:a16="http://schemas.microsoft.com/office/drawing/2014/main" id="{DCD38735-EC80-4BEC-81CE-1BBE71C29CA0}"/>
              </a:ext>
            </a:extLst>
          </p:cNvPr>
          <p:cNvSpPr/>
          <p:nvPr userDrawn="1"/>
        </p:nvSpPr>
        <p:spPr bwMode="gray">
          <a:xfrm flipH="1">
            <a:off x="-1" y="1886050"/>
            <a:ext cx="11668061" cy="2822834"/>
          </a:xfrm>
          <a:custGeom>
            <a:avLst/>
            <a:gdLst>
              <a:gd name="connsiteX0" fmla="*/ 8751046 w 8751046"/>
              <a:gd name="connsiteY0" fmla="*/ 0 h 2822834"/>
              <a:gd name="connsiteX1" fmla="*/ 0 w 8751046"/>
              <a:gd name="connsiteY1" fmla="*/ 0 h 2822834"/>
              <a:gd name="connsiteX2" fmla="*/ 536772 w 8751046"/>
              <a:gd name="connsiteY2" fmla="*/ 2822834 h 2822834"/>
              <a:gd name="connsiteX3" fmla="*/ 8751046 w 8751046"/>
              <a:gd name="connsiteY3" fmla="*/ 2822834 h 2822834"/>
            </a:gdLst>
            <a:ahLst/>
            <a:cxnLst>
              <a:cxn ang="0">
                <a:pos x="connsiteX0" y="connsiteY0"/>
              </a:cxn>
              <a:cxn ang="0">
                <a:pos x="connsiteX1" y="connsiteY1"/>
              </a:cxn>
              <a:cxn ang="0">
                <a:pos x="connsiteX2" y="connsiteY2"/>
              </a:cxn>
              <a:cxn ang="0">
                <a:pos x="connsiteX3" y="connsiteY3"/>
              </a:cxn>
            </a:cxnLst>
            <a:rect l="l" t="t" r="r" b="b"/>
            <a:pathLst>
              <a:path w="8751046" h="2822834">
                <a:moveTo>
                  <a:pt x="8751046" y="0"/>
                </a:moveTo>
                <a:lnTo>
                  <a:pt x="0" y="0"/>
                </a:lnTo>
                <a:lnTo>
                  <a:pt x="536772" y="2822834"/>
                </a:lnTo>
                <a:lnTo>
                  <a:pt x="8751046" y="282283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lnSpc>
                <a:spcPct val="110000"/>
              </a:lnSpc>
            </a:pPr>
            <a:endParaRPr kumimoji="1" lang="ja-JP" altLang="en-US" sz="900" b="1">
              <a:solidFill>
                <a:schemeClr val="tx1"/>
              </a:solidFill>
              <a:latin typeface="+mn-ea"/>
            </a:endParaRPr>
          </a:p>
        </p:txBody>
      </p:sp>
      <p:cxnSp>
        <p:nvCxnSpPr>
          <p:cNvPr id="13" name="直線コネクタ 12">
            <a:extLst>
              <a:ext uri="{FF2B5EF4-FFF2-40B4-BE49-F238E27FC236}">
                <a16:creationId xmlns:a16="http://schemas.microsoft.com/office/drawing/2014/main" id="{ABEB3636-B09F-4639-BE4E-5B1B6A0E804B}"/>
              </a:ext>
            </a:extLst>
          </p:cNvPr>
          <p:cNvCxnSpPr>
            <a:cxnSpLocks/>
          </p:cNvCxnSpPr>
          <p:nvPr userDrawn="1"/>
        </p:nvCxnSpPr>
        <p:spPr bwMode="gray">
          <a:xfrm>
            <a:off x="885848" y="5379073"/>
            <a:ext cx="0" cy="884903"/>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bwMode="gray">
          <a:xfrm>
            <a:off x="885848" y="2229684"/>
            <a:ext cx="9220800" cy="2134800"/>
          </a:xfrm>
          <a:prstGeom prst="rect">
            <a:avLst/>
          </a:prstGeom>
        </p:spPr>
        <p:txBody>
          <a:bodyPr vert="horz" lIns="0" tIns="36000" rIns="0" bIns="36000" rtlCol="0" anchor="ctr">
            <a:noAutofit/>
          </a:bodyPr>
          <a:lstStyle>
            <a:lvl1pPr algn="l">
              <a:defRPr lang="en-US" sz="3200" b="1" spc="200" dirty="0">
                <a:solidFill>
                  <a:schemeClr val="bg1"/>
                </a:solidFill>
                <a:latin typeface="+mj-ea"/>
              </a:defRPr>
            </a:lvl1pPr>
          </a:lstStyle>
          <a:p>
            <a:pPr marL="0" lvl="0" defTabSz="922338">
              <a:lnSpc>
                <a:spcPct val="130000"/>
              </a:lnSpc>
            </a:pPr>
            <a:r>
              <a:rPr lang="ja-JP" altLang="en-US"/>
              <a:t>タイトルを入力 </a:t>
            </a:r>
            <a:r>
              <a:rPr lang="en-US" altLang="ja-JP"/>
              <a:t>32pt 1-3</a:t>
            </a:r>
            <a:r>
              <a:rPr lang="ja-JP" altLang="en-US"/>
              <a:t>行</a:t>
            </a:r>
            <a:endParaRPr lang="en-US"/>
          </a:p>
        </p:txBody>
      </p:sp>
      <p:sp>
        <p:nvSpPr>
          <p:cNvPr id="3" name="正方形/長方形 2">
            <a:extLst>
              <a:ext uri="{FF2B5EF4-FFF2-40B4-BE49-F238E27FC236}">
                <a16:creationId xmlns:a16="http://schemas.microsoft.com/office/drawing/2014/main" id="{E22ED2C6-D225-4048-BCB0-40633B0722F6}"/>
              </a:ext>
            </a:extLst>
          </p:cNvPr>
          <p:cNvSpPr/>
          <p:nvPr userDrawn="1"/>
        </p:nvSpPr>
        <p:spPr bwMode="gray">
          <a:xfrm>
            <a:off x="0" y="6786000"/>
            <a:ext cx="1219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endParaRPr kumimoji="1" lang="ja-JP" altLang="en-US" sz="900" b="1">
              <a:solidFill>
                <a:schemeClr val="tx1"/>
              </a:solidFill>
              <a:latin typeface="+mn-ea"/>
            </a:endParaRPr>
          </a:p>
        </p:txBody>
      </p:sp>
      <p:sp>
        <p:nvSpPr>
          <p:cNvPr id="25" name="テキスト プレースホルダー 24">
            <a:extLst>
              <a:ext uri="{FF2B5EF4-FFF2-40B4-BE49-F238E27FC236}">
                <a16:creationId xmlns:a16="http://schemas.microsoft.com/office/drawing/2014/main" id="{B9820BF0-C07E-45AD-9904-2B04AC5807E5}"/>
              </a:ext>
            </a:extLst>
          </p:cNvPr>
          <p:cNvSpPr>
            <a:spLocks noGrp="1"/>
          </p:cNvSpPr>
          <p:nvPr>
            <p:ph type="body" sz="quarter" idx="23" hasCustomPrompt="1"/>
          </p:nvPr>
        </p:nvSpPr>
        <p:spPr bwMode="gray">
          <a:xfrm>
            <a:off x="1285091" y="5349617"/>
            <a:ext cx="4256616" cy="252000"/>
          </a:xfrm>
          <a:prstGeom prst="rect">
            <a:avLst/>
          </a:prstGeom>
        </p:spPr>
        <p:txBody>
          <a:bodyPr vert="horz" lIns="0" tIns="72000" rIns="0" bIns="36000" rtlCol="0" anchor="ctr">
            <a:noAutofit/>
          </a:bodyPr>
          <a:lstStyle>
            <a:lvl1pPr>
              <a:buNone/>
              <a:defRPr lang="ja-JP" altLang="en-US" sz="1200" b="1" spc="200" baseline="0" dirty="0">
                <a:latin typeface="+mj-ea"/>
                <a:ea typeface="+mj-ea"/>
                <a:cs typeface="+mj-cs"/>
              </a:defRPr>
            </a:lvl1pPr>
            <a:lvl2pPr>
              <a:buNone/>
              <a:defRPr/>
            </a:lvl2pPr>
            <a:lvl3pPr>
              <a:buNone/>
              <a:defRPr/>
            </a:lvl3pPr>
            <a:lvl4pPr>
              <a:buNone/>
              <a:defRPr/>
            </a:lvl4pPr>
            <a:lvl5pPr>
              <a:buNone/>
              <a:defRPr/>
            </a:lvl5pPr>
          </a:lstStyle>
          <a:p>
            <a:pPr marL="0" lvl="0" defTabSz="922338">
              <a:lnSpc>
                <a:spcPct val="130000"/>
              </a:lnSpc>
              <a:spcBef>
                <a:spcPct val="0"/>
              </a:spcBef>
              <a:buNone/>
            </a:pPr>
            <a:r>
              <a:rPr kumimoji="1" lang="ja-JP" altLang="en-US"/>
              <a:t>日本貿易振興機構（ジェトロ）</a:t>
            </a:r>
          </a:p>
        </p:txBody>
      </p:sp>
      <p:sp>
        <p:nvSpPr>
          <p:cNvPr id="27" name="テキスト プレースホルダー 24">
            <a:extLst>
              <a:ext uri="{FF2B5EF4-FFF2-40B4-BE49-F238E27FC236}">
                <a16:creationId xmlns:a16="http://schemas.microsoft.com/office/drawing/2014/main" id="{5438A536-E7A2-4190-B11F-10E784C7D45E}"/>
              </a:ext>
            </a:extLst>
          </p:cNvPr>
          <p:cNvSpPr>
            <a:spLocks noGrp="1"/>
          </p:cNvSpPr>
          <p:nvPr>
            <p:ph type="body" sz="quarter" idx="25" hasCustomPrompt="1"/>
          </p:nvPr>
        </p:nvSpPr>
        <p:spPr bwMode="gray">
          <a:xfrm>
            <a:off x="1285091" y="5685426"/>
            <a:ext cx="4256616" cy="252000"/>
          </a:xfrm>
          <a:prstGeom prst="rect">
            <a:avLst/>
          </a:prstGeom>
        </p:spPr>
        <p:txBody>
          <a:bodyPr vert="horz" lIns="0" tIns="72000" rIns="0" bIns="36000" rtlCol="0" anchor="ctr">
            <a:noAutofit/>
          </a:bodyPr>
          <a:lstStyle>
            <a:lvl1pPr>
              <a:buNone/>
              <a:defRPr lang="ja-JP" altLang="en-US" sz="1200" b="1" spc="200" baseline="0" dirty="0">
                <a:latin typeface="+mj-ea"/>
                <a:ea typeface="+mj-ea"/>
                <a:cs typeface="+mj-cs"/>
              </a:defRPr>
            </a:lvl1pPr>
            <a:lvl2pPr>
              <a:buNone/>
              <a:defRPr/>
            </a:lvl2pPr>
            <a:lvl3pPr>
              <a:buNone/>
              <a:defRPr/>
            </a:lvl3pPr>
            <a:lvl4pPr>
              <a:buNone/>
              <a:defRPr/>
            </a:lvl4pPr>
            <a:lvl5pPr>
              <a:buNone/>
              <a:defRPr/>
            </a:lvl5pPr>
          </a:lstStyle>
          <a:p>
            <a:pPr marL="0" lvl="0" defTabSz="922338">
              <a:lnSpc>
                <a:spcPct val="130000"/>
              </a:lnSpc>
              <a:spcBef>
                <a:spcPct val="0"/>
              </a:spcBef>
              <a:buNone/>
            </a:pPr>
            <a:r>
              <a:rPr kumimoji="1" lang="en-US" altLang="zh-TW"/>
              <a:t>XXXXXXXXXXXX</a:t>
            </a:r>
            <a:r>
              <a:rPr kumimoji="1" lang="zh-TW" altLang="en-US"/>
              <a:t>課　名前 名前</a:t>
            </a:r>
          </a:p>
        </p:txBody>
      </p:sp>
      <p:sp>
        <p:nvSpPr>
          <p:cNvPr id="28" name="テキスト プレースホルダー 24">
            <a:extLst>
              <a:ext uri="{FF2B5EF4-FFF2-40B4-BE49-F238E27FC236}">
                <a16:creationId xmlns:a16="http://schemas.microsoft.com/office/drawing/2014/main" id="{70DF0BF0-95E4-4C52-906D-24288A288EF1}"/>
              </a:ext>
            </a:extLst>
          </p:cNvPr>
          <p:cNvSpPr>
            <a:spLocks noGrp="1"/>
          </p:cNvSpPr>
          <p:nvPr>
            <p:ph type="body" sz="quarter" idx="26" hasCustomPrompt="1"/>
          </p:nvPr>
        </p:nvSpPr>
        <p:spPr bwMode="gray">
          <a:xfrm>
            <a:off x="1285091" y="6021234"/>
            <a:ext cx="4256616" cy="252000"/>
          </a:xfrm>
          <a:prstGeom prst="rect">
            <a:avLst/>
          </a:prstGeom>
        </p:spPr>
        <p:txBody>
          <a:bodyPr vert="horz" lIns="0" tIns="72000" rIns="0" bIns="36000" rtlCol="0" anchor="ctr">
            <a:noAutofit/>
          </a:bodyPr>
          <a:lstStyle>
            <a:lvl1pPr>
              <a:buNone/>
              <a:defRPr lang="ja-JP" altLang="en-US" sz="1200" b="1" spc="200" baseline="0" dirty="0">
                <a:latin typeface="+mj-ea"/>
                <a:ea typeface="+mj-ea"/>
                <a:cs typeface="+mj-cs"/>
              </a:defRPr>
            </a:lvl1pPr>
            <a:lvl2pPr>
              <a:buNone/>
              <a:defRPr/>
            </a:lvl2pPr>
            <a:lvl3pPr>
              <a:buNone/>
              <a:defRPr/>
            </a:lvl3pPr>
            <a:lvl4pPr>
              <a:buNone/>
              <a:defRPr/>
            </a:lvl4pPr>
            <a:lvl5pPr>
              <a:buNone/>
              <a:defRPr/>
            </a:lvl5pPr>
          </a:lstStyle>
          <a:p>
            <a:pPr marL="0" lvl="0" defTabSz="922338">
              <a:lnSpc>
                <a:spcPct val="130000"/>
              </a:lnSpc>
              <a:spcBef>
                <a:spcPct val="0"/>
              </a:spcBef>
              <a:buNone/>
            </a:pPr>
            <a:r>
              <a:rPr kumimoji="1" lang="en-US" altLang="zh-TW"/>
              <a:t>20XX</a:t>
            </a:r>
            <a:r>
              <a:rPr kumimoji="1" lang="ja-JP" altLang="en-US"/>
              <a:t>年</a:t>
            </a:r>
            <a:r>
              <a:rPr kumimoji="1" lang="en-US" altLang="zh-TW"/>
              <a:t>XX</a:t>
            </a:r>
            <a:r>
              <a:rPr kumimoji="1" lang="ja-JP" altLang="en-US"/>
              <a:t>月</a:t>
            </a:r>
            <a:r>
              <a:rPr kumimoji="1" lang="en-US" altLang="zh-TW"/>
              <a:t>XX</a:t>
            </a:r>
            <a:r>
              <a:rPr kumimoji="1" lang="ja-JP" altLang="en-US"/>
              <a:t>日</a:t>
            </a:r>
          </a:p>
        </p:txBody>
      </p:sp>
    </p:spTree>
    <p:extLst>
      <p:ext uri="{BB962C8B-B14F-4D97-AF65-F5344CB8AC3E}">
        <p14:creationId xmlns:p14="http://schemas.microsoft.com/office/powerpoint/2010/main" val="4249039565"/>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p:cSld name="1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58862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1.xml><?xml version="1.0" encoding="utf-8"?>
<p:sldLayout xmlns:a="http://schemas.openxmlformats.org/drawingml/2006/main" xmlns:r="http://schemas.openxmlformats.org/officeDocument/2006/relationships" xmlns:p="http://schemas.openxmlformats.org/presentationml/2006/main">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57370"/>
      </p:ext>
    </p:extLst>
  </p:cSld>
  <p:clrMapOvr>
    <a:masterClrMapping/>
  </p:clrMapOvr>
  <p:transition/>
</p:sldLayout>
</file>

<file path=ppt/slideLayouts/slideLayout902.xml><?xml version="1.0" encoding="utf-8"?>
<p:sldLayout xmlns:a="http://schemas.openxmlformats.org/drawingml/2006/main" xmlns:r="http://schemas.openxmlformats.org/officeDocument/2006/relationships" xmlns:p="http://schemas.openxmlformats.org/presentationml/2006/main" preserve="1" userDrawn="1">
  <p:cSld name="1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868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2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05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4.xml><?xml version="1.0" encoding="utf-8"?>
<p:sldLayout xmlns:a="http://schemas.openxmlformats.org/drawingml/2006/main" xmlns:r="http://schemas.openxmlformats.org/officeDocument/2006/relationships" xmlns:p="http://schemas.openxmlformats.org/presentationml/2006/main" preserve="1" userDrawn="1">
  <p:cSld name="2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03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2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00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2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429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2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01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8.xml><?xml version="1.0" encoding="utf-8"?>
<p:sldLayout xmlns:a="http://schemas.openxmlformats.org/drawingml/2006/main" xmlns:r="http://schemas.openxmlformats.org/officeDocument/2006/relationships" xmlns:p="http://schemas.openxmlformats.org/presentationml/2006/main" preserve="1" userDrawn="1">
  <p:cSld name="2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40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2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7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目次">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ED1A9E20-FB27-41E1-AB83-DAD85B3E4AD9}"/>
              </a:ext>
            </a:extLst>
          </p:cNvPr>
          <p:cNvSpPr>
            <a:spLocks noGrp="1"/>
          </p:cNvSpPr>
          <p:nvPr>
            <p:ph type="body" sz="quarter" idx="11" hasCustomPrompt="1"/>
          </p:nvPr>
        </p:nvSpPr>
        <p:spPr bwMode="gray">
          <a:xfrm>
            <a:off x="1640416" y="1412875"/>
            <a:ext cx="9831917" cy="5046663"/>
          </a:xfrm>
          <a:prstGeom prst="rect">
            <a:avLst/>
          </a:prstGeom>
        </p:spPr>
        <p:txBody>
          <a:bodyPr lIns="144000" tIns="144000" rIns="0" bIns="0"/>
          <a:lstStyle>
            <a:lvl1pPr marL="504000" indent="-504000">
              <a:lnSpc>
                <a:spcPct val="110000"/>
              </a:lnSpc>
              <a:spcBef>
                <a:spcPts val="1200"/>
              </a:spcBef>
              <a:spcAft>
                <a:spcPts val="800"/>
              </a:spcAft>
              <a:buFont typeface="+mj-lt"/>
              <a:buAutoNum type="arabicPeriod"/>
              <a:defRPr sz="2000" b="1">
                <a:solidFill>
                  <a:schemeClr val="tx2"/>
                </a:solidFill>
              </a:defRPr>
            </a:lvl1pPr>
            <a:lvl2pPr marL="720000" indent="-216000">
              <a:lnSpc>
                <a:spcPct val="110000"/>
              </a:lnSpc>
              <a:spcBef>
                <a:spcPts val="200"/>
              </a:spcBef>
              <a:spcAft>
                <a:spcPts val="600"/>
              </a:spcAft>
              <a:buClrTx/>
              <a:buFont typeface="Wingdings" panose="05000000000000000000" pitchFamily="2" charset="2"/>
              <a:buChar char="n"/>
              <a:defRPr sz="1400" b="1">
                <a:solidFill>
                  <a:schemeClr val="tx2"/>
                </a:solidFill>
              </a:defRPr>
            </a:lvl2pPr>
          </a:lstStyle>
          <a:p>
            <a:pPr lvl="0"/>
            <a:r>
              <a:rPr kumimoji="1" lang="ja-JP" altLang="en-US"/>
              <a:t>タイトル </a:t>
            </a:r>
            <a:r>
              <a:rPr kumimoji="1" lang="en-US" altLang="ja-JP"/>
              <a:t>XXXXXXXXXXXXX</a:t>
            </a:r>
            <a:endParaRPr kumimoji="1" lang="ja-JP" altLang="en-US"/>
          </a:p>
          <a:p>
            <a:pPr lvl="1"/>
            <a:r>
              <a:rPr kumimoji="1" lang="ja-JP" altLang="en-US"/>
              <a:t>サブタイトル </a:t>
            </a:r>
            <a:r>
              <a:rPr kumimoji="1" lang="en-US" altLang="ja-JP"/>
              <a:t>XXX</a:t>
            </a:r>
            <a:endParaRPr kumimoji="1" lang="ja-JP" altLang="en-US"/>
          </a:p>
        </p:txBody>
      </p:sp>
      <p:sp>
        <p:nvSpPr>
          <p:cNvPr id="4" name="フッター プレースホルダー 3">
            <a:extLst>
              <a:ext uri="{FF2B5EF4-FFF2-40B4-BE49-F238E27FC236}">
                <a16:creationId xmlns:a16="http://schemas.microsoft.com/office/drawing/2014/main" id="{F1B7CD4D-8A96-4936-8160-FC830A549A4F}"/>
              </a:ext>
            </a:extLst>
          </p:cNvPr>
          <p:cNvSpPr txBox="1">
            <a:spLocks/>
          </p:cNvSpPr>
          <p:nvPr userDrawn="1"/>
        </p:nvSpPr>
        <p:spPr bwMode="gray">
          <a:xfrm>
            <a:off x="9344361" y="6483790"/>
            <a:ext cx="2540000" cy="289461"/>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600" dirty="0">
                <a:solidFill>
                  <a:schemeClr val="tx1">
                    <a:lumMod val="50000"/>
                    <a:lumOff val="50000"/>
                  </a:schemeClr>
                </a:solidFill>
              </a:rPr>
              <a:t>Copyright © 2022 JETRO. All rights reserved.</a:t>
            </a:r>
            <a:endParaRPr kumimoji="1" lang="ja-JP" altLang="en-US" sz="600" dirty="0">
              <a:solidFill>
                <a:schemeClr val="tx1">
                  <a:lumMod val="50000"/>
                  <a:lumOff val="50000"/>
                </a:schemeClr>
              </a:solidFill>
            </a:endParaRPr>
          </a:p>
        </p:txBody>
      </p:sp>
      <p:sp>
        <p:nvSpPr>
          <p:cNvPr id="5" name="Slide Number Placeholder 5">
            <a:extLst>
              <a:ext uri="{FF2B5EF4-FFF2-40B4-BE49-F238E27FC236}">
                <a16:creationId xmlns:a16="http://schemas.microsoft.com/office/drawing/2014/main" id="{F25AE903-624E-4552-B694-DE457733DC47}"/>
              </a:ext>
            </a:extLst>
          </p:cNvPr>
          <p:cNvSpPr txBox="1">
            <a:spLocks/>
          </p:cNvSpPr>
          <p:nvPr userDrawn="1"/>
        </p:nvSpPr>
        <p:spPr bwMode="gray">
          <a:xfrm>
            <a:off x="11747727" y="6459958"/>
            <a:ext cx="371551" cy="316921"/>
          </a:xfrm>
          <a:prstGeom prst="rect">
            <a:avLst/>
          </a:prstGeom>
        </p:spPr>
        <p:txBody>
          <a:bodyPr vert="horz" wrap="none"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2525BC4-E832-4434-AD29-9CBC1E162507}" type="slidenum">
              <a:rPr kumimoji="1" lang="ja-JP" altLang="en-US" sz="1200" smtClean="0">
                <a:solidFill>
                  <a:schemeClr val="tx2"/>
                </a:solidFill>
              </a:rPr>
              <a:pPr algn="ctr"/>
              <a:t>‹#›</a:t>
            </a:fld>
            <a:endParaRPr kumimoji="1" lang="ja-JP" altLang="en-US" sz="1200">
              <a:solidFill>
                <a:schemeClr val="tx2"/>
              </a:solidFill>
            </a:endParaRPr>
          </a:p>
        </p:txBody>
      </p:sp>
      <p:cxnSp>
        <p:nvCxnSpPr>
          <p:cNvPr id="6" name="直線コネクタ 5">
            <a:extLst>
              <a:ext uri="{FF2B5EF4-FFF2-40B4-BE49-F238E27FC236}">
                <a16:creationId xmlns:a16="http://schemas.microsoft.com/office/drawing/2014/main" id="{00BD4A9D-62D8-4223-BB90-EE29345659AC}"/>
              </a:ext>
            </a:extLst>
          </p:cNvPr>
          <p:cNvCxnSpPr/>
          <p:nvPr userDrawn="1"/>
        </p:nvCxnSpPr>
        <p:spPr bwMode="gray">
          <a:xfrm>
            <a:off x="11673397" y="6543903"/>
            <a:ext cx="0" cy="157861"/>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6FDF01D1-0771-415C-B7A1-8AF4B1B1CCA9}"/>
              </a:ext>
            </a:extLst>
          </p:cNvPr>
          <p:cNvSpPr/>
          <p:nvPr userDrawn="1"/>
        </p:nvSpPr>
        <p:spPr bwMode="gray">
          <a:xfrm>
            <a:off x="0" y="6786000"/>
            <a:ext cx="1219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endParaRPr kumimoji="1" lang="ja-JP" altLang="en-US" sz="900" b="1">
              <a:solidFill>
                <a:schemeClr val="tx1"/>
              </a:solidFill>
              <a:latin typeface="+mn-ea"/>
            </a:endParaRPr>
          </a:p>
        </p:txBody>
      </p:sp>
      <p:sp>
        <p:nvSpPr>
          <p:cNvPr id="9" name="フリーフォーム: 図形 8">
            <a:extLst>
              <a:ext uri="{FF2B5EF4-FFF2-40B4-BE49-F238E27FC236}">
                <a16:creationId xmlns:a16="http://schemas.microsoft.com/office/drawing/2014/main" id="{09A954D5-59EF-4E19-8A12-31D28068E547}"/>
              </a:ext>
            </a:extLst>
          </p:cNvPr>
          <p:cNvSpPr/>
          <p:nvPr userDrawn="1"/>
        </p:nvSpPr>
        <p:spPr bwMode="gray">
          <a:xfrm flipH="1">
            <a:off x="1" y="0"/>
            <a:ext cx="1680000" cy="180000"/>
          </a:xfrm>
          <a:custGeom>
            <a:avLst/>
            <a:gdLst>
              <a:gd name="connsiteX0" fmla="*/ 1517167 w 1517167"/>
              <a:gd name="connsiteY0" fmla="*/ 0 h 157310"/>
              <a:gd name="connsiteX1" fmla="*/ 0 w 1517167"/>
              <a:gd name="connsiteY1" fmla="*/ 0 h 157310"/>
              <a:gd name="connsiteX2" fmla="*/ 157310 w 1517167"/>
              <a:gd name="connsiteY2" fmla="*/ 157310 h 157310"/>
              <a:gd name="connsiteX3" fmla="*/ 1517167 w 1517167"/>
              <a:gd name="connsiteY3" fmla="*/ 157310 h 157310"/>
            </a:gdLst>
            <a:ahLst/>
            <a:cxnLst>
              <a:cxn ang="0">
                <a:pos x="connsiteX0" y="connsiteY0"/>
              </a:cxn>
              <a:cxn ang="0">
                <a:pos x="connsiteX1" y="connsiteY1"/>
              </a:cxn>
              <a:cxn ang="0">
                <a:pos x="connsiteX2" y="connsiteY2"/>
              </a:cxn>
              <a:cxn ang="0">
                <a:pos x="connsiteX3" y="connsiteY3"/>
              </a:cxn>
            </a:cxnLst>
            <a:rect l="l" t="t" r="r" b="b"/>
            <a:pathLst>
              <a:path w="1517167" h="157310">
                <a:moveTo>
                  <a:pt x="1517167" y="0"/>
                </a:moveTo>
                <a:lnTo>
                  <a:pt x="0" y="0"/>
                </a:lnTo>
                <a:lnTo>
                  <a:pt x="157310" y="157310"/>
                </a:lnTo>
                <a:lnTo>
                  <a:pt x="1517167" y="157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lnSpc>
                <a:spcPct val="110000"/>
              </a:lnSpc>
            </a:pPr>
            <a:endParaRPr kumimoji="1" lang="ja-JP" altLang="en-US" sz="900" b="1">
              <a:solidFill>
                <a:schemeClr val="tx1"/>
              </a:solidFill>
              <a:latin typeface="+mn-ea"/>
            </a:endParaRPr>
          </a:p>
        </p:txBody>
      </p:sp>
      <p:sp>
        <p:nvSpPr>
          <p:cNvPr id="10" name="Title 1">
            <a:extLst>
              <a:ext uri="{FF2B5EF4-FFF2-40B4-BE49-F238E27FC236}">
                <a16:creationId xmlns:a16="http://schemas.microsoft.com/office/drawing/2014/main" id="{75D36465-2D6F-4F74-BCFF-627B55577334}"/>
              </a:ext>
            </a:extLst>
          </p:cNvPr>
          <p:cNvSpPr>
            <a:spLocks noGrp="1"/>
          </p:cNvSpPr>
          <p:nvPr>
            <p:ph type="title" hasCustomPrompt="1"/>
          </p:nvPr>
        </p:nvSpPr>
        <p:spPr bwMode="gray">
          <a:xfrm>
            <a:off x="719667" y="368037"/>
            <a:ext cx="10752667" cy="497654"/>
          </a:xfrm>
          <a:prstGeom prst="rect">
            <a:avLst/>
          </a:prstGeom>
        </p:spPr>
        <p:txBody>
          <a:bodyPr vert="horz" lIns="0" tIns="72000" rIns="0" bIns="36000" rtlCol="0" anchor="ctr">
            <a:noAutofit/>
          </a:bodyPr>
          <a:lstStyle>
            <a:lvl1pPr>
              <a:defRPr lang="en-US" sz="2400" b="1" dirty="0">
                <a:solidFill>
                  <a:schemeClr val="tx2"/>
                </a:solidFill>
                <a:latin typeface="+mj-ea"/>
              </a:defRPr>
            </a:lvl1pPr>
          </a:lstStyle>
          <a:p>
            <a:pPr marL="0" lvl="0" defTabSz="922338"/>
            <a:r>
              <a:rPr kumimoji="1" lang="ja-JP" altLang="en-US" b="1">
                <a:solidFill>
                  <a:schemeClr val="tx2"/>
                </a:solidFill>
              </a:rPr>
              <a:t>タイトルを入力 </a:t>
            </a:r>
            <a:r>
              <a:rPr kumimoji="1" lang="en-US" altLang="ja-JP" b="1">
                <a:solidFill>
                  <a:schemeClr val="tx2"/>
                </a:solidFill>
              </a:rPr>
              <a:t>24pt 1</a:t>
            </a:r>
            <a:r>
              <a:rPr kumimoji="1" lang="ja-JP" altLang="en-US" b="1">
                <a:solidFill>
                  <a:schemeClr val="tx2"/>
                </a:solidFill>
              </a:rPr>
              <a:t>行まで</a:t>
            </a:r>
            <a:endParaRPr lang="en-US"/>
          </a:p>
        </p:txBody>
      </p:sp>
      <p:sp>
        <p:nvSpPr>
          <p:cNvPr id="7" name="正方形/長方形 6">
            <a:extLst>
              <a:ext uri="{FF2B5EF4-FFF2-40B4-BE49-F238E27FC236}">
                <a16:creationId xmlns:a16="http://schemas.microsoft.com/office/drawing/2014/main" id="{F87777DF-A58F-4A4B-900E-F81DFFB31983}"/>
              </a:ext>
            </a:extLst>
          </p:cNvPr>
          <p:cNvSpPr/>
          <p:nvPr userDrawn="1"/>
        </p:nvSpPr>
        <p:spPr bwMode="gray">
          <a:xfrm>
            <a:off x="0" y="1000933"/>
            <a:ext cx="12192000" cy="3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endParaRPr kumimoji="1" lang="ja-JP" altLang="en-US" sz="900" b="1">
              <a:solidFill>
                <a:schemeClr val="tx1"/>
              </a:solidFill>
              <a:latin typeface="+mn-ea"/>
            </a:endParaRPr>
          </a:p>
        </p:txBody>
      </p:sp>
      <p:sp>
        <p:nvSpPr>
          <p:cNvPr id="15" name="正方形/長方形 14">
            <a:extLst>
              <a:ext uri="{FF2B5EF4-FFF2-40B4-BE49-F238E27FC236}">
                <a16:creationId xmlns:a16="http://schemas.microsoft.com/office/drawing/2014/main" id="{07EE2E06-D0A4-46F6-B282-30CE67EC1E13}"/>
              </a:ext>
            </a:extLst>
          </p:cNvPr>
          <p:cNvSpPr/>
          <p:nvPr userDrawn="1"/>
        </p:nvSpPr>
        <p:spPr bwMode="gray">
          <a:xfrm flipH="1">
            <a:off x="-1" y="1031967"/>
            <a:ext cx="870859" cy="575403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lnSpc>
                <a:spcPct val="110000"/>
              </a:lnSpc>
            </a:pPr>
            <a:endParaRPr kumimoji="1" lang="ja-JP" altLang="en-US" sz="900" b="1">
              <a:solidFill>
                <a:schemeClr val="tx1"/>
              </a:solidFill>
              <a:latin typeface="+mn-ea"/>
            </a:endParaRPr>
          </a:p>
        </p:txBody>
      </p:sp>
    </p:spTree>
    <p:extLst>
      <p:ext uri="{BB962C8B-B14F-4D97-AF65-F5344CB8AC3E}">
        <p14:creationId xmlns:p14="http://schemas.microsoft.com/office/powerpoint/2010/main" val="434604586"/>
      </p:ext>
    </p:extLst>
  </p:cSld>
  <p:clrMapOvr>
    <a:masterClrMapping/>
  </p:clrMapOvr>
  <p:extLst>
    <p:ext uri="{DCECCB84-F9BA-43D5-87BE-67443E8EF086}">
      <p15:sldGuideLst xmlns:p15="http://schemas.microsoft.com/office/powerpoint/2012/main">
        <p15:guide id="1" orient="horz" pos="822">
          <p15:clr>
            <a:srgbClr val="FBAE40"/>
          </p15:clr>
        </p15:guide>
        <p15:guide id="2" pos="2880">
          <p15:clr>
            <a:srgbClr val="FBAE40"/>
          </p15:clr>
        </p15:guide>
        <p15:guide id="3" pos="340">
          <p15:clr>
            <a:srgbClr val="FBAE40"/>
          </p15:clr>
        </p15:guide>
        <p15:guide id="4" pos="5420">
          <p15:clr>
            <a:srgbClr val="FBAE40"/>
          </p15:clr>
        </p15:guide>
        <p15:guide id="5" orient="horz" pos="4042">
          <p15:clr>
            <a:srgbClr val="FBAE40"/>
          </p15:clr>
        </p15:guide>
      </p15:sldGuideLst>
    </p:ext>
  </p:extLst>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2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979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2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23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2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31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3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377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3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628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userDrawn="1">
  <p:cSld name="3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64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3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0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7.xml><?xml version="1.0" encoding="utf-8"?>
<p:sldLayout xmlns:a="http://schemas.openxmlformats.org/drawingml/2006/main" xmlns:r="http://schemas.openxmlformats.org/officeDocument/2006/relationships" xmlns:p="http://schemas.openxmlformats.org/presentationml/2006/main" preserve="1" userDrawn="1">
  <p:cSld name="3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469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9405" r="40119"/>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42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0692" r="38651"/>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86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講師略歴紹介">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10CA2430-990A-4AA4-BFA3-AFA37BD95BB9}"/>
              </a:ext>
            </a:extLst>
          </p:cNvPr>
          <p:cNvSpPr/>
          <p:nvPr userDrawn="1"/>
        </p:nvSpPr>
        <p:spPr bwMode="gray">
          <a:xfrm>
            <a:off x="0" y="1000933"/>
            <a:ext cx="12192000" cy="2633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endParaRPr kumimoji="1" lang="ja-JP" altLang="en-US" sz="900" b="1">
              <a:solidFill>
                <a:schemeClr val="tx1"/>
              </a:solidFill>
              <a:latin typeface="+mn-ea"/>
            </a:endParaRPr>
          </a:p>
        </p:txBody>
      </p:sp>
      <p:sp>
        <p:nvSpPr>
          <p:cNvPr id="4" name="フッター プレースホルダー 3">
            <a:extLst>
              <a:ext uri="{FF2B5EF4-FFF2-40B4-BE49-F238E27FC236}">
                <a16:creationId xmlns:a16="http://schemas.microsoft.com/office/drawing/2014/main" id="{089C01C3-C3D5-4620-8498-57F0CFB167DB}"/>
              </a:ext>
            </a:extLst>
          </p:cNvPr>
          <p:cNvSpPr txBox="1">
            <a:spLocks/>
          </p:cNvSpPr>
          <p:nvPr userDrawn="1"/>
        </p:nvSpPr>
        <p:spPr bwMode="gray">
          <a:xfrm>
            <a:off x="9344361" y="6483790"/>
            <a:ext cx="2540000" cy="289461"/>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600" dirty="0">
                <a:solidFill>
                  <a:schemeClr val="tx1">
                    <a:lumMod val="50000"/>
                    <a:lumOff val="50000"/>
                  </a:schemeClr>
                </a:solidFill>
              </a:rPr>
              <a:t>Copyright © 2022 JETRO. All rights reserved.</a:t>
            </a:r>
            <a:endParaRPr kumimoji="1" lang="ja-JP" altLang="en-US" sz="600" dirty="0">
              <a:solidFill>
                <a:schemeClr val="tx1">
                  <a:lumMod val="50000"/>
                  <a:lumOff val="50000"/>
                </a:schemeClr>
              </a:solidFill>
            </a:endParaRPr>
          </a:p>
        </p:txBody>
      </p:sp>
      <p:sp>
        <p:nvSpPr>
          <p:cNvPr id="5" name="Slide Number Placeholder 5">
            <a:extLst>
              <a:ext uri="{FF2B5EF4-FFF2-40B4-BE49-F238E27FC236}">
                <a16:creationId xmlns:a16="http://schemas.microsoft.com/office/drawing/2014/main" id="{EE2A2A9B-7806-4A9F-9137-90954902DE81}"/>
              </a:ext>
            </a:extLst>
          </p:cNvPr>
          <p:cNvSpPr txBox="1">
            <a:spLocks/>
          </p:cNvSpPr>
          <p:nvPr userDrawn="1"/>
        </p:nvSpPr>
        <p:spPr bwMode="gray">
          <a:xfrm>
            <a:off x="11747727" y="6459958"/>
            <a:ext cx="371551" cy="316921"/>
          </a:xfrm>
          <a:prstGeom prst="rect">
            <a:avLst/>
          </a:prstGeom>
        </p:spPr>
        <p:txBody>
          <a:bodyPr vert="horz" wrap="none"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2525BC4-E832-4434-AD29-9CBC1E162507}" type="slidenum">
              <a:rPr kumimoji="1" lang="ja-JP" altLang="en-US" sz="1200" smtClean="0">
                <a:solidFill>
                  <a:schemeClr val="tx2"/>
                </a:solidFill>
              </a:rPr>
              <a:pPr algn="ctr"/>
              <a:t>‹#›</a:t>
            </a:fld>
            <a:endParaRPr kumimoji="1" lang="ja-JP" altLang="en-US" sz="1200">
              <a:solidFill>
                <a:schemeClr val="tx2"/>
              </a:solidFill>
            </a:endParaRPr>
          </a:p>
        </p:txBody>
      </p:sp>
      <p:cxnSp>
        <p:nvCxnSpPr>
          <p:cNvPr id="6" name="直線コネクタ 5">
            <a:extLst>
              <a:ext uri="{FF2B5EF4-FFF2-40B4-BE49-F238E27FC236}">
                <a16:creationId xmlns:a16="http://schemas.microsoft.com/office/drawing/2014/main" id="{3948332E-82BF-4E62-9033-5DA8990C2456}"/>
              </a:ext>
            </a:extLst>
          </p:cNvPr>
          <p:cNvCxnSpPr/>
          <p:nvPr userDrawn="1"/>
        </p:nvCxnSpPr>
        <p:spPr bwMode="gray">
          <a:xfrm>
            <a:off x="11673397" y="6543903"/>
            <a:ext cx="0" cy="157861"/>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848FEB30-2D49-436F-8BF1-3AA8190AD992}"/>
              </a:ext>
            </a:extLst>
          </p:cNvPr>
          <p:cNvSpPr/>
          <p:nvPr userDrawn="1"/>
        </p:nvSpPr>
        <p:spPr bwMode="gray">
          <a:xfrm>
            <a:off x="0" y="6786000"/>
            <a:ext cx="1219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endParaRPr kumimoji="1" lang="ja-JP" altLang="en-US" sz="900" b="1">
              <a:solidFill>
                <a:schemeClr val="tx1"/>
              </a:solidFill>
              <a:latin typeface="+mn-ea"/>
            </a:endParaRPr>
          </a:p>
        </p:txBody>
      </p:sp>
      <p:sp>
        <p:nvSpPr>
          <p:cNvPr id="9" name="フリーフォーム: 図形 8">
            <a:extLst>
              <a:ext uri="{FF2B5EF4-FFF2-40B4-BE49-F238E27FC236}">
                <a16:creationId xmlns:a16="http://schemas.microsoft.com/office/drawing/2014/main" id="{485B55C9-AE98-4E7A-B702-0DBB13096800}"/>
              </a:ext>
            </a:extLst>
          </p:cNvPr>
          <p:cNvSpPr/>
          <p:nvPr userDrawn="1"/>
        </p:nvSpPr>
        <p:spPr bwMode="gray">
          <a:xfrm flipH="1">
            <a:off x="1" y="0"/>
            <a:ext cx="1584000" cy="180000"/>
          </a:xfrm>
          <a:custGeom>
            <a:avLst/>
            <a:gdLst>
              <a:gd name="connsiteX0" fmla="*/ 1517167 w 1517167"/>
              <a:gd name="connsiteY0" fmla="*/ 0 h 157310"/>
              <a:gd name="connsiteX1" fmla="*/ 0 w 1517167"/>
              <a:gd name="connsiteY1" fmla="*/ 0 h 157310"/>
              <a:gd name="connsiteX2" fmla="*/ 157310 w 1517167"/>
              <a:gd name="connsiteY2" fmla="*/ 157310 h 157310"/>
              <a:gd name="connsiteX3" fmla="*/ 1517167 w 1517167"/>
              <a:gd name="connsiteY3" fmla="*/ 157310 h 157310"/>
            </a:gdLst>
            <a:ahLst/>
            <a:cxnLst>
              <a:cxn ang="0">
                <a:pos x="connsiteX0" y="connsiteY0"/>
              </a:cxn>
              <a:cxn ang="0">
                <a:pos x="connsiteX1" y="connsiteY1"/>
              </a:cxn>
              <a:cxn ang="0">
                <a:pos x="connsiteX2" y="connsiteY2"/>
              </a:cxn>
              <a:cxn ang="0">
                <a:pos x="connsiteX3" y="connsiteY3"/>
              </a:cxn>
            </a:cxnLst>
            <a:rect l="l" t="t" r="r" b="b"/>
            <a:pathLst>
              <a:path w="1517167" h="157310">
                <a:moveTo>
                  <a:pt x="1517167" y="0"/>
                </a:moveTo>
                <a:lnTo>
                  <a:pt x="0" y="0"/>
                </a:lnTo>
                <a:lnTo>
                  <a:pt x="157310" y="157310"/>
                </a:lnTo>
                <a:lnTo>
                  <a:pt x="1517167" y="157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lnSpc>
                <a:spcPct val="110000"/>
              </a:lnSpc>
            </a:pPr>
            <a:endParaRPr kumimoji="1" lang="ja-JP" altLang="en-US" sz="900" b="1">
              <a:solidFill>
                <a:schemeClr val="tx1"/>
              </a:solidFill>
              <a:latin typeface="+mn-ea"/>
            </a:endParaRPr>
          </a:p>
        </p:txBody>
      </p:sp>
      <p:sp>
        <p:nvSpPr>
          <p:cNvPr id="10" name="Title 1">
            <a:extLst>
              <a:ext uri="{FF2B5EF4-FFF2-40B4-BE49-F238E27FC236}">
                <a16:creationId xmlns:a16="http://schemas.microsoft.com/office/drawing/2014/main" id="{9F227033-9238-42FE-B2DC-9F92EAD42315}"/>
              </a:ext>
            </a:extLst>
          </p:cNvPr>
          <p:cNvSpPr>
            <a:spLocks noGrp="1"/>
          </p:cNvSpPr>
          <p:nvPr>
            <p:ph type="title" hasCustomPrompt="1"/>
          </p:nvPr>
        </p:nvSpPr>
        <p:spPr bwMode="gray">
          <a:xfrm>
            <a:off x="719667" y="368037"/>
            <a:ext cx="10752667" cy="497654"/>
          </a:xfrm>
          <a:prstGeom prst="rect">
            <a:avLst/>
          </a:prstGeom>
        </p:spPr>
        <p:txBody>
          <a:bodyPr vert="horz" lIns="0" tIns="72000" rIns="0" bIns="36000" rtlCol="0" anchor="ctr">
            <a:noAutofit/>
          </a:bodyPr>
          <a:lstStyle>
            <a:lvl1pPr>
              <a:defRPr lang="en-US" sz="2400" b="1" dirty="0">
                <a:solidFill>
                  <a:schemeClr val="tx2"/>
                </a:solidFill>
                <a:latin typeface="+mj-ea"/>
              </a:defRPr>
            </a:lvl1pPr>
          </a:lstStyle>
          <a:p>
            <a:pPr marL="0" lvl="0" defTabSz="922338"/>
            <a:r>
              <a:rPr kumimoji="1" lang="ja-JP" altLang="en-US" b="1">
                <a:solidFill>
                  <a:schemeClr val="tx2"/>
                </a:solidFill>
              </a:rPr>
              <a:t>タイトルを入力 </a:t>
            </a:r>
            <a:r>
              <a:rPr kumimoji="1" lang="en-US" altLang="ja-JP" b="1">
                <a:solidFill>
                  <a:schemeClr val="tx2"/>
                </a:solidFill>
              </a:rPr>
              <a:t>24pt 1</a:t>
            </a:r>
            <a:r>
              <a:rPr kumimoji="1" lang="ja-JP" altLang="en-US" b="1">
                <a:solidFill>
                  <a:schemeClr val="tx2"/>
                </a:solidFill>
              </a:rPr>
              <a:t>行まで</a:t>
            </a:r>
            <a:endParaRPr lang="en-US"/>
          </a:p>
        </p:txBody>
      </p:sp>
      <p:sp>
        <p:nvSpPr>
          <p:cNvPr id="12" name="図プレースホルダー 7">
            <a:extLst>
              <a:ext uri="{FF2B5EF4-FFF2-40B4-BE49-F238E27FC236}">
                <a16:creationId xmlns:a16="http://schemas.microsoft.com/office/drawing/2014/main" id="{4F491515-60F8-4393-A5B0-E6A48D2D3D9D}"/>
              </a:ext>
            </a:extLst>
          </p:cNvPr>
          <p:cNvSpPr>
            <a:spLocks noGrp="1"/>
          </p:cNvSpPr>
          <p:nvPr>
            <p:ph type="pic" sz="quarter" idx="10" hasCustomPrompt="1"/>
          </p:nvPr>
        </p:nvSpPr>
        <p:spPr bwMode="gray">
          <a:xfrm>
            <a:off x="8509028" y="1333249"/>
            <a:ext cx="2624741" cy="1968556"/>
          </a:xfrm>
          <a:prstGeom prst="rect">
            <a:avLst/>
          </a:prstGeom>
        </p:spPr>
        <p:txBody>
          <a:bodyPr bIns="540000" anchor="b">
            <a:noAutofit/>
          </a:bodyPr>
          <a:lstStyle>
            <a:lvl1pPr algn="ctr">
              <a:buNone/>
              <a:defRPr sz="1200"/>
            </a:lvl1pPr>
          </a:lstStyle>
          <a:p>
            <a:r>
              <a:rPr kumimoji="1" lang="ja-JP" altLang="en-US"/>
              <a:t>クリックして表紙画像を</a:t>
            </a:r>
            <a:br>
              <a:rPr kumimoji="1" lang="en-US" altLang="ja-JP"/>
            </a:br>
            <a:r>
              <a:rPr kumimoji="1" lang="ja-JP" altLang="en-US"/>
              <a:t>挿入してください</a:t>
            </a:r>
          </a:p>
          <a:p>
            <a:endParaRPr kumimoji="1" lang="ja-JP" altLang="en-US"/>
          </a:p>
        </p:txBody>
      </p:sp>
      <p:sp>
        <p:nvSpPr>
          <p:cNvPr id="22" name="テキスト プレースホルダー 21">
            <a:extLst>
              <a:ext uri="{FF2B5EF4-FFF2-40B4-BE49-F238E27FC236}">
                <a16:creationId xmlns:a16="http://schemas.microsoft.com/office/drawing/2014/main" id="{832FA23F-E07E-470D-BE96-72DBD9FFDE44}"/>
              </a:ext>
            </a:extLst>
          </p:cNvPr>
          <p:cNvSpPr>
            <a:spLocks noGrp="1"/>
          </p:cNvSpPr>
          <p:nvPr>
            <p:ph type="body" sz="quarter" idx="11" hasCustomPrompt="1"/>
          </p:nvPr>
        </p:nvSpPr>
        <p:spPr bwMode="gray">
          <a:xfrm>
            <a:off x="1058231" y="1595208"/>
            <a:ext cx="7071784" cy="417512"/>
          </a:xfrm>
          <a:prstGeom prst="rect">
            <a:avLst/>
          </a:prstGeom>
        </p:spPr>
        <p:txBody>
          <a:bodyPr lIns="0" tIns="36000" rIns="0" bIns="0"/>
          <a:lstStyle>
            <a:lvl1pPr>
              <a:buNone/>
              <a:defRPr sz="2400" b="1">
                <a:latin typeface="+mj-ea"/>
                <a:ea typeface="+mj-ea"/>
              </a:defRPr>
            </a:lvl1pPr>
            <a:lvl2pPr>
              <a:buNone/>
              <a:defRPr/>
            </a:lvl2pPr>
            <a:lvl3pPr>
              <a:buNone/>
              <a:defRPr/>
            </a:lvl3pPr>
            <a:lvl4pPr>
              <a:buNone/>
              <a:defRPr/>
            </a:lvl4pPr>
            <a:lvl5pPr>
              <a:buNone/>
              <a:defRPr/>
            </a:lvl5pPr>
          </a:lstStyle>
          <a:p>
            <a:pPr lvl="0"/>
            <a:r>
              <a:rPr kumimoji="1" lang="en-US" altLang="ja-JP"/>
              <a:t>XXXXXXX</a:t>
            </a:r>
            <a:r>
              <a:rPr kumimoji="1" lang="ja-JP" altLang="en-US"/>
              <a:t>部　</a:t>
            </a:r>
            <a:r>
              <a:rPr kumimoji="1" lang="en-US" altLang="ja-JP"/>
              <a:t>XXXXXXX</a:t>
            </a:r>
            <a:r>
              <a:rPr kumimoji="1" lang="ja-JP" altLang="en-US"/>
              <a:t>課</a:t>
            </a:r>
          </a:p>
        </p:txBody>
      </p:sp>
      <p:sp>
        <p:nvSpPr>
          <p:cNvPr id="23" name="テキスト プレースホルダー 21">
            <a:extLst>
              <a:ext uri="{FF2B5EF4-FFF2-40B4-BE49-F238E27FC236}">
                <a16:creationId xmlns:a16="http://schemas.microsoft.com/office/drawing/2014/main" id="{19EF2E81-A1E0-4537-840A-1A4EDF6EA419}"/>
              </a:ext>
            </a:extLst>
          </p:cNvPr>
          <p:cNvSpPr>
            <a:spLocks noGrp="1"/>
          </p:cNvSpPr>
          <p:nvPr>
            <p:ph type="body" sz="quarter" idx="12" hasCustomPrompt="1"/>
          </p:nvPr>
        </p:nvSpPr>
        <p:spPr bwMode="gray">
          <a:xfrm>
            <a:off x="1058231" y="2355743"/>
            <a:ext cx="7071784" cy="417512"/>
          </a:xfrm>
          <a:prstGeom prst="rect">
            <a:avLst/>
          </a:prstGeom>
        </p:spPr>
        <p:txBody>
          <a:bodyPr lIns="0" tIns="36000" rIns="0" bIns="0"/>
          <a:lstStyle>
            <a:lvl1pPr>
              <a:buNone/>
              <a:defRPr sz="2400" b="1">
                <a:latin typeface="+mj-ea"/>
                <a:ea typeface="+mj-ea"/>
              </a:defRPr>
            </a:lvl1pPr>
            <a:lvl2pPr>
              <a:buNone/>
              <a:defRPr/>
            </a:lvl2pPr>
            <a:lvl3pPr>
              <a:buNone/>
              <a:defRPr/>
            </a:lvl3pPr>
            <a:lvl4pPr>
              <a:buNone/>
              <a:defRPr/>
            </a:lvl4pPr>
            <a:lvl5pPr>
              <a:buNone/>
              <a:defRPr/>
            </a:lvl5pPr>
          </a:lstStyle>
          <a:p>
            <a:pPr lvl="0"/>
            <a:r>
              <a:rPr kumimoji="1" lang="ja-JP" altLang="en-US"/>
              <a:t>名前　名前</a:t>
            </a:r>
          </a:p>
        </p:txBody>
      </p:sp>
      <p:sp>
        <p:nvSpPr>
          <p:cNvPr id="24" name="テキスト プレースホルダー 21">
            <a:extLst>
              <a:ext uri="{FF2B5EF4-FFF2-40B4-BE49-F238E27FC236}">
                <a16:creationId xmlns:a16="http://schemas.microsoft.com/office/drawing/2014/main" id="{9AF9B657-AE55-490C-82F6-035E198D9E1D}"/>
              </a:ext>
            </a:extLst>
          </p:cNvPr>
          <p:cNvSpPr>
            <a:spLocks noGrp="1"/>
          </p:cNvSpPr>
          <p:nvPr>
            <p:ph type="body" sz="quarter" idx="13" hasCustomPrompt="1"/>
          </p:nvPr>
        </p:nvSpPr>
        <p:spPr bwMode="gray">
          <a:xfrm>
            <a:off x="1058231" y="2853539"/>
            <a:ext cx="7071784" cy="208756"/>
          </a:xfrm>
          <a:prstGeom prst="rect">
            <a:avLst/>
          </a:prstGeom>
        </p:spPr>
        <p:txBody>
          <a:bodyPr lIns="0" tIns="36000" rIns="0" bIns="0"/>
          <a:lstStyle>
            <a:lvl1pPr>
              <a:buNone/>
              <a:defRPr sz="1400" b="0">
                <a:latin typeface="+mj-ea"/>
                <a:ea typeface="+mj-ea"/>
              </a:defRPr>
            </a:lvl1pPr>
            <a:lvl2pPr>
              <a:buNone/>
              <a:defRPr/>
            </a:lvl2pPr>
            <a:lvl3pPr>
              <a:buNone/>
              <a:defRPr/>
            </a:lvl3pPr>
            <a:lvl4pPr>
              <a:buNone/>
              <a:defRPr/>
            </a:lvl4pPr>
            <a:lvl5pPr>
              <a:buNone/>
              <a:defRPr/>
            </a:lvl5pPr>
          </a:lstStyle>
          <a:p>
            <a:pPr lvl="0"/>
            <a:r>
              <a:rPr kumimoji="1" lang="ja-JP" altLang="en-US"/>
              <a:t>よみがな</a:t>
            </a:r>
          </a:p>
        </p:txBody>
      </p:sp>
      <p:sp>
        <p:nvSpPr>
          <p:cNvPr id="26" name="テキスト プレースホルダー 25">
            <a:extLst>
              <a:ext uri="{FF2B5EF4-FFF2-40B4-BE49-F238E27FC236}">
                <a16:creationId xmlns:a16="http://schemas.microsoft.com/office/drawing/2014/main" id="{B9BE2F9F-985A-4293-89A5-B8A9A29D443F}"/>
              </a:ext>
            </a:extLst>
          </p:cNvPr>
          <p:cNvSpPr>
            <a:spLocks noGrp="1"/>
          </p:cNvSpPr>
          <p:nvPr>
            <p:ph type="body" sz="quarter" idx="14" hasCustomPrompt="1"/>
          </p:nvPr>
        </p:nvSpPr>
        <p:spPr bwMode="gray">
          <a:xfrm>
            <a:off x="719667" y="4062341"/>
            <a:ext cx="10752667" cy="2354335"/>
          </a:xfrm>
          <a:prstGeom prst="rect">
            <a:avLst/>
          </a:prstGeom>
        </p:spPr>
        <p:txBody>
          <a:bodyPr lIns="0" tIns="0" rIns="0" bIns="0"/>
          <a:lstStyle>
            <a:lvl1pPr marL="216000" indent="-216000">
              <a:lnSpc>
                <a:spcPct val="110000"/>
              </a:lnSpc>
              <a:spcBef>
                <a:spcPts val="0"/>
              </a:spcBef>
              <a:spcAft>
                <a:spcPts val="1200"/>
              </a:spcAft>
              <a:buClr>
                <a:schemeClr val="accent1"/>
              </a:buClr>
              <a:buSzPct val="80000"/>
              <a:buFont typeface="Wingdings" panose="05000000000000000000" pitchFamily="2" charset="2"/>
              <a:buChar char="n"/>
              <a:defRPr sz="1600"/>
            </a:lvl1pPr>
          </a:lstStyle>
          <a:p>
            <a:pPr lvl="0"/>
            <a:r>
              <a:rPr kumimoji="1" lang="ja-JP" altLang="en-US"/>
              <a:t>プロフィール テキスト入力</a:t>
            </a:r>
          </a:p>
        </p:txBody>
      </p:sp>
    </p:spTree>
    <p:extLst>
      <p:ext uri="{BB962C8B-B14F-4D97-AF65-F5344CB8AC3E}">
        <p14:creationId xmlns:p14="http://schemas.microsoft.com/office/powerpoint/2010/main" val="1020023477"/>
      </p:ext>
    </p:extLst>
  </p:cSld>
  <p:clrMapOvr>
    <a:masterClrMapping/>
  </p:clrMapOvr>
  <p:extLst>
    <p:ext uri="{DCECCB84-F9BA-43D5-87BE-67443E8EF086}">
      <p15:sldGuideLst xmlns:p15="http://schemas.microsoft.com/office/powerpoint/2012/main">
        <p15:guide id="1" orient="horz" pos="4042">
          <p15:clr>
            <a:srgbClr val="FBAE40"/>
          </p15:clr>
        </p15:guide>
        <p15:guide id="2" pos="2880">
          <p15:clr>
            <a:srgbClr val="FBAE40"/>
          </p15:clr>
        </p15:guide>
        <p15:guide id="3" orient="horz" pos="799">
          <p15:clr>
            <a:srgbClr val="FBAE40"/>
          </p15:clr>
        </p15:guide>
        <p15:guide id="4" pos="340">
          <p15:clr>
            <a:srgbClr val="FBAE40"/>
          </p15:clr>
        </p15:guide>
        <p15:guide id="5" pos="5420">
          <p15:clr>
            <a:srgbClr val="FBAE40"/>
          </p15:clr>
        </p15:guide>
      </p15:sldGuideLst>
    </p:ext>
  </p:extLst>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59479"/>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445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1.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46666" r="12813"/>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49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4264" r="45236"/>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9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3.xml><?xml version="1.0" encoding="utf-8"?>
<p:sldLayout xmlns:a="http://schemas.openxmlformats.org/drawingml/2006/main" xmlns:r="http://schemas.openxmlformats.org/officeDocument/2006/relationships" xmlns:p="http://schemas.openxmlformats.org/presentationml/2006/main" preserve="1" userDrawn="1">
  <p:cSld name="3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sp>
        <p:nvSpPr>
          <p:cNvPr id="7" name="AutoShape 119"/>
          <p:cNvSpPr>
            <a:spLocks/>
          </p:cNvSpPr>
          <p:nvPr userDrawn="1"/>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40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3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84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5.xml><?xml version="1.0" encoding="utf-8"?>
<p:sldLayout xmlns:a="http://schemas.openxmlformats.org/drawingml/2006/main" xmlns:r="http://schemas.openxmlformats.org/officeDocument/2006/relationships" xmlns:p="http://schemas.openxmlformats.org/presentationml/2006/main" preserve="1" userDrawn="1">
  <p:cSld name="3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38224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6.xml><?xml version="1.0" encoding="utf-8"?>
<p:sldLayout xmlns:a="http://schemas.openxmlformats.org/drawingml/2006/main" xmlns:r="http://schemas.openxmlformats.org/officeDocument/2006/relationships" xmlns:p="http://schemas.openxmlformats.org/presentationml/2006/main" preserve="1" userDrawn="1">
  <p:cSld name="3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92138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3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90103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4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19591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4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96183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本編">
    <p:spTree>
      <p:nvGrpSpPr>
        <p:cNvPr id="1" name=""/>
        <p:cNvGrpSpPr/>
        <p:nvPr/>
      </p:nvGrpSpPr>
      <p:grpSpPr>
        <a:xfrm>
          <a:off x="0" y="0"/>
          <a:ext cx="0" cy="0"/>
          <a:chOff x="0" y="0"/>
          <a:chExt cx="0" cy="0"/>
        </a:xfrm>
      </p:grpSpPr>
      <p:sp>
        <p:nvSpPr>
          <p:cNvPr id="11" name="フッター プレースホルダー 3">
            <a:extLst>
              <a:ext uri="{FF2B5EF4-FFF2-40B4-BE49-F238E27FC236}">
                <a16:creationId xmlns:a16="http://schemas.microsoft.com/office/drawing/2014/main" id="{9CC4425C-B901-45AE-B8D4-BCA98DB58E22}"/>
              </a:ext>
            </a:extLst>
          </p:cNvPr>
          <p:cNvSpPr txBox="1">
            <a:spLocks/>
          </p:cNvSpPr>
          <p:nvPr/>
        </p:nvSpPr>
        <p:spPr bwMode="gray">
          <a:xfrm>
            <a:off x="9344361" y="6483790"/>
            <a:ext cx="2540000" cy="289461"/>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600" dirty="0">
                <a:solidFill>
                  <a:schemeClr val="tx1">
                    <a:lumMod val="50000"/>
                    <a:lumOff val="50000"/>
                  </a:schemeClr>
                </a:solidFill>
              </a:rPr>
              <a:t>Copyright © 2022 JETRO. All rights reserved.</a:t>
            </a:r>
            <a:endParaRPr kumimoji="1" lang="ja-JP" altLang="en-US" sz="600" dirty="0">
              <a:solidFill>
                <a:schemeClr val="tx1">
                  <a:lumMod val="50000"/>
                  <a:lumOff val="50000"/>
                </a:schemeClr>
              </a:solidFill>
            </a:endParaRPr>
          </a:p>
        </p:txBody>
      </p:sp>
      <p:sp>
        <p:nvSpPr>
          <p:cNvPr id="12" name="Slide Number Placeholder 5">
            <a:extLst>
              <a:ext uri="{FF2B5EF4-FFF2-40B4-BE49-F238E27FC236}">
                <a16:creationId xmlns:a16="http://schemas.microsoft.com/office/drawing/2014/main" id="{5FED43B0-CEB3-4D95-91A8-E5C414E461E5}"/>
              </a:ext>
            </a:extLst>
          </p:cNvPr>
          <p:cNvSpPr txBox="1">
            <a:spLocks/>
          </p:cNvSpPr>
          <p:nvPr/>
        </p:nvSpPr>
        <p:spPr bwMode="gray">
          <a:xfrm>
            <a:off x="11747727" y="6459958"/>
            <a:ext cx="371551" cy="316921"/>
          </a:xfrm>
          <a:prstGeom prst="rect">
            <a:avLst/>
          </a:prstGeom>
        </p:spPr>
        <p:txBody>
          <a:bodyPr vert="horz" wrap="none"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2525BC4-E832-4434-AD29-9CBC1E162507}" type="slidenum">
              <a:rPr kumimoji="1" lang="ja-JP" altLang="en-US" sz="1200" smtClean="0">
                <a:solidFill>
                  <a:schemeClr val="tx2"/>
                </a:solidFill>
              </a:rPr>
              <a:pPr algn="ctr"/>
              <a:t>‹#›</a:t>
            </a:fld>
            <a:endParaRPr kumimoji="1" lang="ja-JP" altLang="en-US" sz="1200">
              <a:solidFill>
                <a:schemeClr val="tx2"/>
              </a:solidFill>
            </a:endParaRPr>
          </a:p>
        </p:txBody>
      </p:sp>
      <p:cxnSp>
        <p:nvCxnSpPr>
          <p:cNvPr id="13" name="直線コネクタ 12">
            <a:extLst>
              <a:ext uri="{FF2B5EF4-FFF2-40B4-BE49-F238E27FC236}">
                <a16:creationId xmlns:a16="http://schemas.microsoft.com/office/drawing/2014/main" id="{F3E6B311-B6FA-4E40-8A41-B0182651D5C8}"/>
              </a:ext>
            </a:extLst>
          </p:cNvPr>
          <p:cNvCxnSpPr/>
          <p:nvPr/>
        </p:nvCxnSpPr>
        <p:spPr bwMode="gray">
          <a:xfrm>
            <a:off x="11673397" y="6543903"/>
            <a:ext cx="0" cy="157861"/>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574931F2-52F4-4DB0-919F-6A30B623B291}"/>
              </a:ext>
            </a:extLst>
          </p:cNvPr>
          <p:cNvCxnSpPr>
            <a:cxnSpLocks/>
          </p:cNvCxnSpPr>
          <p:nvPr userDrawn="1"/>
        </p:nvCxnSpPr>
        <p:spPr bwMode="gray">
          <a:xfrm>
            <a:off x="1270064" y="427860"/>
            <a:ext cx="0" cy="3240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865B28F6-A186-43E9-AD42-C5AFB0654BA1}"/>
              </a:ext>
            </a:extLst>
          </p:cNvPr>
          <p:cNvSpPr/>
          <p:nvPr userDrawn="1"/>
        </p:nvSpPr>
        <p:spPr bwMode="gray">
          <a:xfrm>
            <a:off x="0" y="6786000"/>
            <a:ext cx="1219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endParaRPr kumimoji="1" lang="ja-JP" altLang="en-US" sz="900" b="1">
              <a:solidFill>
                <a:schemeClr val="tx1"/>
              </a:solidFill>
              <a:latin typeface="+mn-ea"/>
            </a:endParaRPr>
          </a:p>
        </p:txBody>
      </p:sp>
      <p:sp>
        <p:nvSpPr>
          <p:cNvPr id="24" name="フリーフォーム: 図形 23">
            <a:extLst>
              <a:ext uri="{FF2B5EF4-FFF2-40B4-BE49-F238E27FC236}">
                <a16:creationId xmlns:a16="http://schemas.microsoft.com/office/drawing/2014/main" id="{8A24C676-F602-4BCD-8A7A-629109F727D5}"/>
              </a:ext>
            </a:extLst>
          </p:cNvPr>
          <p:cNvSpPr/>
          <p:nvPr userDrawn="1"/>
        </p:nvSpPr>
        <p:spPr bwMode="gray">
          <a:xfrm flipH="1">
            <a:off x="1" y="0"/>
            <a:ext cx="1680000" cy="180000"/>
          </a:xfrm>
          <a:custGeom>
            <a:avLst/>
            <a:gdLst>
              <a:gd name="connsiteX0" fmla="*/ 1517167 w 1517167"/>
              <a:gd name="connsiteY0" fmla="*/ 0 h 157310"/>
              <a:gd name="connsiteX1" fmla="*/ 0 w 1517167"/>
              <a:gd name="connsiteY1" fmla="*/ 0 h 157310"/>
              <a:gd name="connsiteX2" fmla="*/ 157310 w 1517167"/>
              <a:gd name="connsiteY2" fmla="*/ 157310 h 157310"/>
              <a:gd name="connsiteX3" fmla="*/ 1517167 w 1517167"/>
              <a:gd name="connsiteY3" fmla="*/ 157310 h 157310"/>
            </a:gdLst>
            <a:ahLst/>
            <a:cxnLst>
              <a:cxn ang="0">
                <a:pos x="connsiteX0" y="connsiteY0"/>
              </a:cxn>
              <a:cxn ang="0">
                <a:pos x="connsiteX1" y="connsiteY1"/>
              </a:cxn>
              <a:cxn ang="0">
                <a:pos x="connsiteX2" y="connsiteY2"/>
              </a:cxn>
              <a:cxn ang="0">
                <a:pos x="connsiteX3" y="connsiteY3"/>
              </a:cxn>
            </a:cxnLst>
            <a:rect l="l" t="t" r="r" b="b"/>
            <a:pathLst>
              <a:path w="1517167" h="157310">
                <a:moveTo>
                  <a:pt x="1517167" y="0"/>
                </a:moveTo>
                <a:lnTo>
                  <a:pt x="0" y="0"/>
                </a:lnTo>
                <a:lnTo>
                  <a:pt x="157310" y="157310"/>
                </a:lnTo>
                <a:lnTo>
                  <a:pt x="1517167" y="157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lnSpc>
                <a:spcPct val="110000"/>
              </a:lnSpc>
            </a:pPr>
            <a:endParaRPr kumimoji="1" lang="ja-JP" altLang="en-US" sz="900" b="1">
              <a:solidFill>
                <a:schemeClr val="tx1"/>
              </a:solidFill>
              <a:latin typeface="+mn-ea"/>
            </a:endParaRPr>
          </a:p>
        </p:txBody>
      </p:sp>
      <p:sp>
        <p:nvSpPr>
          <p:cNvPr id="2" name="Title 1"/>
          <p:cNvSpPr>
            <a:spLocks noGrp="1"/>
          </p:cNvSpPr>
          <p:nvPr userDrawn="1">
            <p:ph type="title" hasCustomPrompt="1"/>
          </p:nvPr>
        </p:nvSpPr>
        <p:spPr bwMode="gray">
          <a:xfrm>
            <a:off x="1560465" y="368037"/>
            <a:ext cx="9628537" cy="497654"/>
          </a:xfrm>
          <a:prstGeom prst="rect">
            <a:avLst/>
          </a:prstGeom>
        </p:spPr>
        <p:txBody>
          <a:bodyPr vert="horz" lIns="0" tIns="72000" rIns="0" bIns="36000" rtlCol="0" anchor="ctr">
            <a:noAutofit/>
          </a:bodyPr>
          <a:lstStyle>
            <a:lvl1pPr>
              <a:defRPr lang="en-US" sz="2400" b="1" dirty="0">
                <a:solidFill>
                  <a:schemeClr val="tx2"/>
                </a:solidFill>
                <a:latin typeface="+mj-ea"/>
              </a:defRPr>
            </a:lvl1pPr>
          </a:lstStyle>
          <a:p>
            <a:pPr marL="0" lvl="0" defTabSz="922338"/>
            <a:r>
              <a:rPr kumimoji="1" lang="ja-JP" altLang="en-US" b="1" dirty="0">
                <a:solidFill>
                  <a:schemeClr val="tx2"/>
                </a:solidFill>
              </a:rPr>
              <a:t>タイトルを入力 </a:t>
            </a:r>
            <a:r>
              <a:rPr kumimoji="1" lang="en-US" altLang="ja-JP" b="1" dirty="0">
                <a:solidFill>
                  <a:schemeClr val="tx2"/>
                </a:solidFill>
              </a:rPr>
              <a:t>24pt 1</a:t>
            </a:r>
            <a:r>
              <a:rPr kumimoji="1" lang="ja-JP" altLang="en-US" b="1" dirty="0">
                <a:solidFill>
                  <a:schemeClr val="tx2"/>
                </a:solidFill>
              </a:rPr>
              <a:t>行まで</a:t>
            </a:r>
            <a:endParaRPr lang="en-US" dirty="0"/>
          </a:p>
        </p:txBody>
      </p:sp>
      <p:cxnSp>
        <p:nvCxnSpPr>
          <p:cNvPr id="10" name="直線コネクタ 9">
            <a:extLst>
              <a:ext uri="{FF2B5EF4-FFF2-40B4-BE49-F238E27FC236}">
                <a16:creationId xmlns:a16="http://schemas.microsoft.com/office/drawing/2014/main" id="{904304D6-14EB-496C-BE53-FD2BF64D1712}"/>
              </a:ext>
            </a:extLst>
          </p:cNvPr>
          <p:cNvCxnSpPr>
            <a:cxnSpLocks/>
          </p:cNvCxnSpPr>
          <p:nvPr userDrawn="1"/>
        </p:nvCxnSpPr>
        <p:spPr bwMode="gray">
          <a:xfrm>
            <a:off x="1270064" y="427860"/>
            <a:ext cx="0" cy="3240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 name="テキスト プレースホルダー 4">
            <a:extLst>
              <a:ext uri="{FF2B5EF4-FFF2-40B4-BE49-F238E27FC236}">
                <a16:creationId xmlns:a16="http://schemas.microsoft.com/office/drawing/2014/main" id="{90BA2E60-2490-4CF3-A1EE-D1DEB1E25A4B}"/>
              </a:ext>
            </a:extLst>
          </p:cNvPr>
          <p:cNvSpPr>
            <a:spLocks noGrp="1"/>
          </p:cNvSpPr>
          <p:nvPr>
            <p:ph type="body" sz="quarter" idx="10" hasCustomPrompt="1"/>
          </p:nvPr>
        </p:nvSpPr>
        <p:spPr bwMode="gray">
          <a:xfrm>
            <a:off x="425681" y="295208"/>
            <a:ext cx="768000" cy="576000"/>
          </a:xfrm>
          <a:prstGeom prst="rect">
            <a:avLst/>
          </a:prstGeom>
        </p:spPr>
        <p:txBody>
          <a:bodyPr vert="horz" lIns="0" tIns="72000" rIns="0" bIns="36000" rtlCol="0" anchor="ctr">
            <a:noAutofit/>
          </a:bodyPr>
          <a:lstStyle>
            <a:lvl1pPr algn="ctr">
              <a:buNone/>
              <a:defRPr lang="ja-JP" altLang="en-US" sz="3200" b="1" dirty="0">
                <a:solidFill>
                  <a:schemeClr val="tx2"/>
                </a:solidFill>
                <a:latin typeface="+mj-lt"/>
                <a:ea typeface="+mj-ea"/>
                <a:cs typeface="+mj-cs"/>
              </a:defRPr>
            </a:lvl1pPr>
            <a:lvl2pPr>
              <a:buNone/>
              <a:defRPr/>
            </a:lvl2pPr>
            <a:lvl3pPr>
              <a:buNone/>
              <a:defRPr/>
            </a:lvl3pPr>
            <a:lvl4pPr>
              <a:buNone/>
              <a:defRPr/>
            </a:lvl4pPr>
            <a:lvl5pPr>
              <a:buNone/>
              <a:defRPr/>
            </a:lvl5pPr>
          </a:lstStyle>
          <a:p>
            <a:pPr marL="0" lvl="0" algn="ctr">
              <a:spcBef>
                <a:spcPct val="0"/>
              </a:spcBef>
              <a:buNone/>
            </a:pPr>
            <a:r>
              <a:rPr kumimoji="1" lang="en-US" altLang="ja-JP"/>
              <a:t>1</a:t>
            </a:r>
            <a:endParaRPr kumimoji="1" lang="ja-JP" altLang="en-US"/>
          </a:p>
        </p:txBody>
      </p:sp>
      <p:sp>
        <p:nvSpPr>
          <p:cNvPr id="17" name="テキスト プレースホルダー 25">
            <a:extLst>
              <a:ext uri="{FF2B5EF4-FFF2-40B4-BE49-F238E27FC236}">
                <a16:creationId xmlns:a16="http://schemas.microsoft.com/office/drawing/2014/main" id="{BD2EA5F8-D7DB-4C7F-88CB-DF49A90EFFB5}"/>
              </a:ext>
            </a:extLst>
          </p:cNvPr>
          <p:cNvSpPr>
            <a:spLocks noGrp="1"/>
          </p:cNvSpPr>
          <p:nvPr>
            <p:ph type="body" sz="quarter" idx="14" hasCustomPrompt="1"/>
          </p:nvPr>
        </p:nvSpPr>
        <p:spPr bwMode="gray">
          <a:xfrm>
            <a:off x="719667" y="1172010"/>
            <a:ext cx="10752667" cy="654846"/>
          </a:xfrm>
          <a:prstGeom prst="rect">
            <a:avLst/>
          </a:prstGeom>
          <a:noFill/>
        </p:spPr>
        <p:txBody>
          <a:bodyPr wrap="square" lIns="0" tIns="0" rIns="0" bIns="0" rtlCol="0">
            <a:noAutofit/>
          </a:bodyPr>
          <a:lstStyle>
            <a:lvl1pPr marL="216000" indent="-216000">
              <a:lnSpc>
                <a:spcPct val="110000"/>
              </a:lnSpc>
              <a:spcBef>
                <a:spcPts val="0"/>
              </a:spcBef>
              <a:spcAft>
                <a:spcPts val="400"/>
              </a:spcAft>
              <a:buClr>
                <a:schemeClr val="accent1"/>
              </a:buClr>
              <a:buSzPct val="80000"/>
              <a:buFont typeface="Wingdings" panose="05000000000000000000" pitchFamily="2" charset="2"/>
              <a:buChar char="n"/>
              <a:defRPr lang="ja-JP" altLang="en-US" sz="1400" dirty="0" smtClean="0">
                <a:latin typeface="+mn-ea"/>
              </a:defRPr>
            </a:lvl1pPr>
          </a:lstStyle>
          <a:p>
            <a:pPr marL="216000" indent="-216000">
              <a:lnSpc>
                <a:spcPct val="110000"/>
              </a:lnSpc>
              <a:spcAft>
                <a:spcPts val="400"/>
              </a:spcAft>
              <a:buClr>
                <a:schemeClr val="accent1"/>
              </a:buClr>
              <a:buSzPct val="80000"/>
              <a:buFont typeface="Wingdings" panose="05000000000000000000" pitchFamily="2" charset="2"/>
              <a:buChar char="n"/>
            </a:pPr>
            <a:r>
              <a:rPr kumimoji="1" lang="ja-JP" altLang="en-US" sz="1400">
                <a:latin typeface="+mn-ea"/>
              </a:rPr>
              <a:t>リード文</a:t>
            </a:r>
            <a:r>
              <a:rPr kumimoji="1" lang="en-US" altLang="ja-JP" sz="1400">
                <a:latin typeface="+mn-ea"/>
              </a:rPr>
              <a:t>14pt </a:t>
            </a:r>
            <a:r>
              <a:rPr kumimoji="1" lang="ja-JP" altLang="en-US" sz="1400">
                <a:latin typeface="+mn-ea"/>
              </a:rPr>
              <a:t> </a:t>
            </a:r>
            <a:r>
              <a:rPr kumimoji="1" lang="en-US" altLang="ja-JP" sz="1400">
                <a:latin typeface="+mn-ea"/>
              </a:rPr>
              <a:t>XXXXXXXXXXXXXXXXXXXXXXXXXXXXXXXXXXXXXXXXXXXXXXXXX 1~2</a:t>
            </a:r>
            <a:r>
              <a:rPr kumimoji="1" lang="ja-JP" altLang="en-US" sz="1400">
                <a:latin typeface="+mn-ea"/>
              </a:rPr>
              <a:t>行。</a:t>
            </a:r>
            <a:endParaRPr kumimoji="1" lang="en-US" altLang="ja-JP" sz="1400">
              <a:latin typeface="+mn-ea"/>
            </a:endParaRPr>
          </a:p>
        </p:txBody>
      </p:sp>
    </p:spTree>
    <p:extLst>
      <p:ext uri="{BB962C8B-B14F-4D97-AF65-F5344CB8AC3E}">
        <p14:creationId xmlns:p14="http://schemas.microsoft.com/office/powerpoint/2010/main" val="171490419"/>
      </p:ext>
    </p:extLst>
  </p:cSld>
  <p:clrMapOvr>
    <a:masterClrMapping/>
  </p:clrMapOvr>
  <p:extLst>
    <p:ext uri="{DCECCB84-F9BA-43D5-87BE-67443E8EF086}">
      <p15:sldGuideLst xmlns:p15="http://schemas.microsoft.com/office/powerpoint/2012/main">
        <p15:guide id="1" orient="horz" pos="1389">
          <p15:clr>
            <a:srgbClr val="FBAE40"/>
          </p15:clr>
        </p15:guide>
        <p15:guide id="2" pos="2880">
          <p15:clr>
            <a:srgbClr val="FBAE40"/>
          </p15:clr>
        </p15:guide>
        <p15:guide id="3" pos="340">
          <p15:clr>
            <a:srgbClr val="FBAE40"/>
          </p15:clr>
        </p15:guide>
        <p15:guide id="4" pos="5420">
          <p15:clr>
            <a:srgbClr val="FBAE40"/>
          </p15:clr>
        </p15:guide>
        <p15:guide id="5" orient="horz" pos="4042">
          <p15:clr>
            <a:srgbClr val="FBAE40"/>
          </p15:clr>
        </p15:guide>
      </p15:sldGuideLst>
    </p:ext>
  </p:extLst>
</p:sldLayout>
</file>

<file path=ppt/slideLayouts/slideLayout930.xml><?xml version="1.0" encoding="utf-8"?>
<p:sldLayout xmlns:a="http://schemas.openxmlformats.org/drawingml/2006/main" xmlns:r="http://schemas.openxmlformats.org/officeDocument/2006/relationships" xmlns:p="http://schemas.openxmlformats.org/presentationml/2006/main" preserve="1" userDrawn="1">
  <p:cSld name="4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89375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1.xml><?xml version="1.0" encoding="utf-8"?>
<p:sldLayout xmlns:a="http://schemas.openxmlformats.org/drawingml/2006/main" xmlns:r="http://schemas.openxmlformats.org/officeDocument/2006/relationships" xmlns:p="http://schemas.openxmlformats.org/presentationml/2006/main" preserve="1" userDrawn="1">
  <p:cSld name="4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9980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2.xml><?xml version="1.0" encoding="utf-8"?>
<p:sldLayout xmlns:a="http://schemas.openxmlformats.org/drawingml/2006/main" xmlns:r="http://schemas.openxmlformats.org/officeDocument/2006/relationships" xmlns:p="http://schemas.openxmlformats.org/presentationml/2006/main" preserve="1" userDrawn="1">
  <p:cSld name="4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29550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3.xml><?xml version="1.0" encoding="utf-8"?>
<p:sldLayout xmlns:a="http://schemas.openxmlformats.org/drawingml/2006/main" xmlns:r="http://schemas.openxmlformats.org/officeDocument/2006/relationships" xmlns:p="http://schemas.openxmlformats.org/presentationml/2006/main" preserve="1" userDrawn="1">
  <p:cSld name="4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90013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4.xml><?xml version="1.0" encoding="utf-8"?>
<p:sldLayout xmlns:a="http://schemas.openxmlformats.org/drawingml/2006/main" xmlns:r="http://schemas.openxmlformats.org/officeDocument/2006/relationships" xmlns:p="http://schemas.openxmlformats.org/presentationml/2006/main" preserve="1" userDrawn="1">
  <p:cSld name="4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94886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4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74725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4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08756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userDrawn="1">
  <p:cSld name="4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72125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5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3729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5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84515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本編">
    <p:spTree>
      <p:nvGrpSpPr>
        <p:cNvPr id="1" name=""/>
        <p:cNvGrpSpPr/>
        <p:nvPr/>
      </p:nvGrpSpPr>
      <p:grpSpPr>
        <a:xfrm>
          <a:off x="0" y="0"/>
          <a:ext cx="0" cy="0"/>
          <a:chOff x="0" y="0"/>
          <a:chExt cx="0" cy="0"/>
        </a:xfrm>
      </p:grpSpPr>
      <p:sp>
        <p:nvSpPr>
          <p:cNvPr id="11" name="フッター プレースホルダー 3">
            <a:extLst>
              <a:ext uri="{FF2B5EF4-FFF2-40B4-BE49-F238E27FC236}">
                <a16:creationId xmlns:a16="http://schemas.microsoft.com/office/drawing/2014/main" id="{9CC4425C-B901-45AE-B8D4-BCA98DB58E22}"/>
              </a:ext>
            </a:extLst>
          </p:cNvPr>
          <p:cNvSpPr txBox="1">
            <a:spLocks/>
          </p:cNvSpPr>
          <p:nvPr/>
        </p:nvSpPr>
        <p:spPr bwMode="gray">
          <a:xfrm>
            <a:off x="9344361" y="6483790"/>
            <a:ext cx="2540000" cy="289461"/>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600" dirty="0">
                <a:solidFill>
                  <a:schemeClr val="tx1">
                    <a:lumMod val="50000"/>
                    <a:lumOff val="50000"/>
                  </a:schemeClr>
                </a:solidFill>
              </a:rPr>
              <a:t>Copyright © 2022 JETRO. All rights reserved.</a:t>
            </a:r>
            <a:endParaRPr kumimoji="1" lang="ja-JP" altLang="en-US" sz="600" dirty="0">
              <a:solidFill>
                <a:schemeClr val="tx1">
                  <a:lumMod val="50000"/>
                  <a:lumOff val="50000"/>
                </a:schemeClr>
              </a:solidFill>
            </a:endParaRPr>
          </a:p>
        </p:txBody>
      </p:sp>
      <p:sp>
        <p:nvSpPr>
          <p:cNvPr id="12" name="Slide Number Placeholder 5">
            <a:extLst>
              <a:ext uri="{FF2B5EF4-FFF2-40B4-BE49-F238E27FC236}">
                <a16:creationId xmlns:a16="http://schemas.microsoft.com/office/drawing/2014/main" id="{5FED43B0-CEB3-4D95-91A8-E5C414E461E5}"/>
              </a:ext>
            </a:extLst>
          </p:cNvPr>
          <p:cNvSpPr txBox="1">
            <a:spLocks/>
          </p:cNvSpPr>
          <p:nvPr/>
        </p:nvSpPr>
        <p:spPr bwMode="gray">
          <a:xfrm>
            <a:off x="11747727" y="6459958"/>
            <a:ext cx="371551" cy="316921"/>
          </a:xfrm>
          <a:prstGeom prst="rect">
            <a:avLst/>
          </a:prstGeom>
        </p:spPr>
        <p:txBody>
          <a:bodyPr vert="horz" wrap="none"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2525BC4-E832-4434-AD29-9CBC1E162507}" type="slidenum">
              <a:rPr kumimoji="1" lang="ja-JP" altLang="en-US" sz="1200" smtClean="0">
                <a:solidFill>
                  <a:schemeClr val="tx2"/>
                </a:solidFill>
              </a:rPr>
              <a:pPr algn="ctr"/>
              <a:t>‹#›</a:t>
            </a:fld>
            <a:endParaRPr kumimoji="1" lang="ja-JP" altLang="en-US" sz="1200">
              <a:solidFill>
                <a:schemeClr val="tx2"/>
              </a:solidFill>
            </a:endParaRPr>
          </a:p>
        </p:txBody>
      </p:sp>
      <p:cxnSp>
        <p:nvCxnSpPr>
          <p:cNvPr id="13" name="直線コネクタ 12">
            <a:extLst>
              <a:ext uri="{FF2B5EF4-FFF2-40B4-BE49-F238E27FC236}">
                <a16:creationId xmlns:a16="http://schemas.microsoft.com/office/drawing/2014/main" id="{F3E6B311-B6FA-4E40-8A41-B0182651D5C8}"/>
              </a:ext>
            </a:extLst>
          </p:cNvPr>
          <p:cNvCxnSpPr/>
          <p:nvPr/>
        </p:nvCxnSpPr>
        <p:spPr bwMode="gray">
          <a:xfrm>
            <a:off x="11673397" y="6543903"/>
            <a:ext cx="0" cy="157861"/>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865B28F6-A186-43E9-AD42-C5AFB0654BA1}"/>
              </a:ext>
            </a:extLst>
          </p:cNvPr>
          <p:cNvSpPr/>
          <p:nvPr userDrawn="1"/>
        </p:nvSpPr>
        <p:spPr bwMode="gray">
          <a:xfrm>
            <a:off x="0" y="6786000"/>
            <a:ext cx="1219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endParaRPr kumimoji="1" lang="ja-JP" altLang="en-US" sz="900" b="1">
              <a:solidFill>
                <a:schemeClr val="tx1"/>
              </a:solidFill>
              <a:latin typeface="+mn-ea"/>
            </a:endParaRPr>
          </a:p>
        </p:txBody>
      </p:sp>
      <p:sp>
        <p:nvSpPr>
          <p:cNvPr id="24" name="フリーフォーム: 図形 23">
            <a:extLst>
              <a:ext uri="{FF2B5EF4-FFF2-40B4-BE49-F238E27FC236}">
                <a16:creationId xmlns:a16="http://schemas.microsoft.com/office/drawing/2014/main" id="{8A24C676-F602-4BCD-8A7A-629109F727D5}"/>
              </a:ext>
            </a:extLst>
          </p:cNvPr>
          <p:cNvSpPr/>
          <p:nvPr userDrawn="1"/>
        </p:nvSpPr>
        <p:spPr bwMode="gray">
          <a:xfrm flipH="1">
            <a:off x="1" y="0"/>
            <a:ext cx="1680000" cy="180000"/>
          </a:xfrm>
          <a:custGeom>
            <a:avLst/>
            <a:gdLst>
              <a:gd name="connsiteX0" fmla="*/ 1517167 w 1517167"/>
              <a:gd name="connsiteY0" fmla="*/ 0 h 157310"/>
              <a:gd name="connsiteX1" fmla="*/ 0 w 1517167"/>
              <a:gd name="connsiteY1" fmla="*/ 0 h 157310"/>
              <a:gd name="connsiteX2" fmla="*/ 157310 w 1517167"/>
              <a:gd name="connsiteY2" fmla="*/ 157310 h 157310"/>
              <a:gd name="connsiteX3" fmla="*/ 1517167 w 1517167"/>
              <a:gd name="connsiteY3" fmla="*/ 157310 h 157310"/>
            </a:gdLst>
            <a:ahLst/>
            <a:cxnLst>
              <a:cxn ang="0">
                <a:pos x="connsiteX0" y="connsiteY0"/>
              </a:cxn>
              <a:cxn ang="0">
                <a:pos x="connsiteX1" y="connsiteY1"/>
              </a:cxn>
              <a:cxn ang="0">
                <a:pos x="connsiteX2" y="connsiteY2"/>
              </a:cxn>
              <a:cxn ang="0">
                <a:pos x="connsiteX3" y="connsiteY3"/>
              </a:cxn>
            </a:cxnLst>
            <a:rect l="l" t="t" r="r" b="b"/>
            <a:pathLst>
              <a:path w="1517167" h="157310">
                <a:moveTo>
                  <a:pt x="1517167" y="0"/>
                </a:moveTo>
                <a:lnTo>
                  <a:pt x="0" y="0"/>
                </a:lnTo>
                <a:lnTo>
                  <a:pt x="157310" y="157310"/>
                </a:lnTo>
                <a:lnTo>
                  <a:pt x="1517167" y="157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lnSpc>
                <a:spcPct val="110000"/>
              </a:lnSpc>
            </a:pPr>
            <a:endParaRPr kumimoji="1" lang="ja-JP" altLang="en-US" sz="900" b="1">
              <a:solidFill>
                <a:schemeClr val="tx1"/>
              </a:solidFill>
              <a:latin typeface="+mn-ea"/>
            </a:endParaRPr>
          </a:p>
        </p:txBody>
      </p:sp>
      <p:sp>
        <p:nvSpPr>
          <p:cNvPr id="2" name="Title 1"/>
          <p:cNvSpPr>
            <a:spLocks noGrp="1"/>
          </p:cNvSpPr>
          <p:nvPr userDrawn="1">
            <p:ph type="title" hasCustomPrompt="1"/>
          </p:nvPr>
        </p:nvSpPr>
        <p:spPr bwMode="gray">
          <a:xfrm>
            <a:off x="1560465" y="368037"/>
            <a:ext cx="9628537" cy="497654"/>
          </a:xfrm>
          <a:prstGeom prst="rect">
            <a:avLst/>
          </a:prstGeom>
        </p:spPr>
        <p:txBody>
          <a:bodyPr vert="horz" lIns="0" tIns="72000" rIns="0" bIns="36000" rtlCol="0" anchor="ctr">
            <a:noAutofit/>
          </a:bodyPr>
          <a:lstStyle>
            <a:lvl1pPr>
              <a:defRPr lang="en-US" sz="2400" b="1" dirty="0">
                <a:solidFill>
                  <a:schemeClr val="tx2"/>
                </a:solidFill>
                <a:latin typeface="+mj-ea"/>
              </a:defRPr>
            </a:lvl1pPr>
          </a:lstStyle>
          <a:p>
            <a:pPr marL="0" lvl="0" defTabSz="922338"/>
            <a:r>
              <a:rPr kumimoji="1" lang="ja-JP" altLang="en-US" b="1">
                <a:solidFill>
                  <a:schemeClr val="tx2"/>
                </a:solidFill>
              </a:rPr>
              <a:t>タイトルを入力 </a:t>
            </a:r>
            <a:r>
              <a:rPr kumimoji="1" lang="en-US" altLang="ja-JP" b="1">
                <a:solidFill>
                  <a:schemeClr val="tx2"/>
                </a:solidFill>
              </a:rPr>
              <a:t>24pt 1</a:t>
            </a:r>
            <a:r>
              <a:rPr kumimoji="1" lang="ja-JP" altLang="en-US" b="1">
                <a:solidFill>
                  <a:schemeClr val="tx2"/>
                </a:solidFill>
              </a:rPr>
              <a:t>行まで</a:t>
            </a:r>
            <a:endParaRPr lang="en-US"/>
          </a:p>
        </p:txBody>
      </p:sp>
    </p:spTree>
    <p:extLst>
      <p:ext uri="{BB962C8B-B14F-4D97-AF65-F5344CB8AC3E}">
        <p14:creationId xmlns:p14="http://schemas.microsoft.com/office/powerpoint/2010/main" val="1799975981"/>
      </p:ext>
    </p:extLst>
  </p:cSld>
  <p:clrMapOvr>
    <a:masterClrMapping/>
  </p:clrMapOvr>
  <p:extLst>
    <p:ext uri="{DCECCB84-F9BA-43D5-87BE-67443E8EF086}">
      <p15:sldGuideLst xmlns:p15="http://schemas.microsoft.com/office/powerpoint/2012/main">
        <p15:guide id="1" orient="horz" pos="1389">
          <p15:clr>
            <a:srgbClr val="FBAE40"/>
          </p15:clr>
        </p15:guide>
        <p15:guide id="2" pos="2880">
          <p15:clr>
            <a:srgbClr val="FBAE40"/>
          </p15:clr>
        </p15:guide>
        <p15:guide id="3" pos="340">
          <p15:clr>
            <a:srgbClr val="FBAE40"/>
          </p15:clr>
        </p15:guide>
        <p15:guide id="4" pos="5420">
          <p15:clr>
            <a:srgbClr val="FBAE40"/>
          </p15:clr>
        </p15:guide>
        <p15:guide id="5" orient="horz" pos="4042">
          <p15:clr>
            <a:srgbClr val="FBAE40"/>
          </p15:clr>
        </p15:guide>
      </p15:sldGuideLst>
    </p:ext>
  </p:extLst>
</p:sldLayout>
</file>

<file path=ppt/slideLayouts/slideLayout940.xml><?xml version="1.0" encoding="utf-8"?>
<p:sldLayout xmlns:a="http://schemas.openxmlformats.org/drawingml/2006/main" xmlns:r="http://schemas.openxmlformats.org/officeDocument/2006/relationships" xmlns:p="http://schemas.openxmlformats.org/presentationml/2006/main" preserve="1" userDrawn="1">
  <p:cSld name="5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38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10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9405" r="40119"/>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68697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2.xml><?xml version="1.0" encoding="utf-8"?>
<p:sldLayout xmlns:a="http://schemas.openxmlformats.org/drawingml/2006/main" xmlns:r="http://schemas.openxmlformats.org/officeDocument/2006/relationships" xmlns:p="http://schemas.openxmlformats.org/presentationml/2006/main" preserve="1" userDrawn="1">
  <p:cSld name="11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0692" r="38651"/>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95006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12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59479"/>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74204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4.xml><?xml version="1.0" encoding="utf-8"?>
<p:sldLayout xmlns:a="http://schemas.openxmlformats.org/drawingml/2006/main" xmlns:r="http://schemas.openxmlformats.org/officeDocument/2006/relationships" xmlns:p="http://schemas.openxmlformats.org/presentationml/2006/main" preserve="1" userDrawn="1">
  <p:cSld name="13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46666" r="12813"/>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3975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5.xml><?xml version="1.0" encoding="utf-8"?>
<p:sldLayout xmlns:a="http://schemas.openxmlformats.org/drawingml/2006/main" xmlns:r="http://schemas.openxmlformats.org/officeDocument/2006/relationships" xmlns:p="http://schemas.openxmlformats.org/presentationml/2006/main" preserve="1" userDrawn="1">
  <p:cSld name="14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4264" r="45236"/>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09645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5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sp>
        <p:nvSpPr>
          <p:cNvPr id="7" name="AutoShape 119"/>
          <p:cNvSpPr>
            <a:spLocks/>
          </p:cNvSpPr>
          <p:nvPr userDrawn="1"/>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67251" y="4572143"/>
            <a:ext cx="2857500" cy="1352551"/>
          </a:xfrm>
          <a:prstGeom prst="rect">
            <a:avLst/>
          </a:prstGeom>
        </p:spPr>
      </p:pic>
    </p:spTree>
    <p:extLst>
      <p:ext uri="{BB962C8B-B14F-4D97-AF65-F5344CB8AC3E}">
        <p14:creationId xmlns:p14="http://schemas.microsoft.com/office/powerpoint/2010/main" val="408649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5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67251" y="4572143"/>
            <a:ext cx="2857500" cy="1352551"/>
          </a:xfrm>
          <a:prstGeom prst="rect">
            <a:avLst/>
          </a:prstGeom>
        </p:spPr>
      </p:pic>
    </p:spTree>
    <p:extLst>
      <p:ext uri="{BB962C8B-B14F-4D97-AF65-F5344CB8AC3E}">
        <p14:creationId xmlns:p14="http://schemas.microsoft.com/office/powerpoint/2010/main" val="212607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5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67251" y="4572143"/>
            <a:ext cx="2857500" cy="1352551"/>
          </a:xfrm>
          <a:prstGeom prst="rect">
            <a:avLst/>
          </a:prstGeom>
        </p:spPr>
      </p:pic>
    </p:spTree>
    <p:extLst>
      <p:ext uri="{BB962C8B-B14F-4D97-AF65-F5344CB8AC3E}">
        <p14:creationId xmlns:p14="http://schemas.microsoft.com/office/powerpoint/2010/main" val="135953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9.xml><?xml version="1.0" encoding="utf-8"?>
<p:sldLayout xmlns:a="http://schemas.openxmlformats.org/drawingml/2006/main" xmlns:r="http://schemas.openxmlformats.org/officeDocument/2006/relationships" xmlns:p="http://schemas.openxmlformats.org/presentationml/2006/main" userDrawn="1">
  <p:cSld name="5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solidFill>
                  <a:schemeClr val="bg1"/>
                </a:solidFill>
              </a:defRPr>
            </a:lvl1pPr>
          </a:lstStyle>
          <a:p>
            <a:pPr defTabSz="914354">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54">
              <a:defRPr/>
            </a:pPr>
            <a:fld id="{68E31A57-B6C5-4A66-BB90-968645CDFE4A}" type="slidenum">
              <a:rPr lang="en-US" smtClean="0">
                <a:solidFill>
                  <a:prstClr val="white"/>
                </a:solidFill>
              </a:rPr>
              <a:pPr defTabSz="914354">
                <a:defRPr/>
              </a:pPr>
              <a:t>‹#›</a:t>
            </a:fld>
            <a:endParaRPr lang="en-US" dirty="0">
              <a:solidFill>
                <a:prstClr val="white"/>
              </a:solidFill>
            </a:endParaRPr>
          </a:p>
        </p:txBody>
      </p:sp>
      <p:cxnSp>
        <p:nvCxnSpPr>
          <p:cNvPr id="9" name="Straight Connector 8"/>
          <p:cNvCxnSpPr/>
          <p:nvPr userDrawn="1"/>
        </p:nvCxnSpPr>
        <p:spPr>
          <a:xfrm>
            <a:off x="7346024"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31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背表紙">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005B7C91-2793-4DC9-95CE-A69A6BAE2351}"/>
              </a:ext>
            </a:extLst>
          </p:cNvPr>
          <p:cNvSpPr txBox="1">
            <a:spLocks/>
          </p:cNvSpPr>
          <p:nvPr userDrawn="1"/>
        </p:nvSpPr>
        <p:spPr bwMode="gray">
          <a:xfrm>
            <a:off x="9344361" y="6483790"/>
            <a:ext cx="2540000" cy="289461"/>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600" dirty="0">
                <a:solidFill>
                  <a:schemeClr val="tx1">
                    <a:lumMod val="50000"/>
                    <a:lumOff val="50000"/>
                  </a:schemeClr>
                </a:solidFill>
              </a:rPr>
              <a:t>Copyright © 2022 JETRO. All rights reserved.</a:t>
            </a:r>
            <a:endParaRPr kumimoji="1" lang="ja-JP" altLang="en-US" sz="600" dirty="0">
              <a:solidFill>
                <a:schemeClr val="tx1">
                  <a:lumMod val="50000"/>
                  <a:lumOff val="50000"/>
                </a:schemeClr>
              </a:solidFill>
            </a:endParaRPr>
          </a:p>
        </p:txBody>
      </p:sp>
      <p:sp>
        <p:nvSpPr>
          <p:cNvPr id="5" name="Slide Number Placeholder 5">
            <a:extLst>
              <a:ext uri="{FF2B5EF4-FFF2-40B4-BE49-F238E27FC236}">
                <a16:creationId xmlns:a16="http://schemas.microsoft.com/office/drawing/2014/main" id="{7AD8CDAE-C611-44B0-A0DE-A526172A56CC}"/>
              </a:ext>
            </a:extLst>
          </p:cNvPr>
          <p:cNvSpPr txBox="1">
            <a:spLocks/>
          </p:cNvSpPr>
          <p:nvPr userDrawn="1"/>
        </p:nvSpPr>
        <p:spPr bwMode="gray">
          <a:xfrm>
            <a:off x="11747727" y="6459958"/>
            <a:ext cx="371551" cy="316921"/>
          </a:xfrm>
          <a:prstGeom prst="rect">
            <a:avLst/>
          </a:prstGeom>
        </p:spPr>
        <p:txBody>
          <a:bodyPr vert="horz" wrap="none"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2525BC4-E832-4434-AD29-9CBC1E162507}" type="slidenum">
              <a:rPr kumimoji="1" lang="ja-JP" altLang="en-US" sz="1200" smtClean="0">
                <a:solidFill>
                  <a:schemeClr val="tx2"/>
                </a:solidFill>
              </a:rPr>
              <a:pPr algn="ctr"/>
              <a:t>‹#›</a:t>
            </a:fld>
            <a:endParaRPr kumimoji="1" lang="ja-JP" altLang="en-US" sz="1200">
              <a:solidFill>
                <a:schemeClr val="tx2"/>
              </a:solidFill>
            </a:endParaRPr>
          </a:p>
        </p:txBody>
      </p:sp>
      <p:cxnSp>
        <p:nvCxnSpPr>
          <p:cNvPr id="6" name="直線コネクタ 5">
            <a:extLst>
              <a:ext uri="{FF2B5EF4-FFF2-40B4-BE49-F238E27FC236}">
                <a16:creationId xmlns:a16="http://schemas.microsoft.com/office/drawing/2014/main" id="{112393EE-C630-43CA-8D7F-58E20318A06F}"/>
              </a:ext>
            </a:extLst>
          </p:cNvPr>
          <p:cNvCxnSpPr/>
          <p:nvPr userDrawn="1"/>
        </p:nvCxnSpPr>
        <p:spPr bwMode="gray">
          <a:xfrm>
            <a:off x="11673397" y="6543903"/>
            <a:ext cx="0" cy="157861"/>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7031684A-DD74-46E1-9488-2B934948BEE3}"/>
              </a:ext>
            </a:extLst>
          </p:cNvPr>
          <p:cNvSpPr/>
          <p:nvPr userDrawn="1"/>
        </p:nvSpPr>
        <p:spPr bwMode="gray">
          <a:xfrm>
            <a:off x="0" y="6786000"/>
            <a:ext cx="1219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endParaRPr kumimoji="1" lang="ja-JP" altLang="en-US" sz="900" b="1">
              <a:solidFill>
                <a:schemeClr val="tx1"/>
              </a:solidFill>
              <a:latin typeface="+mn-ea"/>
            </a:endParaRPr>
          </a:p>
        </p:txBody>
      </p:sp>
      <p:sp>
        <p:nvSpPr>
          <p:cNvPr id="18" name="フリーフォーム: 図形 17">
            <a:extLst>
              <a:ext uri="{FF2B5EF4-FFF2-40B4-BE49-F238E27FC236}">
                <a16:creationId xmlns:a16="http://schemas.microsoft.com/office/drawing/2014/main" id="{50DFEC20-76FA-49BD-B7BA-C403CD9767F8}"/>
              </a:ext>
            </a:extLst>
          </p:cNvPr>
          <p:cNvSpPr/>
          <p:nvPr userDrawn="1"/>
        </p:nvSpPr>
        <p:spPr bwMode="gray">
          <a:xfrm flipH="1">
            <a:off x="1" y="0"/>
            <a:ext cx="1584000" cy="180000"/>
          </a:xfrm>
          <a:custGeom>
            <a:avLst/>
            <a:gdLst>
              <a:gd name="connsiteX0" fmla="*/ 1517167 w 1517167"/>
              <a:gd name="connsiteY0" fmla="*/ 0 h 157310"/>
              <a:gd name="connsiteX1" fmla="*/ 0 w 1517167"/>
              <a:gd name="connsiteY1" fmla="*/ 0 h 157310"/>
              <a:gd name="connsiteX2" fmla="*/ 157310 w 1517167"/>
              <a:gd name="connsiteY2" fmla="*/ 157310 h 157310"/>
              <a:gd name="connsiteX3" fmla="*/ 1517167 w 1517167"/>
              <a:gd name="connsiteY3" fmla="*/ 157310 h 157310"/>
            </a:gdLst>
            <a:ahLst/>
            <a:cxnLst>
              <a:cxn ang="0">
                <a:pos x="connsiteX0" y="connsiteY0"/>
              </a:cxn>
              <a:cxn ang="0">
                <a:pos x="connsiteX1" y="connsiteY1"/>
              </a:cxn>
              <a:cxn ang="0">
                <a:pos x="connsiteX2" y="connsiteY2"/>
              </a:cxn>
              <a:cxn ang="0">
                <a:pos x="connsiteX3" y="connsiteY3"/>
              </a:cxn>
            </a:cxnLst>
            <a:rect l="l" t="t" r="r" b="b"/>
            <a:pathLst>
              <a:path w="1517167" h="157310">
                <a:moveTo>
                  <a:pt x="1517167" y="0"/>
                </a:moveTo>
                <a:lnTo>
                  <a:pt x="0" y="0"/>
                </a:lnTo>
                <a:lnTo>
                  <a:pt x="157310" y="157310"/>
                </a:lnTo>
                <a:lnTo>
                  <a:pt x="1517167" y="157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lnSpc>
                <a:spcPct val="110000"/>
              </a:lnSpc>
            </a:pPr>
            <a:endParaRPr kumimoji="1" lang="ja-JP" altLang="en-US" sz="900" b="1">
              <a:solidFill>
                <a:schemeClr val="tx1"/>
              </a:solidFill>
              <a:latin typeface="+mn-ea"/>
            </a:endParaRPr>
          </a:p>
        </p:txBody>
      </p:sp>
      <p:sp>
        <p:nvSpPr>
          <p:cNvPr id="20" name="正方形/長方形 19">
            <a:extLst>
              <a:ext uri="{FF2B5EF4-FFF2-40B4-BE49-F238E27FC236}">
                <a16:creationId xmlns:a16="http://schemas.microsoft.com/office/drawing/2014/main" id="{5F2DD049-A48C-4A90-9116-D356BEC24C1D}"/>
              </a:ext>
            </a:extLst>
          </p:cNvPr>
          <p:cNvSpPr/>
          <p:nvPr userDrawn="1"/>
        </p:nvSpPr>
        <p:spPr bwMode="gray">
          <a:xfrm>
            <a:off x="0" y="1939896"/>
            <a:ext cx="12192000" cy="31807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36000" rtlCol="0" anchor="ctr"/>
          <a:lstStyle/>
          <a:p>
            <a:pPr algn="ctr">
              <a:lnSpc>
                <a:spcPct val="110000"/>
              </a:lnSpc>
            </a:pPr>
            <a:endParaRPr kumimoji="1" lang="ja-JP" altLang="en-US" sz="4000" b="1">
              <a:solidFill>
                <a:schemeClr val="tx1"/>
              </a:solidFill>
              <a:latin typeface="+mn-ea"/>
            </a:endParaRPr>
          </a:p>
        </p:txBody>
      </p:sp>
      <p:sp>
        <p:nvSpPr>
          <p:cNvPr id="21" name="テキスト プレースホルダー 12">
            <a:extLst>
              <a:ext uri="{FF2B5EF4-FFF2-40B4-BE49-F238E27FC236}">
                <a16:creationId xmlns:a16="http://schemas.microsoft.com/office/drawing/2014/main" id="{A3889B8E-4E68-4112-8E9F-9746323CA342}"/>
              </a:ext>
            </a:extLst>
          </p:cNvPr>
          <p:cNvSpPr>
            <a:spLocks noGrp="1"/>
          </p:cNvSpPr>
          <p:nvPr>
            <p:ph type="body" sz="quarter" idx="11" hasCustomPrompt="1"/>
          </p:nvPr>
        </p:nvSpPr>
        <p:spPr bwMode="gray">
          <a:xfrm>
            <a:off x="719351" y="3429000"/>
            <a:ext cx="5118024" cy="360000"/>
          </a:xfrm>
          <a:prstGeom prst="rect">
            <a:avLst/>
          </a:prstGeom>
          <a:noFill/>
        </p:spPr>
        <p:txBody>
          <a:bodyPr wrap="square" lIns="216000" tIns="0" rIns="0" bIns="0" rtlCol="0" anchor="ctr">
            <a:noAutofit/>
          </a:bodyPr>
          <a:lstStyle>
            <a:lvl1pPr marL="0" indent="0">
              <a:lnSpc>
                <a:spcPct val="150000"/>
              </a:lnSpc>
              <a:spcBef>
                <a:spcPts val="0"/>
              </a:spcBef>
              <a:spcAft>
                <a:spcPts val="400"/>
              </a:spcAft>
              <a:buClr>
                <a:schemeClr val="accent1"/>
              </a:buClr>
              <a:buSzPct val="80000"/>
              <a:buNone/>
              <a:defRPr lang="ja-JP" altLang="en-US" sz="1400" b="1" dirty="0" smtClean="0">
                <a:latin typeface="+mn-ea"/>
              </a:defRPr>
            </a:lvl1pPr>
            <a:lvl2pPr>
              <a:buNone/>
              <a:defRPr sz="1400"/>
            </a:lvl2pPr>
            <a:lvl3pPr>
              <a:buNone/>
              <a:defRPr sz="1400"/>
            </a:lvl3pPr>
            <a:lvl4pPr>
              <a:buNone/>
              <a:defRPr sz="1400"/>
            </a:lvl4pPr>
            <a:lvl5pPr>
              <a:buNone/>
              <a:defRPr sz="1400"/>
            </a:lvl5pPr>
          </a:lstStyle>
          <a:p>
            <a:pPr>
              <a:lnSpc>
                <a:spcPct val="150000"/>
              </a:lnSpc>
              <a:spcAft>
                <a:spcPts val="400"/>
              </a:spcAft>
              <a:buClr>
                <a:schemeClr val="accent1"/>
              </a:buClr>
              <a:buSzPct val="80000"/>
            </a:pPr>
            <a:r>
              <a:rPr kumimoji="1" lang="ja-JP" altLang="en-US" sz="1400" b="1">
                <a:latin typeface="+mn-ea"/>
              </a:rPr>
              <a:t>日本貿易振興機構（ジェトロ）</a:t>
            </a:r>
            <a:endParaRPr kumimoji="1" lang="en-US" altLang="ja-JP" sz="1400" b="1">
              <a:latin typeface="+mn-ea"/>
            </a:endParaRPr>
          </a:p>
        </p:txBody>
      </p:sp>
      <p:sp>
        <p:nvSpPr>
          <p:cNvPr id="24" name="テキスト プレースホルダー 12">
            <a:extLst>
              <a:ext uri="{FF2B5EF4-FFF2-40B4-BE49-F238E27FC236}">
                <a16:creationId xmlns:a16="http://schemas.microsoft.com/office/drawing/2014/main" id="{3F380ECD-6FE8-4E72-85B4-BCFB6F7A2E4A}"/>
              </a:ext>
            </a:extLst>
          </p:cNvPr>
          <p:cNvSpPr>
            <a:spLocks noGrp="1"/>
          </p:cNvSpPr>
          <p:nvPr>
            <p:ph type="body" sz="quarter" idx="12" hasCustomPrompt="1"/>
          </p:nvPr>
        </p:nvSpPr>
        <p:spPr bwMode="gray">
          <a:xfrm>
            <a:off x="719351" y="3871072"/>
            <a:ext cx="5118024" cy="360000"/>
          </a:xfrm>
          <a:prstGeom prst="rect">
            <a:avLst/>
          </a:prstGeom>
          <a:noFill/>
        </p:spPr>
        <p:txBody>
          <a:bodyPr wrap="square" lIns="216000" tIns="0" rIns="0" bIns="0" rtlCol="0" anchor="ctr">
            <a:noAutofit/>
          </a:bodyPr>
          <a:lstStyle>
            <a:lvl1pPr marL="0" indent="0">
              <a:lnSpc>
                <a:spcPct val="150000"/>
              </a:lnSpc>
              <a:spcBef>
                <a:spcPts val="0"/>
              </a:spcBef>
              <a:spcAft>
                <a:spcPts val="400"/>
              </a:spcAft>
              <a:buClr>
                <a:schemeClr val="accent1"/>
              </a:buClr>
              <a:buSzPct val="80000"/>
              <a:buNone/>
              <a:defRPr lang="ja-JP" altLang="en-US" sz="1400" b="1" dirty="0" smtClean="0">
                <a:latin typeface="+mn-ea"/>
              </a:defRPr>
            </a:lvl1pPr>
            <a:lvl2pPr>
              <a:buNone/>
              <a:defRPr sz="1400"/>
            </a:lvl2pPr>
            <a:lvl3pPr>
              <a:buNone/>
              <a:defRPr sz="1400"/>
            </a:lvl3pPr>
            <a:lvl4pPr>
              <a:buNone/>
              <a:defRPr sz="1400"/>
            </a:lvl4pPr>
            <a:lvl5pPr>
              <a:buNone/>
              <a:defRPr sz="1400"/>
            </a:lvl5pPr>
          </a:lstStyle>
          <a:p>
            <a:pPr>
              <a:lnSpc>
                <a:spcPct val="150000"/>
              </a:lnSpc>
              <a:spcAft>
                <a:spcPts val="400"/>
              </a:spcAft>
              <a:buClr>
                <a:schemeClr val="accent1"/>
              </a:buClr>
              <a:buSzPct val="80000"/>
            </a:pPr>
            <a:r>
              <a:rPr kumimoji="1" lang="en-US" altLang="ja-JP" sz="1400" b="1">
                <a:latin typeface="+mn-ea"/>
              </a:rPr>
              <a:t>XXXXXXXXXXXXXXX</a:t>
            </a:r>
            <a:r>
              <a:rPr kumimoji="1" lang="ja-JP" altLang="en-US" sz="1400" b="1">
                <a:latin typeface="+mn-ea"/>
              </a:rPr>
              <a:t>課</a:t>
            </a:r>
          </a:p>
        </p:txBody>
      </p:sp>
      <p:sp>
        <p:nvSpPr>
          <p:cNvPr id="25" name="テキスト プレースホルダー 12">
            <a:extLst>
              <a:ext uri="{FF2B5EF4-FFF2-40B4-BE49-F238E27FC236}">
                <a16:creationId xmlns:a16="http://schemas.microsoft.com/office/drawing/2014/main" id="{0993CDCD-10E2-4226-BD55-21B58CA1B626}"/>
              </a:ext>
            </a:extLst>
          </p:cNvPr>
          <p:cNvSpPr>
            <a:spLocks noGrp="1"/>
          </p:cNvSpPr>
          <p:nvPr>
            <p:ph type="body" sz="quarter" idx="13" hasCustomPrompt="1"/>
          </p:nvPr>
        </p:nvSpPr>
        <p:spPr bwMode="gray">
          <a:xfrm>
            <a:off x="719351" y="4313145"/>
            <a:ext cx="5118024" cy="360000"/>
          </a:xfrm>
          <a:prstGeom prst="rect">
            <a:avLst/>
          </a:prstGeom>
          <a:noFill/>
        </p:spPr>
        <p:txBody>
          <a:bodyPr wrap="square" lIns="216000" tIns="0" rIns="0" bIns="0" rtlCol="0" anchor="ctr">
            <a:noAutofit/>
          </a:bodyPr>
          <a:lstStyle>
            <a:lvl1pPr marL="0" indent="0">
              <a:lnSpc>
                <a:spcPct val="150000"/>
              </a:lnSpc>
              <a:spcBef>
                <a:spcPts val="0"/>
              </a:spcBef>
              <a:spcAft>
                <a:spcPts val="400"/>
              </a:spcAft>
              <a:buClr>
                <a:schemeClr val="accent1"/>
              </a:buClr>
              <a:buSzPct val="80000"/>
              <a:buNone/>
              <a:defRPr lang="ja-JP" altLang="en-US" sz="1400" b="1" dirty="0" smtClean="0">
                <a:latin typeface="+mn-ea"/>
              </a:defRPr>
            </a:lvl1pPr>
            <a:lvl2pPr>
              <a:buNone/>
              <a:defRPr sz="1400"/>
            </a:lvl2pPr>
            <a:lvl3pPr>
              <a:buNone/>
              <a:defRPr sz="1400"/>
            </a:lvl3pPr>
            <a:lvl4pPr>
              <a:buNone/>
              <a:defRPr sz="1400"/>
            </a:lvl4pPr>
            <a:lvl5pPr>
              <a:buNone/>
              <a:defRPr sz="1400"/>
            </a:lvl5pPr>
          </a:lstStyle>
          <a:p>
            <a:pPr>
              <a:lnSpc>
                <a:spcPct val="150000"/>
              </a:lnSpc>
              <a:spcAft>
                <a:spcPts val="400"/>
              </a:spcAft>
              <a:buClr>
                <a:schemeClr val="accent1"/>
              </a:buClr>
              <a:buSzPct val="80000"/>
            </a:pPr>
            <a:r>
              <a:rPr kumimoji="1" lang="ja-JP" altLang="en-US" sz="1400" b="1">
                <a:latin typeface="+mn-ea"/>
              </a:rPr>
              <a:t>名前　名前</a:t>
            </a:r>
          </a:p>
        </p:txBody>
      </p:sp>
      <p:sp>
        <p:nvSpPr>
          <p:cNvPr id="26" name="テキスト プレースホルダー 12">
            <a:extLst>
              <a:ext uri="{FF2B5EF4-FFF2-40B4-BE49-F238E27FC236}">
                <a16:creationId xmlns:a16="http://schemas.microsoft.com/office/drawing/2014/main" id="{E183CE9E-224F-4989-A9BB-53FC4713C7C5}"/>
              </a:ext>
            </a:extLst>
          </p:cNvPr>
          <p:cNvSpPr>
            <a:spLocks noGrp="1"/>
          </p:cNvSpPr>
          <p:nvPr>
            <p:ph type="body" sz="quarter" idx="14" hasCustomPrompt="1"/>
          </p:nvPr>
        </p:nvSpPr>
        <p:spPr bwMode="gray">
          <a:xfrm>
            <a:off x="7505651" y="3251691"/>
            <a:ext cx="3966669" cy="378127"/>
          </a:xfrm>
          <a:prstGeom prst="rect">
            <a:avLst/>
          </a:prstGeom>
          <a:noFill/>
        </p:spPr>
        <p:txBody>
          <a:bodyPr wrap="square" lIns="0" tIns="0" rIns="0" bIns="0" rtlCol="0" anchor="ctr">
            <a:noAutofit/>
          </a:bodyPr>
          <a:lstStyle>
            <a:lvl1pPr marL="0" indent="0">
              <a:spcBef>
                <a:spcPts val="0"/>
              </a:spcBef>
              <a:buNone/>
              <a:defRPr lang="ja-JP" altLang="en-US" sz="1400" b="1" dirty="0" smtClean="0">
                <a:latin typeface="+mn-lt"/>
              </a:defRPr>
            </a:lvl1pPr>
            <a:lvl2pPr>
              <a:buNone/>
              <a:defRPr sz="1400"/>
            </a:lvl2pPr>
            <a:lvl3pPr>
              <a:buNone/>
              <a:defRPr sz="1400"/>
            </a:lvl3pPr>
            <a:lvl4pPr>
              <a:buNone/>
              <a:defRPr sz="1400"/>
            </a:lvl4pPr>
            <a:lvl5pPr>
              <a:buNone/>
              <a:defRPr sz="1400"/>
            </a:lvl5pPr>
          </a:lstStyle>
          <a:p>
            <a:pPr>
              <a:lnSpc>
                <a:spcPct val="110000"/>
              </a:lnSpc>
              <a:buClr>
                <a:schemeClr val="accent1"/>
              </a:buClr>
              <a:buSzPct val="80000"/>
            </a:pPr>
            <a:r>
              <a:rPr kumimoji="1" lang="en-US" altLang="ja-JP" sz="1400" b="1"/>
              <a:t>111-111-111</a:t>
            </a:r>
          </a:p>
        </p:txBody>
      </p:sp>
      <p:sp>
        <p:nvSpPr>
          <p:cNvPr id="27" name="テキスト プレースホルダー 12">
            <a:extLst>
              <a:ext uri="{FF2B5EF4-FFF2-40B4-BE49-F238E27FC236}">
                <a16:creationId xmlns:a16="http://schemas.microsoft.com/office/drawing/2014/main" id="{C7126A93-4B8C-4160-A5C3-EFAD95F63E6D}"/>
              </a:ext>
            </a:extLst>
          </p:cNvPr>
          <p:cNvSpPr>
            <a:spLocks noGrp="1"/>
          </p:cNvSpPr>
          <p:nvPr>
            <p:ph type="body" sz="quarter" idx="15" hasCustomPrompt="1"/>
          </p:nvPr>
        </p:nvSpPr>
        <p:spPr bwMode="gray">
          <a:xfrm>
            <a:off x="7505651" y="3848968"/>
            <a:ext cx="3966669" cy="378127"/>
          </a:xfrm>
          <a:prstGeom prst="rect">
            <a:avLst/>
          </a:prstGeom>
          <a:noFill/>
        </p:spPr>
        <p:txBody>
          <a:bodyPr wrap="square" lIns="0" tIns="0" rIns="0" bIns="0" rtlCol="0" anchor="ctr">
            <a:noAutofit/>
          </a:bodyPr>
          <a:lstStyle>
            <a:lvl1pPr marL="0" indent="0">
              <a:spcBef>
                <a:spcPts val="0"/>
              </a:spcBef>
              <a:buNone/>
              <a:defRPr lang="ja-JP" altLang="en-US" sz="1400" b="1" dirty="0" smtClean="0">
                <a:latin typeface="+mn-lt"/>
              </a:defRPr>
            </a:lvl1pPr>
            <a:lvl2pPr>
              <a:buNone/>
              <a:defRPr sz="1400"/>
            </a:lvl2pPr>
            <a:lvl3pPr>
              <a:buNone/>
              <a:defRPr sz="1400"/>
            </a:lvl3pPr>
            <a:lvl4pPr>
              <a:buNone/>
              <a:defRPr sz="1400"/>
            </a:lvl4pPr>
            <a:lvl5pPr>
              <a:buNone/>
              <a:defRPr sz="1400"/>
            </a:lvl5pPr>
          </a:lstStyle>
          <a:p>
            <a:pPr>
              <a:lnSpc>
                <a:spcPct val="110000"/>
              </a:lnSpc>
              <a:buClr>
                <a:schemeClr val="accent1"/>
              </a:buClr>
              <a:buSzPct val="80000"/>
            </a:pPr>
            <a:r>
              <a:rPr kumimoji="1" lang="en-US" altLang="ja-JP" sz="1400" b="1"/>
              <a:t>xxxxxxx@jetro.go.jp</a:t>
            </a:r>
          </a:p>
        </p:txBody>
      </p:sp>
      <p:sp>
        <p:nvSpPr>
          <p:cNvPr id="17" name="テキスト プレースホルダー 16">
            <a:extLst>
              <a:ext uri="{FF2B5EF4-FFF2-40B4-BE49-F238E27FC236}">
                <a16:creationId xmlns:a16="http://schemas.microsoft.com/office/drawing/2014/main" id="{FBE27D28-C5EB-411C-A1C4-38CBA5FD1212}"/>
              </a:ext>
            </a:extLst>
          </p:cNvPr>
          <p:cNvSpPr>
            <a:spLocks noGrp="1"/>
          </p:cNvSpPr>
          <p:nvPr>
            <p:ph type="body" sz="quarter" idx="16" hasCustomPrompt="1"/>
          </p:nvPr>
        </p:nvSpPr>
        <p:spPr bwMode="gray">
          <a:xfrm>
            <a:off x="7505701" y="4437786"/>
            <a:ext cx="3966633" cy="425469"/>
          </a:xfrm>
          <a:prstGeom prst="rect">
            <a:avLst/>
          </a:prstGeom>
          <a:noFill/>
        </p:spPr>
        <p:txBody>
          <a:bodyPr wrap="square" lIns="0" tIns="0" rIns="0" bIns="0" rtlCol="0" anchor="ctr">
            <a:noAutofit/>
          </a:bodyPr>
          <a:lstStyle>
            <a:lvl1pPr marL="0" indent="0">
              <a:spcBef>
                <a:spcPts val="0"/>
              </a:spcBef>
              <a:buNone/>
              <a:defRPr lang="ja-JP" altLang="en-US" sz="1100" b="1" dirty="0" smtClean="0">
                <a:latin typeface="+mn-ea"/>
              </a:defRPr>
            </a:lvl1pPr>
            <a:lvl2pPr>
              <a:buNone/>
              <a:defRPr sz="1200"/>
            </a:lvl2pPr>
            <a:lvl3pPr>
              <a:buNone/>
              <a:defRPr sz="1200"/>
            </a:lvl3pPr>
            <a:lvl4pPr>
              <a:buNone/>
              <a:defRPr sz="1200"/>
            </a:lvl4pPr>
            <a:lvl5pPr>
              <a:buNone/>
              <a:defRPr sz="1200"/>
            </a:lvl5pPr>
          </a:lstStyle>
          <a:p>
            <a:pPr>
              <a:lnSpc>
                <a:spcPct val="110000"/>
              </a:lnSpc>
              <a:buClr>
                <a:schemeClr val="accent1"/>
              </a:buClr>
              <a:buSzPct val="80000"/>
            </a:pPr>
            <a:r>
              <a:rPr kumimoji="1" lang="ja-JP" altLang="en-US" sz="1100" b="1">
                <a:latin typeface="+mn-ea"/>
              </a:rPr>
              <a:t>〒</a:t>
            </a:r>
            <a:r>
              <a:rPr kumimoji="1" lang="en-US" altLang="ja-JP" sz="1100" b="1">
                <a:latin typeface="+mn-ea"/>
              </a:rPr>
              <a:t>107-6006</a:t>
            </a:r>
          </a:p>
          <a:p>
            <a:pPr>
              <a:lnSpc>
                <a:spcPct val="110000"/>
              </a:lnSpc>
              <a:buClr>
                <a:schemeClr val="accent1"/>
              </a:buClr>
              <a:buSzPct val="80000"/>
            </a:pPr>
            <a:r>
              <a:rPr kumimoji="1" lang="ja-JP" altLang="en-US" sz="1100" b="1">
                <a:latin typeface="+mn-ea"/>
              </a:rPr>
              <a:t>東京都港区赤坂</a:t>
            </a:r>
            <a:r>
              <a:rPr kumimoji="1" lang="en-US" altLang="ja-JP" sz="1100" b="1">
                <a:latin typeface="+mn-ea"/>
              </a:rPr>
              <a:t>1-12-32 </a:t>
            </a:r>
            <a:r>
              <a:rPr kumimoji="1" lang="ja-JP" altLang="en-US" sz="1100" b="1">
                <a:latin typeface="+mn-ea"/>
              </a:rPr>
              <a:t>アーク森ビル</a:t>
            </a:r>
            <a:r>
              <a:rPr kumimoji="1" lang="en-US" altLang="ja-JP" sz="1100" b="1">
                <a:latin typeface="+mn-ea"/>
              </a:rPr>
              <a:t>6</a:t>
            </a:r>
            <a:r>
              <a:rPr kumimoji="1" lang="ja-JP" altLang="en-US" sz="1100" b="1">
                <a:latin typeface="+mn-ea"/>
              </a:rPr>
              <a:t>階</a:t>
            </a:r>
          </a:p>
        </p:txBody>
      </p:sp>
    </p:spTree>
    <p:extLst>
      <p:ext uri="{BB962C8B-B14F-4D97-AF65-F5344CB8AC3E}">
        <p14:creationId xmlns:p14="http://schemas.microsoft.com/office/powerpoint/2010/main" val="676865209"/>
      </p:ext>
    </p:extLst>
  </p:cSld>
  <p:clrMapOvr>
    <a:masterClrMapping/>
  </p:clrMapOvr>
  <p:extLst>
    <p:ext uri="{DCECCB84-F9BA-43D5-87BE-67443E8EF086}">
      <p15:sldGuideLst xmlns:p15="http://schemas.microsoft.com/office/powerpoint/2012/main">
        <p15:guide id="1" orient="horz" pos="4042">
          <p15:clr>
            <a:srgbClr val="FBAE40"/>
          </p15:clr>
        </p15:guide>
        <p15:guide id="2" pos="2880">
          <p15:clr>
            <a:srgbClr val="FBAE40"/>
          </p15:clr>
        </p15:guide>
        <p15:guide id="3" pos="5420">
          <p15:clr>
            <a:srgbClr val="FBAE40"/>
          </p15:clr>
        </p15:guide>
        <p15:guide id="4" pos="340">
          <p15:clr>
            <a:srgbClr val="FBAE40"/>
          </p15:clr>
        </p15:guide>
        <p15:guide id="5" orient="horz" pos="822">
          <p15:clr>
            <a:srgbClr val="FBAE40"/>
          </p15:clr>
        </p15:guide>
      </p15:sldGuideLst>
    </p:ext>
  </p:extLst>
</p:sldLayout>
</file>

<file path=ppt/slideLayouts/slideLayout950.xml><?xml version="1.0" encoding="utf-8"?>
<p:sldLayout xmlns:a="http://schemas.openxmlformats.org/drawingml/2006/main" xmlns:r="http://schemas.openxmlformats.org/officeDocument/2006/relationships" xmlns:p="http://schemas.openxmlformats.org/presentationml/2006/main" preserve="1" userDrawn="1">
  <p:cSld name="57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85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1.xml><?xml version="1.0" encoding="utf-8"?>
<p:sldLayout xmlns:a="http://schemas.openxmlformats.org/drawingml/2006/main" xmlns:r="http://schemas.openxmlformats.org/officeDocument/2006/relationships" xmlns:p="http://schemas.openxmlformats.org/presentationml/2006/main" preserve="1" userDrawn="1">
  <p:cSld name="58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37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2.xml><?xml version="1.0" encoding="utf-8"?>
<p:sldLayout xmlns:a="http://schemas.openxmlformats.org/drawingml/2006/main" xmlns:r="http://schemas.openxmlformats.org/officeDocument/2006/relationships" xmlns:p="http://schemas.openxmlformats.org/presentationml/2006/main" preserve="1" userDrawn="1">
  <p:cSld name="59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94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3.xml><?xml version="1.0" encoding="utf-8"?>
<p:sldLayout xmlns:a="http://schemas.openxmlformats.org/drawingml/2006/main" xmlns:r="http://schemas.openxmlformats.org/officeDocument/2006/relationships" xmlns:p="http://schemas.openxmlformats.org/presentationml/2006/main" preserve="1" userDrawn="1">
  <p:cSld name="60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79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61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30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62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32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63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797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64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891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userDrawn="1">
  <p:cSld name="65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14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userDrawn="1">
  <p:cSld name="66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645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背表紙">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005B7C91-2793-4DC9-95CE-A69A6BAE2351}"/>
              </a:ext>
            </a:extLst>
          </p:cNvPr>
          <p:cNvSpPr txBox="1">
            <a:spLocks/>
          </p:cNvSpPr>
          <p:nvPr userDrawn="1"/>
        </p:nvSpPr>
        <p:spPr bwMode="gray">
          <a:xfrm>
            <a:off x="9344361" y="6483790"/>
            <a:ext cx="2540000" cy="289461"/>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600" dirty="0">
                <a:solidFill>
                  <a:schemeClr val="tx1">
                    <a:lumMod val="50000"/>
                    <a:lumOff val="50000"/>
                  </a:schemeClr>
                </a:solidFill>
              </a:rPr>
              <a:t>Copyright © 2022 JETRO. All rights reserved.</a:t>
            </a:r>
            <a:endParaRPr kumimoji="1" lang="ja-JP" altLang="en-US" sz="600" dirty="0">
              <a:solidFill>
                <a:schemeClr val="tx1">
                  <a:lumMod val="50000"/>
                  <a:lumOff val="50000"/>
                </a:schemeClr>
              </a:solidFill>
            </a:endParaRPr>
          </a:p>
        </p:txBody>
      </p:sp>
      <p:sp>
        <p:nvSpPr>
          <p:cNvPr id="5" name="Slide Number Placeholder 5">
            <a:extLst>
              <a:ext uri="{FF2B5EF4-FFF2-40B4-BE49-F238E27FC236}">
                <a16:creationId xmlns:a16="http://schemas.microsoft.com/office/drawing/2014/main" id="{7AD8CDAE-C611-44B0-A0DE-A526172A56CC}"/>
              </a:ext>
            </a:extLst>
          </p:cNvPr>
          <p:cNvSpPr txBox="1">
            <a:spLocks/>
          </p:cNvSpPr>
          <p:nvPr userDrawn="1"/>
        </p:nvSpPr>
        <p:spPr bwMode="gray">
          <a:xfrm>
            <a:off x="11747727" y="6459958"/>
            <a:ext cx="371551" cy="316921"/>
          </a:xfrm>
          <a:prstGeom prst="rect">
            <a:avLst/>
          </a:prstGeom>
        </p:spPr>
        <p:txBody>
          <a:bodyPr vert="horz" wrap="none"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2525BC4-E832-4434-AD29-9CBC1E162507}" type="slidenum">
              <a:rPr kumimoji="1" lang="ja-JP" altLang="en-US" sz="1200" smtClean="0">
                <a:solidFill>
                  <a:schemeClr val="tx2"/>
                </a:solidFill>
              </a:rPr>
              <a:pPr algn="ctr"/>
              <a:t>‹#›</a:t>
            </a:fld>
            <a:endParaRPr kumimoji="1" lang="ja-JP" altLang="en-US" sz="1200">
              <a:solidFill>
                <a:schemeClr val="tx2"/>
              </a:solidFill>
            </a:endParaRPr>
          </a:p>
        </p:txBody>
      </p:sp>
      <p:cxnSp>
        <p:nvCxnSpPr>
          <p:cNvPr id="6" name="直線コネクタ 5">
            <a:extLst>
              <a:ext uri="{FF2B5EF4-FFF2-40B4-BE49-F238E27FC236}">
                <a16:creationId xmlns:a16="http://schemas.microsoft.com/office/drawing/2014/main" id="{112393EE-C630-43CA-8D7F-58E20318A06F}"/>
              </a:ext>
            </a:extLst>
          </p:cNvPr>
          <p:cNvCxnSpPr/>
          <p:nvPr userDrawn="1"/>
        </p:nvCxnSpPr>
        <p:spPr bwMode="gray">
          <a:xfrm>
            <a:off x="11673397" y="6543903"/>
            <a:ext cx="0" cy="157861"/>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7031684A-DD74-46E1-9488-2B934948BEE3}"/>
              </a:ext>
            </a:extLst>
          </p:cNvPr>
          <p:cNvSpPr/>
          <p:nvPr userDrawn="1"/>
        </p:nvSpPr>
        <p:spPr bwMode="gray">
          <a:xfrm>
            <a:off x="0" y="6786000"/>
            <a:ext cx="1219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endParaRPr kumimoji="1" lang="ja-JP" altLang="en-US" sz="900" b="1">
              <a:solidFill>
                <a:schemeClr val="tx1"/>
              </a:solidFill>
              <a:latin typeface="+mn-ea"/>
            </a:endParaRPr>
          </a:p>
        </p:txBody>
      </p:sp>
      <p:sp>
        <p:nvSpPr>
          <p:cNvPr id="18" name="フリーフォーム: 図形 17">
            <a:extLst>
              <a:ext uri="{FF2B5EF4-FFF2-40B4-BE49-F238E27FC236}">
                <a16:creationId xmlns:a16="http://schemas.microsoft.com/office/drawing/2014/main" id="{50DFEC20-76FA-49BD-B7BA-C403CD9767F8}"/>
              </a:ext>
            </a:extLst>
          </p:cNvPr>
          <p:cNvSpPr/>
          <p:nvPr userDrawn="1"/>
        </p:nvSpPr>
        <p:spPr bwMode="gray">
          <a:xfrm flipH="1">
            <a:off x="1" y="0"/>
            <a:ext cx="1584000" cy="180000"/>
          </a:xfrm>
          <a:custGeom>
            <a:avLst/>
            <a:gdLst>
              <a:gd name="connsiteX0" fmla="*/ 1517167 w 1517167"/>
              <a:gd name="connsiteY0" fmla="*/ 0 h 157310"/>
              <a:gd name="connsiteX1" fmla="*/ 0 w 1517167"/>
              <a:gd name="connsiteY1" fmla="*/ 0 h 157310"/>
              <a:gd name="connsiteX2" fmla="*/ 157310 w 1517167"/>
              <a:gd name="connsiteY2" fmla="*/ 157310 h 157310"/>
              <a:gd name="connsiteX3" fmla="*/ 1517167 w 1517167"/>
              <a:gd name="connsiteY3" fmla="*/ 157310 h 157310"/>
            </a:gdLst>
            <a:ahLst/>
            <a:cxnLst>
              <a:cxn ang="0">
                <a:pos x="connsiteX0" y="connsiteY0"/>
              </a:cxn>
              <a:cxn ang="0">
                <a:pos x="connsiteX1" y="connsiteY1"/>
              </a:cxn>
              <a:cxn ang="0">
                <a:pos x="connsiteX2" y="connsiteY2"/>
              </a:cxn>
              <a:cxn ang="0">
                <a:pos x="connsiteX3" y="connsiteY3"/>
              </a:cxn>
            </a:cxnLst>
            <a:rect l="l" t="t" r="r" b="b"/>
            <a:pathLst>
              <a:path w="1517167" h="157310">
                <a:moveTo>
                  <a:pt x="1517167" y="0"/>
                </a:moveTo>
                <a:lnTo>
                  <a:pt x="0" y="0"/>
                </a:lnTo>
                <a:lnTo>
                  <a:pt x="157310" y="157310"/>
                </a:lnTo>
                <a:lnTo>
                  <a:pt x="1517167" y="157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lnSpc>
                <a:spcPct val="110000"/>
              </a:lnSpc>
            </a:pPr>
            <a:endParaRPr kumimoji="1" lang="ja-JP" altLang="en-US" sz="900" b="1">
              <a:solidFill>
                <a:schemeClr val="tx1"/>
              </a:solidFill>
              <a:latin typeface="+mn-ea"/>
            </a:endParaRPr>
          </a:p>
        </p:txBody>
      </p:sp>
      <p:sp>
        <p:nvSpPr>
          <p:cNvPr id="20" name="正方形/長方形 19">
            <a:extLst>
              <a:ext uri="{FF2B5EF4-FFF2-40B4-BE49-F238E27FC236}">
                <a16:creationId xmlns:a16="http://schemas.microsoft.com/office/drawing/2014/main" id="{5F2DD049-A48C-4A90-9116-D356BEC24C1D}"/>
              </a:ext>
            </a:extLst>
          </p:cNvPr>
          <p:cNvSpPr/>
          <p:nvPr userDrawn="1"/>
        </p:nvSpPr>
        <p:spPr bwMode="gray">
          <a:xfrm>
            <a:off x="0" y="2957018"/>
            <a:ext cx="12192000" cy="216362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36000" rtlCol="0" anchor="ctr"/>
          <a:lstStyle/>
          <a:p>
            <a:pPr algn="ctr">
              <a:lnSpc>
                <a:spcPct val="110000"/>
              </a:lnSpc>
            </a:pPr>
            <a:endParaRPr kumimoji="1" lang="ja-JP" altLang="en-US" sz="4000" b="1">
              <a:solidFill>
                <a:schemeClr val="tx1"/>
              </a:solidFill>
              <a:latin typeface="+mn-ea"/>
            </a:endParaRPr>
          </a:p>
        </p:txBody>
      </p:sp>
      <p:sp>
        <p:nvSpPr>
          <p:cNvPr id="22" name="正方形/長方形 21">
            <a:extLst>
              <a:ext uri="{FF2B5EF4-FFF2-40B4-BE49-F238E27FC236}">
                <a16:creationId xmlns:a16="http://schemas.microsoft.com/office/drawing/2014/main" id="{CD85E089-9163-4A42-96E5-143331590932}"/>
              </a:ext>
            </a:extLst>
          </p:cNvPr>
          <p:cNvSpPr/>
          <p:nvPr userDrawn="1"/>
        </p:nvSpPr>
        <p:spPr bwMode="gray">
          <a:xfrm>
            <a:off x="0" y="464772"/>
            <a:ext cx="12192000" cy="188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08000" bIns="36000" rtlCol="0" anchor="ctr"/>
          <a:lstStyle/>
          <a:p>
            <a:pPr algn="ctr">
              <a:lnSpc>
                <a:spcPct val="110000"/>
              </a:lnSpc>
            </a:pPr>
            <a:r>
              <a:rPr kumimoji="1" lang="ja-JP" altLang="en-US" sz="4000" b="1" spc="200">
                <a:solidFill>
                  <a:schemeClr val="tx2"/>
                </a:solidFill>
              </a:rPr>
              <a:t>ご清聴ありがとうございました</a:t>
            </a:r>
            <a:endParaRPr kumimoji="1" lang="ja-JP" altLang="en-US" sz="4000" b="1">
              <a:solidFill>
                <a:schemeClr val="tx1"/>
              </a:solidFill>
              <a:latin typeface="+mn-ea"/>
            </a:endParaRPr>
          </a:p>
        </p:txBody>
      </p:sp>
      <p:cxnSp>
        <p:nvCxnSpPr>
          <p:cNvPr id="23" name="直線コネクタ 22">
            <a:extLst>
              <a:ext uri="{FF2B5EF4-FFF2-40B4-BE49-F238E27FC236}">
                <a16:creationId xmlns:a16="http://schemas.microsoft.com/office/drawing/2014/main" id="{F671B925-CF4E-4294-9044-6EBC00626009}"/>
              </a:ext>
            </a:extLst>
          </p:cNvPr>
          <p:cNvCxnSpPr>
            <a:cxnSpLocks/>
          </p:cNvCxnSpPr>
          <p:nvPr userDrawn="1"/>
        </p:nvCxnSpPr>
        <p:spPr bwMode="gray">
          <a:xfrm>
            <a:off x="6096000" y="3207959"/>
            <a:ext cx="0" cy="16617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12">
            <a:extLst>
              <a:ext uri="{FF2B5EF4-FFF2-40B4-BE49-F238E27FC236}">
                <a16:creationId xmlns:a16="http://schemas.microsoft.com/office/drawing/2014/main" id="{A3889B8E-4E68-4112-8E9F-9746323CA342}"/>
              </a:ext>
            </a:extLst>
          </p:cNvPr>
          <p:cNvSpPr>
            <a:spLocks noGrp="1"/>
          </p:cNvSpPr>
          <p:nvPr>
            <p:ph type="body" sz="quarter" idx="11" hasCustomPrompt="1"/>
          </p:nvPr>
        </p:nvSpPr>
        <p:spPr bwMode="gray">
          <a:xfrm>
            <a:off x="719351" y="3429000"/>
            <a:ext cx="5118024" cy="360000"/>
          </a:xfrm>
          <a:prstGeom prst="rect">
            <a:avLst/>
          </a:prstGeom>
          <a:noFill/>
        </p:spPr>
        <p:txBody>
          <a:bodyPr wrap="square" lIns="216000" tIns="0" rIns="0" bIns="0" rtlCol="0" anchor="ctr">
            <a:noAutofit/>
          </a:bodyPr>
          <a:lstStyle>
            <a:lvl1pPr marL="0" indent="0">
              <a:lnSpc>
                <a:spcPct val="150000"/>
              </a:lnSpc>
              <a:spcBef>
                <a:spcPts val="0"/>
              </a:spcBef>
              <a:spcAft>
                <a:spcPts val="400"/>
              </a:spcAft>
              <a:buClr>
                <a:schemeClr val="accent1"/>
              </a:buClr>
              <a:buSzPct val="80000"/>
              <a:buNone/>
              <a:defRPr lang="ja-JP" altLang="en-US" sz="1400" b="1" dirty="0" smtClean="0">
                <a:latin typeface="+mn-ea"/>
              </a:defRPr>
            </a:lvl1pPr>
            <a:lvl2pPr>
              <a:buNone/>
              <a:defRPr sz="1400"/>
            </a:lvl2pPr>
            <a:lvl3pPr>
              <a:buNone/>
              <a:defRPr sz="1400"/>
            </a:lvl3pPr>
            <a:lvl4pPr>
              <a:buNone/>
              <a:defRPr sz="1400"/>
            </a:lvl4pPr>
            <a:lvl5pPr>
              <a:buNone/>
              <a:defRPr sz="1400"/>
            </a:lvl5pPr>
          </a:lstStyle>
          <a:p>
            <a:pPr>
              <a:lnSpc>
                <a:spcPct val="150000"/>
              </a:lnSpc>
              <a:spcAft>
                <a:spcPts val="400"/>
              </a:spcAft>
              <a:buClr>
                <a:schemeClr val="accent1"/>
              </a:buClr>
              <a:buSzPct val="80000"/>
            </a:pPr>
            <a:r>
              <a:rPr kumimoji="1" lang="ja-JP" altLang="en-US" sz="1400" b="1">
                <a:latin typeface="+mn-ea"/>
              </a:rPr>
              <a:t>日本貿易振興機構（ジェトロ）</a:t>
            </a:r>
            <a:endParaRPr kumimoji="1" lang="en-US" altLang="ja-JP" sz="1400" b="1">
              <a:latin typeface="+mn-ea"/>
            </a:endParaRPr>
          </a:p>
        </p:txBody>
      </p:sp>
      <p:sp>
        <p:nvSpPr>
          <p:cNvPr id="24" name="テキスト プレースホルダー 12">
            <a:extLst>
              <a:ext uri="{FF2B5EF4-FFF2-40B4-BE49-F238E27FC236}">
                <a16:creationId xmlns:a16="http://schemas.microsoft.com/office/drawing/2014/main" id="{3F380ECD-6FE8-4E72-85B4-BCFB6F7A2E4A}"/>
              </a:ext>
            </a:extLst>
          </p:cNvPr>
          <p:cNvSpPr>
            <a:spLocks noGrp="1"/>
          </p:cNvSpPr>
          <p:nvPr>
            <p:ph type="body" sz="quarter" idx="12" hasCustomPrompt="1"/>
          </p:nvPr>
        </p:nvSpPr>
        <p:spPr bwMode="gray">
          <a:xfrm>
            <a:off x="719351" y="3871072"/>
            <a:ext cx="5118024" cy="360000"/>
          </a:xfrm>
          <a:prstGeom prst="rect">
            <a:avLst/>
          </a:prstGeom>
          <a:noFill/>
        </p:spPr>
        <p:txBody>
          <a:bodyPr wrap="square" lIns="216000" tIns="0" rIns="0" bIns="0" rtlCol="0" anchor="ctr">
            <a:noAutofit/>
          </a:bodyPr>
          <a:lstStyle>
            <a:lvl1pPr marL="0" indent="0">
              <a:lnSpc>
                <a:spcPct val="150000"/>
              </a:lnSpc>
              <a:spcBef>
                <a:spcPts val="0"/>
              </a:spcBef>
              <a:spcAft>
                <a:spcPts val="400"/>
              </a:spcAft>
              <a:buClr>
                <a:schemeClr val="accent1"/>
              </a:buClr>
              <a:buSzPct val="80000"/>
              <a:buNone/>
              <a:defRPr lang="ja-JP" altLang="en-US" sz="1400" b="1" dirty="0" smtClean="0">
                <a:latin typeface="+mn-ea"/>
              </a:defRPr>
            </a:lvl1pPr>
            <a:lvl2pPr>
              <a:buNone/>
              <a:defRPr sz="1400"/>
            </a:lvl2pPr>
            <a:lvl3pPr>
              <a:buNone/>
              <a:defRPr sz="1400"/>
            </a:lvl3pPr>
            <a:lvl4pPr>
              <a:buNone/>
              <a:defRPr sz="1400"/>
            </a:lvl4pPr>
            <a:lvl5pPr>
              <a:buNone/>
              <a:defRPr sz="1400"/>
            </a:lvl5pPr>
          </a:lstStyle>
          <a:p>
            <a:pPr>
              <a:lnSpc>
                <a:spcPct val="150000"/>
              </a:lnSpc>
              <a:spcAft>
                <a:spcPts val="400"/>
              </a:spcAft>
              <a:buClr>
                <a:schemeClr val="accent1"/>
              </a:buClr>
              <a:buSzPct val="80000"/>
            </a:pPr>
            <a:r>
              <a:rPr kumimoji="1" lang="en-US" altLang="ja-JP" sz="1400" b="1">
                <a:latin typeface="+mn-ea"/>
              </a:rPr>
              <a:t>XXXXXXXXXXXXXXX</a:t>
            </a:r>
            <a:r>
              <a:rPr kumimoji="1" lang="ja-JP" altLang="en-US" sz="1400" b="1">
                <a:latin typeface="+mn-ea"/>
              </a:rPr>
              <a:t>課</a:t>
            </a:r>
          </a:p>
        </p:txBody>
      </p:sp>
      <p:sp>
        <p:nvSpPr>
          <p:cNvPr id="25" name="テキスト プレースホルダー 12">
            <a:extLst>
              <a:ext uri="{FF2B5EF4-FFF2-40B4-BE49-F238E27FC236}">
                <a16:creationId xmlns:a16="http://schemas.microsoft.com/office/drawing/2014/main" id="{0993CDCD-10E2-4226-BD55-21B58CA1B626}"/>
              </a:ext>
            </a:extLst>
          </p:cNvPr>
          <p:cNvSpPr>
            <a:spLocks noGrp="1"/>
          </p:cNvSpPr>
          <p:nvPr>
            <p:ph type="body" sz="quarter" idx="13" hasCustomPrompt="1"/>
          </p:nvPr>
        </p:nvSpPr>
        <p:spPr bwMode="gray">
          <a:xfrm>
            <a:off x="719351" y="4313145"/>
            <a:ext cx="5118024" cy="360000"/>
          </a:xfrm>
          <a:prstGeom prst="rect">
            <a:avLst/>
          </a:prstGeom>
          <a:noFill/>
        </p:spPr>
        <p:txBody>
          <a:bodyPr wrap="square" lIns="216000" tIns="0" rIns="0" bIns="0" rtlCol="0" anchor="ctr">
            <a:noAutofit/>
          </a:bodyPr>
          <a:lstStyle>
            <a:lvl1pPr marL="0" indent="0">
              <a:lnSpc>
                <a:spcPct val="150000"/>
              </a:lnSpc>
              <a:spcBef>
                <a:spcPts val="0"/>
              </a:spcBef>
              <a:spcAft>
                <a:spcPts val="400"/>
              </a:spcAft>
              <a:buClr>
                <a:schemeClr val="accent1"/>
              </a:buClr>
              <a:buSzPct val="80000"/>
              <a:buNone/>
              <a:defRPr lang="ja-JP" altLang="en-US" sz="1400" b="1" dirty="0" smtClean="0">
                <a:latin typeface="+mn-ea"/>
              </a:defRPr>
            </a:lvl1pPr>
            <a:lvl2pPr>
              <a:buNone/>
              <a:defRPr sz="1400"/>
            </a:lvl2pPr>
            <a:lvl3pPr>
              <a:buNone/>
              <a:defRPr sz="1400"/>
            </a:lvl3pPr>
            <a:lvl4pPr>
              <a:buNone/>
              <a:defRPr sz="1400"/>
            </a:lvl4pPr>
            <a:lvl5pPr>
              <a:buNone/>
              <a:defRPr sz="1400"/>
            </a:lvl5pPr>
          </a:lstStyle>
          <a:p>
            <a:pPr>
              <a:lnSpc>
                <a:spcPct val="150000"/>
              </a:lnSpc>
              <a:spcAft>
                <a:spcPts val="400"/>
              </a:spcAft>
              <a:buClr>
                <a:schemeClr val="accent1"/>
              </a:buClr>
              <a:buSzPct val="80000"/>
            </a:pPr>
            <a:r>
              <a:rPr kumimoji="1" lang="ja-JP" altLang="en-US" sz="1400" b="1">
                <a:latin typeface="+mn-ea"/>
              </a:rPr>
              <a:t>名前　名前</a:t>
            </a:r>
          </a:p>
        </p:txBody>
      </p:sp>
      <p:sp>
        <p:nvSpPr>
          <p:cNvPr id="26" name="テキスト プレースホルダー 12">
            <a:extLst>
              <a:ext uri="{FF2B5EF4-FFF2-40B4-BE49-F238E27FC236}">
                <a16:creationId xmlns:a16="http://schemas.microsoft.com/office/drawing/2014/main" id="{E183CE9E-224F-4989-A9BB-53FC4713C7C5}"/>
              </a:ext>
            </a:extLst>
          </p:cNvPr>
          <p:cNvSpPr>
            <a:spLocks noGrp="1"/>
          </p:cNvSpPr>
          <p:nvPr>
            <p:ph type="body" sz="quarter" idx="14" hasCustomPrompt="1"/>
          </p:nvPr>
        </p:nvSpPr>
        <p:spPr bwMode="gray">
          <a:xfrm>
            <a:off x="7505651" y="3251691"/>
            <a:ext cx="3966669" cy="378127"/>
          </a:xfrm>
          <a:prstGeom prst="rect">
            <a:avLst/>
          </a:prstGeom>
          <a:noFill/>
        </p:spPr>
        <p:txBody>
          <a:bodyPr wrap="square" lIns="0" tIns="0" rIns="0" bIns="0" rtlCol="0" anchor="ctr">
            <a:noAutofit/>
          </a:bodyPr>
          <a:lstStyle>
            <a:lvl1pPr marL="0" indent="0">
              <a:spcBef>
                <a:spcPts val="0"/>
              </a:spcBef>
              <a:buNone/>
              <a:defRPr lang="ja-JP" altLang="en-US" sz="1400" b="1" dirty="0" smtClean="0">
                <a:latin typeface="+mn-lt"/>
              </a:defRPr>
            </a:lvl1pPr>
            <a:lvl2pPr>
              <a:buNone/>
              <a:defRPr sz="1400"/>
            </a:lvl2pPr>
            <a:lvl3pPr>
              <a:buNone/>
              <a:defRPr sz="1400"/>
            </a:lvl3pPr>
            <a:lvl4pPr>
              <a:buNone/>
              <a:defRPr sz="1400"/>
            </a:lvl4pPr>
            <a:lvl5pPr>
              <a:buNone/>
              <a:defRPr sz="1400"/>
            </a:lvl5pPr>
          </a:lstStyle>
          <a:p>
            <a:pPr>
              <a:lnSpc>
                <a:spcPct val="110000"/>
              </a:lnSpc>
              <a:buClr>
                <a:schemeClr val="accent1"/>
              </a:buClr>
              <a:buSzPct val="80000"/>
            </a:pPr>
            <a:r>
              <a:rPr kumimoji="1" lang="en-US" altLang="ja-JP" sz="1400" b="1"/>
              <a:t>111-111-111</a:t>
            </a:r>
          </a:p>
        </p:txBody>
      </p:sp>
      <p:sp>
        <p:nvSpPr>
          <p:cNvPr id="27" name="テキスト プレースホルダー 12">
            <a:extLst>
              <a:ext uri="{FF2B5EF4-FFF2-40B4-BE49-F238E27FC236}">
                <a16:creationId xmlns:a16="http://schemas.microsoft.com/office/drawing/2014/main" id="{C7126A93-4B8C-4160-A5C3-EFAD95F63E6D}"/>
              </a:ext>
            </a:extLst>
          </p:cNvPr>
          <p:cNvSpPr>
            <a:spLocks noGrp="1"/>
          </p:cNvSpPr>
          <p:nvPr>
            <p:ph type="body" sz="quarter" idx="15" hasCustomPrompt="1"/>
          </p:nvPr>
        </p:nvSpPr>
        <p:spPr bwMode="gray">
          <a:xfrm>
            <a:off x="7505651" y="3848968"/>
            <a:ext cx="3966669" cy="378127"/>
          </a:xfrm>
          <a:prstGeom prst="rect">
            <a:avLst/>
          </a:prstGeom>
          <a:noFill/>
        </p:spPr>
        <p:txBody>
          <a:bodyPr wrap="square" lIns="0" tIns="0" rIns="0" bIns="0" rtlCol="0" anchor="ctr">
            <a:noAutofit/>
          </a:bodyPr>
          <a:lstStyle>
            <a:lvl1pPr marL="0" indent="0">
              <a:spcBef>
                <a:spcPts val="0"/>
              </a:spcBef>
              <a:buNone/>
              <a:defRPr lang="ja-JP" altLang="en-US" sz="1400" b="1" dirty="0" smtClean="0">
                <a:latin typeface="+mn-lt"/>
              </a:defRPr>
            </a:lvl1pPr>
            <a:lvl2pPr>
              <a:buNone/>
              <a:defRPr sz="1400"/>
            </a:lvl2pPr>
            <a:lvl3pPr>
              <a:buNone/>
              <a:defRPr sz="1400"/>
            </a:lvl3pPr>
            <a:lvl4pPr>
              <a:buNone/>
              <a:defRPr sz="1400"/>
            </a:lvl4pPr>
            <a:lvl5pPr>
              <a:buNone/>
              <a:defRPr sz="1400"/>
            </a:lvl5pPr>
          </a:lstStyle>
          <a:p>
            <a:pPr>
              <a:lnSpc>
                <a:spcPct val="110000"/>
              </a:lnSpc>
              <a:buClr>
                <a:schemeClr val="accent1"/>
              </a:buClr>
              <a:buSzPct val="80000"/>
            </a:pPr>
            <a:r>
              <a:rPr kumimoji="1" lang="en-US" altLang="ja-JP" sz="1400" b="1"/>
              <a:t>xxxxxxx@jetro.go.jp</a:t>
            </a:r>
          </a:p>
        </p:txBody>
      </p:sp>
      <p:sp>
        <p:nvSpPr>
          <p:cNvPr id="17" name="テキスト プレースホルダー 16">
            <a:extLst>
              <a:ext uri="{FF2B5EF4-FFF2-40B4-BE49-F238E27FC236}">
                <a16:creationId xmlns:a16="http://schemas.microsoft.com/office/drawing/2014/main" id="{FBE27D28-C5EB-411C-A1C4-38CBA5FD1212}"/>
              </a:ext>
            </a:extLst>
          </p:cNvPr>
          <p:cNvSpPr>
            <a:spLocks noGrp="1"/>
          </p:cNvSpPr>
          <p:nvPr>
            <p:ph type="body" sz="quarter" idx="16" hasCustomPrompt="1"/>
          </p:nvPr>
        </p:nvSpPr>
        <p:spPr bwMode="gray">
          <a:xfrm>
            <a:off x="7505701" y="4437786"/>
            <a:ext cx="3966633" cy="425469"/>
          </a:xfrm>
          <a:prstGeom prst="rect">
            <a:avLst/>
          </a:prstGeom>
          <a:noFill/>
        </p:spPr>
        <p:txBody>
          <a:bodyPr wrap="square" lIns="0" tIns="0" rIns="0" bIns="0" rtlCol="0" anchor="ctr">
            <a:noAutofit/>
          </a:bodyPr>
          <a:lstStyle>
            <a:lvl1pPr marL="0" indent="0">
              <a:spcBef>
                <a:spcPts val="0"/>
              </a:spcBef>
              <a:buNone/>
              <a:defRPr lang="ja-JP" altLang="en-US" sz="1100" b="1" dirty="0" smtClean="0">
                <a:latin typeface="+mn-ea"/>
              </a:defRPr>
            </a:lvl1pPr>
            <a:lvl2pPr>
              <a:buNone/>
              <a:defRPr sz="1200"/>
            </a:lvl2pPr>
            <a:lvl3pPr>
              <a:buNone/>
              <a:defRPr sz="1200"/>
            </a:lvl3pPr>
            <a:lvl4pPr>
              <a:buNone/>
              <a:defRPr sz="1200"/>
            </a:lvl4pPr>
            <a:lvl5pPr>
              <a:buNone/>
              <a:defRPr sz="1200"/>
            </a:lvl5pPr>
          </a:lstStyle>
          <a:p>
            <a:pPr>
              <a:lnSpc>
                <a:spcPct val="110000"/>
              </a:lnSpc>
              <a:buClr>
                <a:schemeClr val="accent1"/>
              </a:buClr>
              <a:buSzPct val="80000"/>
            </a:pPr>
            <a:r>
              <a:rPr kumimoji="1" lang="ja-JP" altLang="en-US" sz="1100" b="1">
                <a:latin typeface="+mn-ea"/>
              </a:rPr>
              <a:t>〒</a:t>
            </a:r>
            <a:r>
              <a:rPr kumimoji="1" lang="en-US" altLang="ja-JP" sz="1100" b="1">
                <a:latin typeface="+mn-ea"/>
              </a:rPr>
              <a:t>107-6006</a:t>
            </a:r>
          </a:p>
          <a:p>
            <a:pPr>
              <a:lnSpc>
                <a:spcPct val="110000"/>
              </a:lnSpc>
              <a:buClr>
                <a:schemeClr val="accent1"/>
              </a:buClr>
              <a:buSzPct val="80000"/>
            </a:pPr>
            <a:r>
              <a:rPr kumimoji="1" lang="ja-JP" altLang="en-US" sz="1100" b="1">
                <a:latin typeface="+mn-ea"/>
              </a:rPr>
              <a:t>東京都港区赤坂</a:t>
            </a:r>
            <a:r>
              <a:rPr kumimoji="1" lang="en-US" altLang="ja-JP" sz="1100" b="1">
                <a:latin typeface="+mn-ea"/>
              </a:rPr>
              <a:t>1-12-32 </a:t>
            </a:r>
            <a:r>
              <a:rPr kumimoji="1" lang="ja-JP" altLang="en-US" sz="1100" b="1">
                <a:latin typeface="+mn-ea"/>
              </a:rPr>
              <a:t>アーク森ビル</a:t>
            </a:r>
            <a:r>
              <a:rPr kumimoji="1" lang="en-US" altLang="ja-JP" sz="1100" b="1">
                <a:latin typeface="+mn-ea"/>
              </a:rPr>
              <a:t>6</a:t>
            </a:r>
            <a:r>
              <a:rPr kumimoji="1" lang="ja-JP" altLang="en-US" sz="1100" b="1">
                <a:latin typeface="+mn-ea"/>
              </a:rPr>
              <a:t>階</a:t>
            </a:r>
          </a:p>
        </p:txBody>
      </p:sp>
      <p:sp>
        <p:nvSpPr>
          <p:cNvPr id="16" name="テキスト ボックス 15"/>
          <p:cNvSpPr txBox="1"/>
          <p:nvPr userDrawn="1"/>
        </p:nvSpPr>
        <p:spPr>
          <a:xfrm>
            <a:off x="3664566" y="2934351"/>
            <a:ext cx="3647152" cy="369332"/>
          </a:xfrm>
          <a:prstGeom prst="rect">
            <a:avLst/>
          </a:prstGeom>
          <a:noFill/>
        </p:spPr>
        <p:txBody>
          <a:bodyPr wrap="none" rtlCol="0">
            <a:spAutoFit/>
          </a:bodyPr>
          <a:lstStyle/>
          <a:p>
            <a:r>
              <a:rPr kumimoji="1" lang="ja-JP" altLang="en-US" sz="1800" b="1" dirty="0"/>
              <a:t>レポートに関するお問い合わせ先</a:t>
            </a:r>
          </a:p>
        </p:txBody>
      </p:sp>
    </p:spTree>
    <p:extLst>
      <p:ext uri="{BB962C8B-B14F-4D97-AF65-F5344CB8AC3E}">
        <p14:creationId xmlns:p14="http://schemas.microsoft.com/office/powerpoint/2010/main" val="3283503826"/>
      </p:ext>
    </p:extLst>
  </p:cSld>
  <p:clrMapOvr>
    <a:masterClrMapping/>
  </p:clrMapOvr>
  <p:extLst>
    <p:ext uri="{DCECCB84-F9BA-43D5-87BE-67443E8EF086}">
      <p15:sldGuideLst xmlns:p15="http://schemas.microsoft.com/office/powerpoint/2012/main">
        <p15:guide id="1" orient="horz" pos="4042">
          <p15:clr>
            <a:srgbClr val="FBAE40"/>
          </p15:clr>
        </p15:guide>
        <p15:guide id="2" pos="2880">
          <p15:clr>
            <a:srgbClr val="FBAE40"/>
          </p15:clr>
        </p15:guide>
        <p15:guide id="3" pos="5420">
          <p15:clr>
            <a:srgbClr val="FBAE40"/>
          </p15:clr>
        </p15:guide>
        <p15:guide id="4" pos="340">
          <p15:clr>
            <a:srgbClr val="FBAE40"/>
          </p15:clr>
        </p15:guide>
        <p15:guide id="5" orient="horz" pos="822">
          <p15:clr>
            <a:srgbClr val="FBAE40"/>
          </p15:clr>
        </p15:guide>
      </p15:sldGuideLst>
    </p:ext>
  </p:extLst>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67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45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1.xml><?xml version="1.0" encoding="utf-8"?>
<p:sldLayout xmlns:a="http://schemas.openxmlformats.org/drawingml/2006/main" xmlns:r="http://schemas.openxmlformats.org/officeDocument/2006/relationships" xmlns:p="http://schemas.openxmlformats.org/presentationml/2006/main" preserve="1" userDrawn="1">
  <p:cSld name="68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00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69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97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70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03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71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297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72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16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22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17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09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18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69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19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12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2688"/>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preserve="1" userDrawn="1">
  <p:cSld name="20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963682" y="6356351"/>
            <a:ext cx="3199495" cy="365125"/>
          </a:xfrm>
          <a:prstGeom prst="rect">
            <a:avLst/>
          </a:prstGeom>
        </p:spPr>
        <p:txBody>
          <a:bodyPr/>
          <a:lstStyle>
            <a:lvl1pPr>
              <a:defRPr b="0">
                <a:solidFill>
                  <a:schemeClr val="bg1">
                    <a:lumMod val="75000"/>
                  </a:schemeClr>
                </a:solidFill>
              </a:defRPr>
            </a:lvl1pPr>
          </a:lstStyle>
          <a:p>
            <a:pPr defTabSz="914377">
              <a:defRPr/>
            </a:pPr>
            <a:endParaRPr lang="en-US" sz="2400">
              <a:solidFill>
                <a:prstClr val="white">
                  <a:lumMod val="75000"/>
                </a:prstClr>
              </a:solidFill>
            </a:endParaRP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58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73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sp>
        <p:nvSpPr>
          <p:cNvPr id="7" name="AutoShape 119"/>
          <p:cNvSpPr>
            <a:spLocks/>
          </p:cNvSpPr>
          <p:nvPr userDrawn="1"/>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488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2.xml><?xml version="1.0" encoding="utf-8"?>
<p:sldLayout xmlns:a="http://schemas.openxmlformats.org/drawingml/2006/main" xmlns:r="http://schemas.openxmlformats.org/officeDocument/2006/relationships" xmlns:p="http://schemas.openxmlformats.org/presentationml/2006/main" preserve="1" userDrawn="1">
  <p:cSld name="74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74077" y="4878296"/>
            <a:ext cx="3431147" cy="1029344"/>
          </a:xfrm>
          <a:prstGeom prst="rect">
            <a:avLst/>
          </a:prstGeom>
        </p:spPr>
      </p:pic>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92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3.xml><?xml version="1.0" encoding="utf-8"?>
<p:sldLayout xmlns:a="http://schemas.openxmlformats.org/drawingml/2006/main" xmlns:r="http://schemas.openxmlformats.org/officeDocument/2006/relationships" xmlns:p="http://schemas.openxmlformats.org/presentationml/2006/main" userDrawn="1">
  <p:cSld name="75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dirty="0"/>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01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4.xml><?xml version="1.0" encoding="utf-8"?>
<p:sldLayout xmlns:a="http://schemas.openxmlformats.org/drawingml/2006/main" xmlns:r="http://schemas.openxmlformats.org/officeDocument/2006/relationships" xmlns:p="http://schemas.openxmlformats.org/presentationml/2006/main" preserve="1" userDrawn="1">
  <p:cSld name="76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86308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5.xml><?xml version="1.0" encoding="utf-8"?>
<p:sldLayout xmlns:a="http://schemas.openxmlformats.org/drawingml/2006/main" xmlns:r="http://schemas.openxmlformats.org/officeDocument/2006/relationships" xmlns:p="http://schemas.openxmlformats.org/presentationml/2006/main" preserve="1" userDrawn="1">
  <p:cSld name="77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23943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78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87030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79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90472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80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78658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9.xml><?xml version="1.0" encoding="utf-8"?>
<p:sldLayout xmlns:a="http://schemas.openxmlformats.org/drawingml/2006/main" xmlns:r="http://schemas.openxmlformats.org/officeDocument/2006/relationships" xmlns:p="http://schemas.openxmlformats.org/presentationml/2006/main" preserve="1" userDrawn="1">
  <p:cSld name="81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424967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8697" y="84924"/>
            <a:ext cx="4364040" cy="1597283"/>
          </a:xfrm>
          <a:prstGeom prst="rect">
            <a:avLst/>
          </a:prstGeom>
        </p:spPr>
      </p:pic>
      <p:sp>
        <p:nvSpPr>
          <p:cNvPr id="30" name="フリーフォーム 29"/>
          <p:cNvSpPr/>
          <p:nvPr userDrawn="1"/>
        </p:nvSpPr>
        <p:spPr>
          <a:xfrm flipV="1">
            <a:off x="5549862" y="-3919"/>
            <a:ext cx="6642133" cy="2431696"/>
          </a:xfrm>
          <a:custGeom>
            <a:avLst/>
            <a:gdLst>
              <a:gd name="connsiteX0" fmla="*/ 2562997 w 4981600"/>
              <a:gd name="connsiteY0" fmla="*/ 2431696 h 2431696"/>
              <a:gd name="connsiteX1" fmla="*/ 4981600 w 4981600"/>
              <a:gd name="connsiteY1" fmla="*/ 2431696 h 2431696"/>
              <a:gd name="connsiteX2" fmla="*/ 4981600 w 4981600"/>
              <a:gd name="connsiteY2" fmla="*/ 0 h 2431696"/>
              <a:gd name="connsiteX3" fmla="*/ 0 w 4981600"/>
              <a:gd name="connsiteY3" fmla="*/ 1606968 h 2431696"/>
              <a:gd name="connsiteX4" fmla="*/ 0 w 4981600"/>
              <a:gd name="connsiteY4" fmla="*/ 1609157 h 2431696"/>
              <a:gd name="connsiteX5" fmla="*/ 6563 w 4981600"/>
              <a:gd name="connsiteY5" fmla="*/ 1607040 h 243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1600" h="2431696">
                <a:moveTo>
                  <a:pt x="2562997" y="2431696"/>
                </a:moveTo>
                <a:lnTo>
                  <a:pt x="4981600" y="2431696"/>
                </a:lnTo>
                <a:lnTo>
                  <a:pt x="4981600" y="0"/>
                </a:lnTo>
                <a:lnTo>
                  <a:pt x="0" y="1606968"/>
                </a:lnTo>
                <a:lnTo>
                  <a:pt x="0" y="1609157"/>
                </a:lnTo>
                <a:lnTo>
                  <a:pt x="6563" y="1607040"/>
                </a:lnTo>
                <a:close/>
              </a:path>
            </a:pathLst>
          </a:custGeom>
          <a:gradFill flip="none" rotWithShape="1">
            <a:gsLst>
              <a:gs pos="72000">
                <a:schemeClr val="accent1">
                  <a:lumMod val="75000"/>
                </a:schemeClr>
              </a:gs>
              <a:gs pos="0">
                <a:schemeClr val="accent2">
                  <a:lumMod val="75000"/>
                  <a:alpha val="66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9" name="図プレースホルダー 18"/>
          <p:cNvSpPr>
            <a:spLocks noGrp="1"/>
          </p:cNvSpPr>
          <p:nvPr>
            <p:ph type="pic" sz="quarter" idx="10"/>
          </p:nvPr>
        </p:nvSpPr>
        <p:spPr>
          <a:xfrm>
            <a:off x="2111" y="3905747"/>
            <a:ext cx="12191999" cy="2949677"/>
          </a:xfrm>
          <a:custGeom>
            <a:avLst/>
            <a:gdLst>
              <a:gd name="connsiteX0" fmla="*/ 9143999 w 9143999"/>
              <a:gd name="connsiteY0" fmla="*/ 0 h 2949677"/>
              <a:gd name="connsiteX1" fmla="*/ 9143999 w 9143999"/>
              <a:gd name="connsiteY1" fmla="*/ 2949677 h 2949677"/>
              <a:gd name="connsiteX2" fmla="*/ 6172203 w 9143999"/>
              <a:gd name="connsiteY2" fmla="*/ 2949677 h 2949677"/>
              <a:gd name="connsiteX3" fmla="*/ 6172202 w 9143999"/>
              <a:gd name="connsiteY3" fmla="*/ 2949677 h 2949677"/>
              <a:gd name="connsiteX4" fmla="*/ 0 w 9143999"/>
              <a:gd name="connsiteY4" fmla="*/ 2949677 h 2949677"/>
              <a:gd name="connsiteX5" fmla="*/ 3086102 w 9143999"/>
              <a:gd name="connsiteY5" fmla="*/ 1954161 h 2949677"/>
              <a:gd name="connsiteX6" fmla="*/ 3086101 w 9143999"/>
              <a:gd name="connsiteY6" fmla="*/ 1954161 h 294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9" h="2949677">
                <a:moveTo>
                  <a:pt x="9143999" y="0"/>
                </a:moveTo>
                <a:lnTo>
                  <a:pt x="9143999" y="2949677"/>
                </a:lnTo>
                <a:lnTo>
                  <a:pt x="6172203" y="2949677"/>
                </a:lnTo>
                <a:lnTo>
                  <a:pt x="6172202" y="2949677"/>
                </a:lnTo>
                <a:lnTo>
                  <a:pt x="0" y="2949677"/>
                </a:lnTo>
                <a:lnTo>
                  <a:pt x="3086102" y="1954161"/>
                </a:lnTo>
                <a:lnTo>
                  <a:pt x="3086101" y="1954161"/>
                </a:lnTo>
                <a:close/>
              </a:path>
            </a:pathLst>
          </a:custGeom>
        </p:spPr>
        <p:txBody>
          <a:bodyPr wrap="square">
            <a:noAutofit/>
          </a:bodyPr>
          <a:lstStyle/>
          <a:p>
            <a:endParaRPr kumimoji="1" lang="ja-JP" altLang="en-US"/>
          </a:p>
        </p:txBody>
      </p:sp>
      <p:sp>
        <p:nvSpPr>
          <p:cNvPr id="24" name="フリーフォーム 23"/>
          <p:cNvSpPr/>
          <p:nvPr userDrawn="1"/>
        </p:nvSpPr>
        <p:spPr>
          <a:xfrm flipV="1">
            <a:off x="2154747" y="0"/>
            <a:ext cx="6817157" cy="828000"/>
          </a:xfrm>
          <a:custGeom>
            <a:avLst/>
            <a:gdLst>
              <a:gd name="connsiteX0" fmla="*/ 0 w 5112868"/>
              <a:gd name="connsiteY0" fmla="*/ 824656 h 824656"/>
              <a:gd name="connsiteX1" fmla="*/ 5112868 w 5112868"/>
              <a:gd name="connsiteY1" fmla="*/ 824656 h 824656"/>
              <a:gd name="connsiteX2" fmla="*/ 2556434 w 5112868"/>
              <a:gd name="connsiteY2" fmla="*/ 0 h 824656"/>
              <a:gd name="connsiteX3" fmla="*/ 0 w 5112868"/>
              <a:gd name="connsiteY3" fmla="*/ 824656 h 824656"/>
            </a:gdLst>
            <a:ahLst/>
            <a:cxnLst>
              <a:cxn ang="0">
                <a:pos x="connsiteX0" y="connsiteY0"/>
              </a:cxn>
              <a:cxn ang="0">
                <a:pos x="connsiteX1" y="connsiteY1"/>
              </a:cxn>
              <a:cxn ang="0">
                <a:pos x="connsiteX2" y="connsiteY2"/>
              </a:cxn>
              <a:cxn ang="0">
                <a:pos x="connsiteX3" y="connsiteY3"/>
              </a:cxn>
            </a:cxnLst>
            <a:rect l="l" t="t" r="r" b="b"/>
            <a:pathLst>
              <a:path w="5112868" h="824656">
                <a:moveTo>
                  <a:pt x="0" y="824656"/>
                </a:moveTo>
                <a:lnTo>
                  <a:pt x="5112868" y="824656"/>
                </a:lnTo>
                <a:lnTo>
                  <a:pt x="2556434" y="0"/>
                </a:lnTo>
                <a:lnTo>
                  <a:pt x="0" y="824656"/>
                </a:lnTo>
                <a:close/>
              </a:path>
            </a:pathLst>
          </a:custGeom>
          <a:gradFill flip="none" rotWithShape="1">
            <a:gsLst>
              <a:gs pos="77000">
                <a:schemeClr val="accent1">
                  <a:lumMod val="75000"/>
                </a:schemeClr>
              </a:gs>
              <a:gs pos="0">
                <a:schemeClr val="accent2"/>
              </a:gs>
            </a:gsLst>
            <a:lin ang="13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8" name="フリーフォーム 27"/>
          <p:cNvSpPr/>
          <p:nvPr userDrawn="1"/>
        </p:nvSpPr>
        <p:spPr>
          <a:xfrm flipV="1">
            <a:off x="2111" y="813586"/>
            <a:ext cx="12192000" cy="5050484"/>
          </a:xfrm>
          <a:custGeom>
            <a:avLst/>
            <a:gdLst>
              <a:gd name="connsiteX0" fmla="*/ 4169005 w 9144000"/>
              <a:gd name="connsiteY0" fmla="*/ 5050484 h 5050484"/>
              <a:gd name="connsiteX1" fmla="*/ 9144000 w 9144000"/>
              <a:gd name="connsiteY1" fmla="*/ 3445647 h 5050484"/>
              <a:gd name="connsiteX2" fmla="*/ 9144000 w 9144000"/>
              <a:gd name="connsiteY2" fmla="*/ 2912807 h 5050484"/>
              <a:gd name="connsiteX3" fmla="*/ 9144000 w 9144000"/>
              <a:gd name="connsiteY3" fmla="*/ 2909232 h 5050484"/>
              <a:gd name="connsiteX4" fmla="*/ 9144000 w 9144000"/>
              <a:gd name="connsiteY4" fmla="*/ 1954161 h 5050484"/>
              <a:gd name="connsiteX5" fmla="*/ 3086102 w 9144000"/>
              <a:gd name="connsiteY5" fmla="*/ 0 h 5050484"/>
              <a:gd name="connsiteX6" fmla="*/ 0 w 9144000"/>
              <a:gd name="connsiteY6" fmla="*/ 995517 h 5050484"/>
              <a:gd name="connsiteX7" fmla="*/ 0 w 9144000"/>
              <a:gd name="connsiteY7" fmla="*/ 3709220 h 5050484"/>
              <a:gd name="connsiteX8" fmla="*/ 3337560 w 9144000"/>
              <a:gd name="connsiteY8" fmla="*/ 4785852 h 5050484"/>
              <a:gd name="connsiteX9" fmla="*/ 3343102 w 9144000"/>
              <a:gd name="connsiteY9" fmla="*/ 4784064 h 505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050484">
                <a:moveTo>
                  <a:pt x="4169005" y="5050484"/>
                </a:moveTo>
                <a:lnTo>
                  <a:pt x="9144000" y="3445647"/>
                </a:lnTo>
                <a:lnTo>
                  <a:pt x="9144000" y="2912807"/>
                </a:lnTo>
                <a:lnTo>
                  <a:pt x="9144000" y="2909232"/>
                </a:lnTo>
                <a:lnTo>
                  <a:pt x="9144000" y="1954161"/>
                </a:lnTo>
                <a:lnTo>
                  <a:pt x="3086102" y="0"/>
                </a:lnTo>
                <a:lnTo>
                  <a:pt x="0" y="995517"/>
                </a:lnTo>
                <a:lnTo>
                  <a:pt x="0" y="3709220"/>
                </a:lnTo>
                <a:lnTo>
                  <a:pt x="3337560" y="4785852"/>
                </a:lnTo>
                <a:lnTo>
                  <a:pt x="3343102" y="47840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1" name="Text Placeholder 2"/>
          <p:cNvSpPr>
            <a:spLocks noGrp="1"/>
          </p:cNvSpPr>
          <p:nvPr>
            <p:ph type="body" idx="1" hasCustomPrompt="1"/>
          </p:nvPr>
        </p:nvSpPr>
        <p:spPr>
          <a:xfrm>
            <a:off x="674926" y="4284032"/>
            <a:ext cx="4539873" cy="254139"/>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日本貿易振興機構（ジェトロ）</a:t>
            </a:r>
            <a:r>
              <a:rPr lang="en-US" altLang="ja-JP"/>
              <a:t>12pt</a:t>
            </a:r>
          </a:p>
        </p:txBody>
      </p:sp>
      <p:sp>
        <p:nvSpPr>
          <p:cNvPr id="22" name="Text Placeholder 2"/>
          <p:cNvSpPr>
            <a:spLocks noGrp="1"/>
          </p:cNvSpPr>
          <p:nvPr>
            <p:ph type="body" idx="11" hasCustomPrompt="1"/>
          </p:nvPr>
        </p:nvSpPr>
        <p:spPr>
          <a:xfrm>
            <a:off x="674926" y="4538171"/>
            <a:ext cx="4539873" cy="224249"/>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a:t>所属　名前　</a:t>
            </a:r>
            <a:r>
              <a:rPr lang="en-US" altLang="ja-JP"/>
              <a:t>12pt</a:t>
            </a:r>
            <a:endParaRPr lang="ja-JP" altLang="en-US"/>
          </a:p>
        </p:txBody>
      </p:sp>
      <p:sp>
        <p:nvSpPr>
          <p:cNvPr id="23" name="Text Placeholder 2"/>
          <p:cNvSpPr>
            <a:spLocks noGrp="1"/>
          </p:cNvSpPr>
          <p:nvPr>
            <p:ph type="body" idx="12" hasCustomPrompt="1"/>
          </p:nvPr>
        </p:nvSpPr>
        <p:spPr>
          <a:xfrm>
            <a:off x="674926" y="4765742"/>
            <a:ext cx="4539873" cy="233370"/>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日付</a:t>
            </a:r>
          </a:p>
        </p:txBody>
      </p:sp>
      <p:sp>
        <p:nvSpPr>
          <p:cNvPr id="25" name="Title 1"/>
          <p:cNvSpPr>
            <a:spLocks noGrp="1"/>
          </p:cNvSpPr>
          <p:nvPr>
            <p:ph type="title" hasCustomPrompt="1"/>
          </p:nvPr>
        </p:nvSpPr>
        <p:spPr>
          <a:xfrm>
            <a:off x="638306" y="2525826"/>
            <a:ext cx="10097933" cy="1475588"/>
          </a:xfrm>
        </p:spPr>
        <p:txBody>
          <a:bodyPr anchor="b">
            <a:normAutofit/>
          </a:bodyPr>
          <a:lstStyle>
            <a:lvl1pPr>
              <a:defRPr sz="3200" b="1" baseline="0">
                <a:solidFill>
                  <a:schemeClr val="bg1"/>
                </a:solidFill>
              </a:defRPr>
            </a:lvl1pPr>
          </a:lstStyle>
          <a:p>
            <a:r>
              <a:rPr lang="ja-JP" altLang="en-US"/>
              <a:t>表紙タイトル　</a:t>
            </a:r>
            <a:r>
              <a:rPr lang="en-US" altLang="ja-JP"/>
              <a:t>28</a:t>
            </a:r>
            <a:r>
              <a:rPr lang="ja-JP" altLang="en-US"/>
              <a:t>～</a:t>
            </a:r>
            <a:r>
              <a:rPr lang="en-US" altLang="ja-JP"/>
              <a:t>32pt 1~2</a:t>
            </a:r>
            <a:r>
              <a:rPr lang="ja-JP" altLang="en-US"/>
              <a:t>行</a:t>
            </a:r>
            <a:br>
              <a:rPr lang="en-US" altLang="ja-JP"/>
            </a:br>
            <a:r>
              <a:rPr lang="ja-JP" altLang="en-US"/>
              <a:t>表紙タイトル　</a:t>
            </a:r>
            <a:r>
              <a:rPr lang="en-US" altLang="ja-JP"/>
              <a:t>28</a:t>
            </a:r>
            <a:r>
              <a:rPr lang="ja-JP" altLang="en-US"/>
              <a:t>～</a:t>
            </a:r>
            <a:r>
              <a:rPr lang="en-US" altLang="ja-JP"/>
              <a:t>32pt 1~2</a:t>
            </a:r>
            <a:r>
              <a:rPr lang="ja-JP" altLang="en-US"/>
              <a:t>行</a:t>
            </a:r>
            <a:br>
              <a:rPr lang="en-US" altLang="ja-JP"/>
            </a:br>
            <a:r>
              <a:rPr lang="ja-JP" altLang="en-US"/>
              <a:t>サブタイトル　</a:t>
            </a:r>
            <a:r>
              <a:rPr lang="en-US" altLang="ja-JP"/>
              <a:t>16</a:t>
            </a:r>
            <a:r>
              <a:rPr lang="ja-JP" altLang="en-US"/>
              <a:t>～</a:t>
            </a:r>
            <a:r>
              <a:rPr lang="en-US" altLang="ja-JP"/>
              <a:t>24pt</a:t>
            </a:r>
            <a:r>
              <a:rPr lang="ja-JP" altLang="en-US"/>
              <a:t> </a:t>
            </a:r>
            <a:r>
              <a:rPr lang="en-US" altLang="ja-JP"/>
              <a:t>1</a:t>
            </a:r>
            <a:r>
              <a:rPr lang="ja-JP" altLang="en-US"/>
              <a:t>～</a:t>
            </a:r>
            <a:r>
              <a:rPr lang="en-US" altLang="ja-JP"/>
              <a:t>2</a:t>
            </a:r>
            <a:r>
              <a:rPr lang="ja-JP" altLang="en-US"/>
              <a:t>行</a:t>
            </a:r>
            <a:endParaRPr lang="en-US"/>
          </a:p>
        </p:txBody>
      </p:sp>
      <p:pic>
        <p:nvPicPr>
          <p:cNvPr id="14" name="グラフィックス 3">
            <a:extLst>
              <a:ext uri="{FF2B5EF4-FFF2-40B4-BE49-F238E27FC236}">
                <a16:creationId xmlns:a16="http://schemas.microsoft.com/office/drawing/2014/main" id="{62697D19-8430-48C2-A3E4-9AC622D37636}"/>
              </a:ext>
            </a:extLst>
          </p:cNvPr>
          <p:cNvPicPr>
            <a:picLocks noChangeAspect="1"/>
          </p:cNvPicPr>
          <p:nvPr userDrawn="1"/>
        </p:nvPicPr>
        <p:blipFill>
          <a:blip r:embed="rId3"/>
          <a:stretch>
            <a:fillRect/>
          </a:stretch>
        </p:blipFill>
        <p:spPr bwMode="gray">
          <a:xfrm>
            <a:off x="638306" y="695596"/>
            <a:ext cx="1749005" cy="451059"/>
          </a:xfrm>
          <a:prstGeom prst="rect">
            <a:avLst/>
          </a:prstGeom>
        </p:spPr>
      </p:pic>
      <p:sp>
        <p:nvSpPr>
          <p:cNvPr id="13" name="フリーフォーム 12"/>
          <p:cNvSpPr/>
          <p:nvPr userDrawn="1"/>
        </p:nvSpPr>
        <p:spPr>
          <a:xfrm>
            <a:off x="0" y="4861662"/>
            <a:ext cx="4118400" cy="2005200"/>
          </a:xfrm>
          <a:custGeom>
            <a:avLst/>
            <a:gdLst>
              <a:gd name="connsiteX0" fmla="*/ 0 w 3086102"/>
              <a:gd name="connsiteY0" fmla="*/ 0 h 1991033"/>
              <a:gd name="connsiteX1" fmla="*/ 3086102 w 3086102"/>
              <a:gd name="connsiteY1" fmla="*/ 995517 h 1991033"/>
              <a:gd name="connsiteX2" fmla="*/ 0 w 3086102"/>
              <a:gd name="connsiteY2" fmla="*/ 1991033 h 1991033"/>
              <a:gd name="connsiteX3" fmla="*/ 0 w 3086102"/>
              <a:gd name="connsiteY3" fmla="*/ 0 h 1991033"/>
            </a:gdLst>
            <a:ahLst/>
            <a:cxnLst>
              <a:cxn ang="0">
                <a:pos x="connsiteX0" y="connsiteY0"/>
              </a:cxn>
              <a:cxn ang="0">
                <a:pos x="connsiteX1" y="connsiteY1"/>
              </a:cxn>
              <a:cxn ang="0">
                <a:pos x="connsiteX2" y="connsiteY2"/>
              </a:cxn>
              <a:cxn ang="0">
                <a:pos x="connsiteX3" y="connsiteY3"/>
              </a:cxn>
            </a:cxnLst>
            <a:rect l="l" t="t" r="r" b="b"/>
            <a:pathLst>
              <a:path w="3086102" h="1991033">
                <a:moveTo>
                  <a:pt x="0" y="0"/>
                </a:moveTo>
                <a:lnTo>
                  <a:pt x="3086102" y="995517"/>
                </a:lnTo>
                <a:lnTo>
                  <a:pt x="0" y="1991033"/>
                </a:lnTo>
                <a:lnTo>
                  <a:pt x="0" y="0"/>
                </a:lnTo>
                <a:close/>
              </a:path>
            </a:pathLst>
          </a:custGeom>
          <a:gradFill flip="none" rotWithShape="1">
            <a:gsLst>
              <a:gs pos="20000">
                <a:schemeClr val="accent1">
                  <a:lumMod val="75000"/>
                </a:schemeClr>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65706309"/>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82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8571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83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82537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84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43554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3.xml><?xml version="1.0" encoding="utf-8"?>
<p:sldLayout xmlns:a="http://schemas.openxmlformats.org/drawingml/2006/main" xmlns:r="http://schemas.openxmlformats.org/officeDocument/2006/relationships" xmlns:p="http://schemas.openxmlformats.org/presentationml/2006/main" preserve="1" userDrawn="1">
  <p:cSld name="85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23817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4.xml><?xml version="1.0" encoding="utf-8"?>
<p:sldLayout xmlns:a="http://schemas.openxmlformats.org/drawingml/2006/main" xmlns:r="http://schemas.openxmlformats.org/officeDocument/2006/relationships" xmlns:p="http://schemas.openxmlformats.org/presentationml/2006/main" preserve="1" userDrawn="1">
  <p:cSld name="86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67154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5.xml><?xml version="1.0" encoding="utf-8"?>
<p:sldLayout xmlns:a="http://schemas.openxmlformats.org/drawingml/2006/main" xmlns:r="http://schemas.openxmlformats.org/officeDocument/2006/relationships" xmlns:p="http://schemas.openxmlformats.org/presentationml/2006/main" preserve="1" userDrawn="1">
  <p:cSld name="87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61970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6.xml><?xml version="1.0" encoding="utf-8"?>
<p:sldLayout xmlns:a="http://schemas.openxmlformats.org/drawingml/2006/main" xmlns:r="http://schemas.openxmlformats.org/officeDocument/2006/relationships" xmlns:p="http://schemas.openxmlformats.org/presentationml/2006/main" preserve="1" userDrawn="1">
  <p:cSld name="88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49562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89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125268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8.xml><?xml version="1.0" encoding="utf-8"?>
<p:sldLayout xmlns:a="http://schemas.openxmlformats.org/drawingml/2006/main" xmlns:r="http://schemas.openxmlformats.org/officeDocument/2006/relationships" xmlns:p="http://schemas.openxmlformats.org/presentationml/2006/main" preserve="1" userDrawn="1">
  <p:cSld name="90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243634" y="6375402"/>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12539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9.xml><?xml version="1.0" encoding="utf-8"?>
<p:sldLayout xmlns:a="http://schemas.openxmlformats.org/drawingml/2006/main" xmlns:r="http://schemas.openxmlformats.org/officeDocument/2006/relationships" xmlns:p="http://schemas.openxmlformats.org/presentationml/2006/main" preserve="1" userDrawn="1">
  <p:cSld name="91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914377">
              <a:defRPr/>
            </a:pPr>
            <a:endParaRPr lang="en-US">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914377">
              <a:defRPr/>
            </a:pPr>
            <a:fld id="{68E31A57-B6C5-4A66-BB90-968645CDFE4A}" type="slidenum">
              <a:rPr lang="en-US" smtClean="0">
                <a:solidFill>
                  <a:prstClr val="white"/>
                </a:solidFill>
              </a:rPr>
              <a:pPr defTabSz="914377">
                <a:defRPr/>
              </a:pPr>
              <a:t>‹#›</a:t>
            </a:fld>
            <a:endParaRPr lang="en-US">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07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137E4608-A6C2-4390-ADEE-8AA42B4CE8CD}"/>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bwMode="gray">
          <a:xfrm rot="5400000">
            <a:off x="6803947" y="1397943"/>
            <a:ext cx="6785997" cy="3990112"/>
          </a:xfrm>
          <a:prstGeom prst="rect">
            <a:avLst/>
          </a:prstGeom>
        </p:spPr>
      </p:pic>
      <p:pic>
        <p:nvPicPr>
          <p:cNvPr id="4" name="グラフィックス 3">
            <a:extLst>
              <a:ext uri="{FF2B5EF4-FFF2-40B4-BE49-F238E27FC236}">
                <a16:creationId xmlns:a16="http://schemas.microsoft.com/office/drawing/2014/main" id="{62697D19-8430-48C2-A3E4-9AC622D3763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gray">
          <a:xfrm>
            <a:off x="697471" y="515249"/>
            <a:ext cx="1755752" cy="452799"/>
          </a:xfrm>
          <a:prstGeom prst="rect">
            <a:avLst/>
          </a:prstGeom>
        </p:spPr>
      </p:pic>
      <p:cxnSp>
        <p:nvCxnSpPr>
          <p:cNvPr id="6" name="直線コネクタ 5">
            <a:extLst>
              <a:ext uri="{FF2B5EF4-FFF2-40B4-BE49-F238E27FC236}">
                <a16:creationId xmlns:a16="http://schemas.microsoft.com/office/drawing/2014/main" id="{CC5E3826-14D8-4B44-91CD-1BED2993F049}"/>
              </a:ext>
            </a:extLst>
          </p:cNvPr>
          <p:cNvCxnSpPr>
            <a:cxnSpLocks/>
          </p:cNvCxnSpPr>
          <p:nvPr userDrawn="1"/>
        </p:nvCxnSpPr>
        <p:spPr bwMode="gray">
          <a:xfrm flipH="1">
            <a:off x="891401" y="4883652"/>
            <a:ext cx="69152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フリーフォーム: 図形 9">
            <a:extLst>
              <a:ext uri="{FF2B5EF4-FFF2-40B4-BE49-F238E27FC236}">
                <a16:creationId xmlns:a16="http://schemas.microsoft.com/office/drawing/2014/main" id="{DCD38735-EC80-4BEC-81CE-1BBE71C29CA0}"/>
              </a:ext>
            </a:extLst>
          </p:cNvPr>
          <p:cNvSpPr/>
          <p:nvPr userDrawn="1"/>
        </p:nvSpPr>
        <p:spPr bwMode="gray">
          <a:xfrm flipH="1">
            <a:off x="-1" y="1886050"/>
            <a:ext cx="11668061" cy="2822834"/>
          </a:xfrm>
          <a:custGeom>
            <a:avLst/>
            <a:gdLst>
              <a:gd name="connsiteX0" fmla="*/ 8751046 w 8751046"/>
              <a:gd name="connsiteY0" fmla="*/ 0 h 2822834"/>
              <a:gd name="connsiteX1" fmla="*/ 0 w 8751046"/>
              <a:gd name="connsiteY1" fmla="*/ 0 h 2822834"/>
              <a:gd name="connsiteX2" fmla="*/ 536772 w 8751046"/>
              <a:gd name="connsiteY2" fmla="*/ 2822834 h 2822834"/>
              <a:gd name="connsiteX3" fmla="*/ 8751046 w 8751046"/>
              <a:gd name="connsiteY3" fmla="*/ 2822834 h 2822834"/>
            </a:gdLst>
            <a:ahLst/>
            <a:cxnLst>
              <a:cxn ang="0">
                <a:pos x="connsiteX0" y="connsiteY0"/>
              </a:cxn>
              <a:cxn ang="0">
                <a:pos x="connsiteX1" y="connsiteY1"/>
              </a:cxn>
              <a:cxn ang="0">
                <a:pos x="connsiteX2" y="connsiteY2"/>
              </a:cxn>
              <a:cxn ang="0">
                <a:pos x="connsiteX3" y="connsiteY3"/>
              </a:cxn>
            </a:cxnLst>
            <a:rect l="l" t="t" r="r" b="b"/>
            <a:pathLst>
              <a:path w="8751046" h="2822834">
                <a:moveTo>
                  <a:pt x="8751046" y="0"/>
                </a:moveTo>
                <a:lnTo>
                  <a:pt x="0" y="0"/>
                </a:lnTo>
                <a:lnTo>
                  <a:pt x="536772" y="2822834"/>
                </a:lnTo>
                <a:lnTo>
                  <a:pt x="8751046" y="282283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lnSpc>
                <a:spcPct val="110000"/>
              </a:lnSpc>
            </a:pPr>
            <a:endParaRPr kumimoji="1" lang="ja-JP" altLang="en-US" sz="900" b="1">
              <a:solidFill>
                <a:schemeClr val="tx1"/>
              </a:solidFill>
              <a:latin typeface="+mn-ea"/>
            </a:endParaRPr>
          </a:p>
        </p:txBody>
      </p:sp>
      <p:cxnSp>
        <p:nvCxnSpPr>
          <p:cNvPr id="13" name="直線コネクタ 12">
            <a:extLst>
              <a:ext uri="{FF2B5EF4-FFF2-40B4-BE49-F238E27FC236}">
                <a16:creationId xmlns:a16="http://schemas.microsoft.com/office/drawing/2014/main" id="{ABEB3636-B09F-4639-BE4E-5B1B6A0E804B}"/>
              </a:ext>
            </a:extLst>
          </p:cNvPr>
          <p:cNvCxnSpPr>
            <a:cxnSpLocks/>
          </p:cNvCxnSpPr>
          <p:nvPr userDrawn="1"/>
        </p:nvCxnSpPr>
        <p:spPr bwMode="gray">
          <a:xfrm>
            <a:off x="885848" y="5379073"/>
            <a:ext cx="0" cy="884903"/>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bwMode="gray">
          <a:xfrm>
            <a:off x="885848" y="2229684"/>
            <a:ext cx="9220800" cy="2134800"/>
          </a:xfrm>
          <a:prstGeom prst="rect">
            <a:avLst/>
          </a:prstGeom>
        </p:spPr>
        <p:txBody>
          <a:bodyPr vert="horz" lIns="0" tIns="36000" rIns="0" bIns="36000" rtlCol="0" anchor="ctr">
            <a:noAutofit/>
          </a:bodyPr>
          <a:lstStyle>
            <a:lvl1pPr algn="l">
              <a:defRPr lang="en-US" sz="3200" b="1" spc="200" dirty="0">
                <a:solidFill>
                  <a:schemeClr val="bg1"/>
                </a:solidFill>
                <a:latin typeface="+mj-ea"/>
              </a:defRPr>
            </a:lvl1pPr>
          </a:lstStyle>
          <a:p>
            <a:pPr marL="0" lvl="0" defTabSz="922338">
              <a:lnSpc>
                <a:spcPct val="130000"/>
              </a:lnSpc>
            </a:pPr>
            <a:r>
              <a:rPr lang="ja-JP" altLang="en-US"/>
              <a:t>タイトルを入力 </a:t>
            </a:r>
            <a:r>
              <a:rPr lang="en-US" altLang="ja-JP"/>
              <a:t>32pt 1-3</a:t>
            </a:r>
            <a:r>
              <a:rPr lang="ja-JP" altLang="en-US"/>
              <a:t>行</a:t>
            </a:r>
            <a:endParaRPr lang="en-US"/>
          </a:p>
        </p:txBody>
      </p:sp>
      <p:sp>
        <p:nvSpPr>
          <p:cNvPr id="3" name="正方形/長方形 2">
            <a:extLst>
              <a:ext uri="{FF2B5EF4-FFF2-40B4-BE49-F238E27FC236}">
                <a16:creationId xmlns:a16="http://schemas.microsoft.com/office/drawing/2014/main" id="{E22ED2C6-D225-4048-BCB0-40633B0722F6}"/>
              </a:ext>
            </a:extLst>
          </p:cNvPr>
          <p:cNvSpPr/>
          <p:nvPr userDrawn="1"/>
        </p:nvSpPr>
        <p:spPr bwMode="gray">
          <a:xfrm>
            <a:off x="0" y="6786000"/>
            <a:ext cx="1219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endParaRPr kumimoji="1" lang="ja-JP" altLang="en-US" sz="900" b="1">
              <a:solidFill>
                <a:schemeClr val="tx1"/>
              </a:solidFill>
              <a:latin typeface="+mn-ea"/>
            </a:endParaRPr>
          </a:p>
        </p:txBody>
      </p:sp>
      <p:sp>
        <p:nvSpPr>
          <p:cNvPr id="25" name="テキスト プレースホルダー 24">
            <a:extLst>
              <a:ext uri="{FF2B5EF4-FFF2-40B4-BE49-F238E27FC236}">
                <a16:creationId xmlns:a16="http://schemas.microsoft.com/office/drawing/2014/main" id="{B9820BF0-C07E-45AD-9904-2B04AC5807E5}"/>
              </a:ext>
            </a:extLst>
          </p:cNvPr>
          <p:cNvSpPr>
            <a:spLocks noGrp="1"/>
          </p:cNvSpPr>
          <p:nvPr>
            <p:ph type="body" sz="quarter" idx="23" hasCustomPrompt="1"/>
          </p:nvPr>
        </p:nvSpPr>
        <p:spPr bwMode="gray">
          <a:xfrm>
            <a:off x="1285091" y="5349617"/>
            <a:ext cx="4256616" cy="252000"/>
          </a:xfrm>
          <a:prstGeom prst="rect">
            <a:avLst/>
          </a:prstGeom>
        </p:spPr>
        <p:txBody>
          <a:bodyPr vert="horz" lIns="0" tIns="72000" rIns="0" bIns="36000" rtlCol="0" anchor="ctr">
            <a:noAutofit/>
          </a:bodyPr>
          <a:lstStyle>
            <a:lvl1pPr>
              <a:buNone/>
              <a:defRPr lang="ja-JP" altLang="en-US" sz="1200" b="1" spc="200" baseline="0" dirty="0">
                <a:latin typeface="+mj-ea"/>
                <a:ea typeface="+mj-ea"/>
                <a:cs typeface="+mj-cs"/>
              </a:defRPr>
            </a:lvl1pPr>
            <a:lvl2pPr>
              <a:buNone/>
              <a:defRPr/>
            </a:lvl2pPr>
            <a:lvl3pPr>
              <a:buNone/>
              <a:defRPr/>
            </a:lvl3pPr>
            <a:lvl4pPr>
              <a:buNone/>
              <a:defRPr/>
            </a:lvl4pPr>
            <a:lvl5pPr>
              <a:buNone/>
              <a:defRPr/>
            </a:lvl5pPr>
          </a:lstStyle>
          <a:p>
            <a:pPr marL="0" lvl="0" defTabSz="922338">
              <a:lnSpc>
                <a:spcPct val="130000"/>
              </a:lnSpc>
              <a:spcBef>
                <a:spcPct val="0"/>
              </a:spcBef>
              <a:buNone/>
            </a:pPr>
            <a:r>
              <a:rPr kumimoji="1" lang="ja-JP" altLang="en-US"/>
              <a:t>日本貿易振興機構（ジェトロ）</a:t>
            </a:r>
          </a:p>
        </p:txBody>
      </p:sp>
      <p:sp>
        <p:nvSpPr>
          <p:cNvPr id="27" name="テキスト プレースホルダー 24">
            <a:extLst>
              <a:ext uri="{FF2B5EF4-FFF2-40B4-BE49-F238E27FC236}">
                <a16:creationId xmlns:a16="http://schemas.microsoft.com/office/drawing/2014/main" id="{5438A536-E7A2-4190-B11F-10E784C7D45E}"/>
              </a:ext>
            </a:extLst>
          </p:cNvPr>
          <p:cNvSpPr>
            <a:spLocks noGrp="1"/>
          </p:cNvSpPr>
          <p:nvPr>
            <p:ph type="body" sz="quarter" idx="25" hasCustomPrompt="1"/>
          </p:nvPr>
        </p:nvSpPr>
        <p:spPr bwMode="gray">
          <a:xfrm>
            <a:off x="1285091" y="5685426"/>
            <a:ext cx="4256616" cy="252000"/>
          </a:xfrm>
          <a:prstGeom prst="rect">
            <a:avLst/>
          </a:prstGeom>
        </p:spPr>
        <p:txBody>
          <a:bodyPr vert="horz" lIns="0" tIns="72000" rIns="0" bIns="36000" rtlCol="0" anchor="ctr">
            <a:noAutofit/>
          </a:bodyPr>
          <a:lstStyle>
            <a:lvl1pPr>
              <a:buNone/>
              <a:defRPr lang="ja-JP" altLang="en-US" sz="1200" b="1" spc="200" baseline="0" dirty="0">
                <a:latin typeface="+mj-ea"/>
                <a:ea typeface="+mj-ea"/>
                <a:cs typeface="+mj-cs"/>
              </a:defRPr>
            </a:lvl1pPr>
            <a:lvl2pPr>
              <a:buNone/>
              <a:defRPr/>
            </a:lvl2pPr>
            <a:lvl3pPr>
              <a:buNone/>
              <a:defRPr/>
            </a:lvl3pPr>
            <a:lvl4pPr>
              <a:buNone/>
              <a:defRPr/>
            </a:lvl4pPr>
            <a:lvl5pPr>
              <a:buNone/>
              <a:defRPr/>
            </a:lvl5pPr>
          </a:lstStyle>
          <a:p>
            <a:pPr marL="0" lvl="0" defTabSz="922338">
              <a:lnSpc>
                <a:spcPct val="130000"/>
              </a:lnSpc>
              <a:spcBef>
                <a:spcPct val="0"/>
              </a:spcBef>
              <a:buNone/>
            </a:pPr>
            <a:r>
              <a:rPr kumimoji="1" lang="en-US" altLang="zh-TW"/>
              <a:t>XXXXXXXXXXXX</a:t>
            </a:r>
            <a:r>
              <a:rPr kumimoji="1" lang="zh-TW" altLang="en-US"/>
              <a:t>課　名前 名前</a:t>
            </a:r>
          </a:p>
        </p:txBody>
      </p:sp>
      <p:sp>
        <p:nvSpPr>
          <p:cNvPr id="28" name="テキスト プレースホルダー 24">
            <a:extLst>
              <a:ext uri="{FF2B5EF4-FFF2-40B4-BE49-F238E27FC236}">
                <a16:creationId xmlns:a16="http://schemas.microsoft.com/office/drawing/2014/main" id="{70DF0BF0-95E4-4C52-906D-24288A288EF1}"/>
              </a:ext>
            </a:extLst>
          </p:cNvPr>
          <p:cNvSpPr>
            <a:spLocks noGrp="1"/>
          </p:cNvSpPr>
          <p:nvPr>
            <p:ph type="body" sz="quarter" idx="26" hasCustomPrompt="1"/>
          </p:nvPr>
        </p:nvSpPr>
        <p:spPr bwMode="gray">
          <a:xfrm>
            <a:off x="1285091" y="6021234"/>
            <a:ext cx="4256616" cy="252000"/>
          </a:xfrm>
          <a:prstGeom prst="rect">
            <a:avLst/>
          </a:prstGeom>
        </p:spPr>
        <p:txBody>
          <a:bodyPr vert="horz" lIns="0" tIns="72000" rIns="0" bIns="36000" rtlCol="0" anchor="ctr">
            <a:noAutofit/>
          </a:bodyPr>
          <a:lstStyle>
            <a:lvl1pPr>
              <a:buNone/>
              <a:defRPr lang="ja-JP" altLang="en-US" sz="1200" b="1" spc="200" baseline="0" dirty="0">
                <a:latin typeface="+mj-ea"/>
                <a:ea typeface="+mj-ea"/>
                <a:cs typeface="+mj-cs"/>
              </a:defRPr>
            </a:lvl1pPr>
            <a:lvl2pPr>
              <a:buNone/>
              <a:defRPr/>
            </a:lvl2pPr>
            <a:lvl3pPr>
              <a:buNone/>
              <a:defRPr/>
            </a:lvl3pPr>
            <a:lvl4pPr>
              <a:buNone/>
              <a:defRPr/>
            </a:lvl4pPr>
            <a:lvl5pPr>
              <a:buNone/>
              <a:defRPr/>
            </a:lvl5pPr>
          </a:lstStyle>
          <a:p>
            <a:pPr marL="0" lvl="0" defTabSz="922338">
              <a:lnSpc>
                <a:spcPct val="130000"/>
              </a:lnSpc>
              <a:spcBef>
                <a:spcPct val="0"/>
              </a:spcBef>
              <a:buNone/>
            </a:pPr>
            <a:r>
              <a:rPr kumimoji="1" lang="en-US" altLang="zh-TW"/>
              <a:t>20XX</a:t>
            </a:r>
            <a:r>
              <a:rPr kumimoji="1" lang="ja-JP" altLang="en-US"/>
              <a:t>年</a:t>
            </a:r>
            <a:r>
              <a:rPr kumimoji="1" lang="en-US" altLang="zh-TW"/>
              <a:t>XX</a:t>
            </a:r>
            <a:r>
              <a:rPr kumimoji="1" lang="ja-JP" altLang="en-US"/>
              <a:t>月</a:t>
            </a:r>
            <a:r>
              <a:rPr kumimoji="1" lang="en-US" altLang="zh-TW"/>
              <a:t>XX</a:t>
            </a:r>
            <a:r>
              <a:rPr kumimoji="1" lang="ja-JP" altLang="en-US"/>
              <a:t>日</a:t>
            </a:r>
          </a:p>
        </p:txBody>
      </p:sp>
    </p:spTree>
    <p:extLst>
      <p:ext uri="{BB962C8B-B14F-4D97-AF65-F5344CB8AC3E}">
        <p14:creationId xmlns:p14="http://schemas.microsoft.com/office/powerpoint/2010/main" val="3109973451"/>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preserve="1" userDrawn="1">
  <p:cSld name="21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4934857"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44626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1.xml><?xml version="1.0" encoding="utf-8"?>
<p:sldLayout xmlns:a="http://schemas.openxmlformats.org/drawingml/2006/main" xmlns:r="http://schemas.openxmlformats.org/officeDocument/2006/relationships" xmlns:p="http://schemas.openxmlformats.org/presentationml/2006/main" preserve="1" userDrawn="1">
  <p:cSld name="22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12246"/>
            <a:ext cx="4965700" cy="6870247"/>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92974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2.xml><?xml version="1.0" encoding="utf-8"?>
<p:sldLayout xmlns:a="http://schemas.openxmlformats.org/drawingml/2006/main" xmlns:r="http://schemas.openxmlformats.org/officeDocument/2006/relationships" xmlns:p="http://schemas.openxmlformats.org/presentationml/2006/main" preserve="1" userDrawn="1">
  <p:cSld name="23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2"/>
            <a:ext cx="4940301" cy="6857999"/>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3770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3.xml><?xml version="1.0" encoding="utf-8"?>
<p:sldLayout xmlns:a="http://schemas.openxmlformats.org/drawingml/2006/main" xmlns:r="http://schemas.openxmlformats.org/officeDocument/2006/relationships" xmlns:p="http://schemas.openxmlformats.org/presentationml/2006/main" preserve="1" userDrawn="1">
  <p:cSld name="24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4940301" cy="6858000"/>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224686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4.xml><?xml version="1.0" encoding="utf-8"?>
<p:sldLayout xmlns:a="http://schemas.openxmlformats.org/drawingml/2006/main" xmlns:r="http://schemas.openxmlformats.org/officeDocument/2006/relationships" xmlns:p="http://schemas.openxmlformats.org/presentationml/2006/main" preserve="1" userDrawn="1">
  <p:cSld name="25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3571"/>
            <a:ext cx="4940301" cy="6861572"/>
          </a:xfrm>
          <a:prstGeom prst="rect">
            <a:avLst/>
          </a:prstGeom>
        </p:spPr>
      </p:pic>
      <p:sp>
        <p:nvSpPr>
          <p:cNvPr id="2" name="Title 1"/>
          <p:cNvSpPr>
            <a:spLocks noGrp="1"/>
          </p:cNvSpPr>
          <p:nvPr>
            <p:ph type="title"/>
          </p:nvPr>
        </p:nvSpPr>
        <p:spPr>
          <a:xfrm>
            <a:off x="275773" y="987425"/>
            <a:ext cx="4496255" cy="1600200"/>
          </a:xfrm>
        </p:spPr>
        <p:txBody>
          <a:bodyPr anchor="t"/>
          <a:lstStyle>
            <a:lvl1pPr>
              <a:defRPr sz="32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9779001" y="6526267"/>
            <a:ext cx="17691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11661169" y="6375401"/>
            <a:ext cx="380144" cy="3066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8E31A57-B6C5-4A66-BB90-968645CDFE4A}"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19" name="Straight Connector 18"/>
          <p:cNvCxnSpPr/>
          <p:nvPr userDrawn="1"/>
        </p:nvCxnSpPr>
        <p:spPr>
          <a:xfrm>
            <a:off x="5183188" y="6526267"/>
            <a:ext cx="21193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88383" y="6387767"/>
            <a:ext cx="3704735"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CENTER FOR AUTOMOTIVE RESEARCH</a:t>
            </a:r>
          </a:p>
        </p:txBody>
      </p:sp>
    </p:spTree>
    <p:extLst>
      <p:ext uri="{BB962C8B-B14F-4D97-AF65-F5344CB8AC3E}">
        <p14:creationId xmlns:p14="http://schemas.microsoft.com/office/powerpoint/2010/main" val="92320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userDrawn="1">
  <p:cSld name="92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a:t>Enter text</a:t>
            </a:r>
          </a:p>
        </p:txBody>
      </p:sp>
      <p:sp>
        <p:nvSpPr>
          <p:cNvPr id="7" name="AutoShape 119"/>
          <p:cNvSpPr>
            <a:spLocks/>
          </p:cNvSpPr>
          <p:nvPr userDrawn="1"/>
        </p:nvSpPr>
        <p:spPr bwMode="auto">
          <a:xfrm>
            <a:off x="5264289" y="493160"/>
            <a:ext cx="1650727" cy="1644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101579" tIns="101579" rIns="101579" bIns="101579"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s-ES" sz="5800" b="0" i="0" u="none" strike="noStrike" kern="1200" cap="none" spc="0" normalizeH="0" baseline="0" noProof="0">
              <a:ln>
                <a:noFill/>
              </a:ln>
              <a:solidFill>
                <a:prstClr val="white"/>
              </a:solidFill>
              <a:effectLst>
                <a:outerShdw blurRad="38100" dist="38100" dir="2700000" algn="tl">
                  <a:srgbClr val="000000"/>
                </a:outerShdw>
              </a:effectLst>
              <a:uLnTx/>
              <a:uFillTx/>
              <a:latin typeface="Gill Sans" charset="0"/>
              <a:ea typeface="+mn-ea"/>
              <a:cs typeface="Gill Sans" charset="0"/>
              <a:sym typeface="Gill Sans" charset="0"/>
            </a:endParaRP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200579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6.xml><?xml version="1.0" encoding="utf-8"?>
<p:sldLayout xmlns:a="http://schemas.openxmlformats.org/drawingml/2006/main" xmlns:r="http://schemas.openxmlformats.org/officeDocument/2006/relationships" xmlns:p="http://schemas.openxmlformats.org/presentationml/2006/main" preserve="1" userDrawn="1">
  <p:cSld name="93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636999"/>
            <a:ext cx="10515600" cy="5719352"/>
          </a:xfrm>
        </p:spPr>
        <p:txBody>
          <a:bodyPr anchor="ctr">
            <a:normAutofit/>
          </a:bodyPr>
          <a:lstStyle>
            <a:lvl1pPr algn="ctr">
              <a:defRPr sz="9600" b="1" baseline="0">
                <a:solidFill>
                  <a:schemeClr val="bg1"/>
                </a:solidFill>
                <a:latin typeface="+mn-lt"/>
              </a:defRPr>
            </a:lvl1pPr>
          </a:lstStyle>
          <a:p>
            <a:r>
              <a:rPr lang="en-US"/>
              <a:t>Enter text</a:t>
            </a:r>
          </a:p>
        </p:txBody>
      </p:sp>
      <p:cxnSp>
        <p:nvCxnSpPr>
          <p:cNvPr id="11" name="Straight Connector 10"/>
          <p:cNvCxnSpPr/>
          <p:nvPr userDrawn="1"/>
        </p:nvCxnSpPr>
        <p:spPr>
          <a:xfrm>
            <a:off x="2514244" y="275347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514244" y="4140485"/>
            <a:ext cx="7150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Freeform 142"/>
          <p:cNvSpPr>
            <a:spLocks noChangeArrowheads="1"/>
          </p:cNvSpPr>
          <p:nvPr userDrawn="1"/>
        </p:nvSpPr>
        <p:spPr bwMode="auto">
          <a:xfrm>
            <a:off x="5194397" y="636999"/>
            <a:ext cx="1779043" cy="1753060"/>
          </a:xfrm>
          <a:custGeom>
            <a:avLst/>
            <a:gdLst>
              <a:gd name="T0" fmla="*/ 191469 w 602"/>
              <a:gd name="T1" fmla="*/ 86805 h 595"/>
              <a:gd name="T2" fmla="*/ 191469 w 602"/>
              <a:gd name="T3" fmla="*/ 86805 h 595"/>
              <a:gd name="T4" fmla="*/ 207003 w 602"/>
              <a:gd name="T5" fmla="*/ 114540 h 595"/>
              <a:gd name="T6" fmla="*/ 163652 w 602"/>
              <a:gd name="T7" fmla="*/ 96891 h 595"/>
              <a:gd name="T8" fmla="*/ 148118 w 602"/>
              <a:gd name="T9" fmla="*/ 99412 h 595"/>
              <a:gd name="T10" fmla="*/ 86703 w 602"/>
              <a:gd name="T11" fmla="*/ 48625 h 595"/>
              <a:gd name="T12" fmla="*/ 148118 w 602"/>
              <a:gd name="T13" fmla="*/ 0 h 595"/>
              <a:gd name="T14" fmla="*/ 217119 w 602"/>
              <a:gd name="T15" fmla="*/ 48625 h 595"/>
              <a:gd name="T16" fmla="*/ 191469 w 602"/>
              <a:gd name="T17" fmla="*/ 86805 h 595"/>
              <a:gd name="T18" fmla="*/ 74059 w 602"/>
              <a:gd name="T19" fmla="*/ 53668 h 595"/>
              <a:gd name="T20" fmla="*/ 74059 w 602"/>
              <a:gd name="T21" fmla="*/ 53668 h 595"/>
              <a:gd name="T22" fmla="*/ 143060 w 602"/>
              <a:gd name="T23" fmla="*/ 112019 h 595"/>
              <a:gd name="T24" fmla="*/ 158233 w 602"/>
              <a:gd name="T25" fmla="*/ 109497 h 595"/>
              <a:gd name="T26" fmla="*/ 158233 w 602"/>
              <a:gd name="T27" fmla="*/ 109497 h 595"/>
              <a:gd name="T28" fmla="*/ 158233 w 602"/>
              <a:gd name="T29" fmla="*/ 109497 h 595"/>
              <a:gd name="T30" fmla="*/ 193998 w 602"/>
              <a:gd name="T31" fmla="*/ 124985 h 595"/>
              <a:gd name="T32" fmla="*/ 102237 w 602"/>
              <a:gd name="T33" fmla="*/ 183336 h 595"/>
              <a:gd name="T34" fmla="*/ 81645 w 602"/>
              <a:gd name="T35" fmla="*/ 178293 h 595"/>
              <a:gd name="T36" fmla="*/ 13005 w 602"/>
              <a:gd name="T37" fmla="*/ 206388 h 595"/>
              <a:gd name="T38" fmla="*/ 35765 w 602"/>
              <a:gd name="T39" fmla="*/ 165687 h 595"/>
              <a:gd name="T40" fmla="*/ 0 w 602"/>
              <a:gd name="T41" fmla="*/ 106976 h 595"/>
              <a:gd name="T42" fmla="*/ 79116 w 602"/>
              <a:gd name="T43" fmla="*/ 33137 h 595"/>
              <a:gd name="T44" fmla="*/ 74059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61181" y="4419405"/>
            <a:ext cx="3456940" cy="1595955"/>
          </a:xfrm>
          <a:prstGeom prst="rect">
            <a:avLst/>
          </a:prstGeom>
        </p:spPr>
      </p:pic>
    </p:spTree>
    <p:extLst>
      <p:ext uri="{BB962C8B-B14F-4D97-AF65-F5344CB8AC3E}">
        <p14:creationId xmlns:p14="http://schemas.microsoft.com/office/powerpoint/2010/main" val="87742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7.xml><?xml version="1.0" encoding="utf-8"?>
<p:sldLayout xmlns:a="http://schemas.openxmlformats.org/drawingml/2006/main" xmlns:r="http://schemas.openxmlformats.org/officeDocument/2006/relationships" xmlns:p="http://schemas.openxmlformats.org/presentationml/2006/main" preserve="1" userDrawn="1">
  <p:cSld name="9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33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8.xml><?xml version="1.0" encoding="utf-8"?>
<p:sldLayout xmlns:a="http://schemas.openxmlformats.org/drawingml/2006/main" xmlns:r="http://schemas.openxmlformats.org/officeDocument/2006/relationships" xmlns:p="http://schemas.openxmlformats.org/presentationml/2006/main" preserve="1" userDrawn="1">
  <p:cSld name="9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06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9.xml><?xml version="1.0" encoding="utf-8"?>
<p:sldLayout xmlns:a="http://schemas.openxmlformats.org/drawingml/2006/main" xmlns:r="http://schemas.openxmlformats.org/officeDocument/2006/relationships" xmlns:p="http://schemas.openxmlformats.org/presentationml/2006/main" preserve="1" userDrawn="1">
  <p:cSld name="9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36999"/>
            <a:ext cx="10515600" cy="5719352"/>
          </a:xfrm>
        </p:spPr>
        <p:txBody>
          <a:bodyPr anchor="ctr">
            <a:normAutofit/>
          </a:bodyPr>
          <a:lstStyle>
            <a:lvl1pPr algn="ctr">
              <a:defRPr sz="6000" b="1">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solidFill>
                  <a:schemeClr val="bg1"/>
                </a:solidFill>
              </a:defRPr>
            </a:lvl1pPr>
          </a:lstStyle>
          <a:p>
            <a:pPr defTabSz="1219170">
              <a:defRPr/>
            </a:pPr>
            <a:endParaRPr lang="en-US" sz="2400">
              <a:solidFill>
                <a:prstClr val="white"/>
              </a:solidFill>
            </a:endParaRPr>
          </a:p>
        </p:txBody>
      </p:sp>
      <p:sp>
        <p:nvSpPr>
          <p:cNvPr id="6" name="Slide Number Placeholder 5"/>
          <p:cNvSpPr>
            <a:spLocks noGrp="1"/>
          </p:cNvSpPr>
          <p:nvPr>
            <p:ph type="sldNum" sz="quarter" idx="12"/>
          </p:nvPr>
        </p:nvSpPr>
        <p:spPr>
          <a:xfrm>
            <a:off x="11661169" y="6391276"/>
            <a:ext cx="390419" cy="270088"/>
          </a:xfrm>
          <a:prstGeom prst="rect">
            <a:avLst/>
          </a:prstGeom>
        </p:spPr>
        <p:txBody>
          <a:bodyPr/>
          <a:lstStyle>
            <a:lvl1pPr algn="ctr">
              <a:defRPr sz="1200">
                <a:solidFill>
                  <a:schemeClr val="bg1"/>
                </a:solidFill>
              </a:defRPr>
            </a:lvl1pPr>
          </a:lstStyle>
          <a:p>
            <a:pPr defTabSz="1219170">
              <a:defRPr/>
            </a:pPr>
            <a:fld id="{68E31A57-B6C5-4A66-BB90-968645CDFE4A}" type="slidenum">
              <a:rPr lang="en-US" smtClean="0">
                <a:solidFill>
                  <a:prstClr val="white"/>
                </a:solidFill>
              </a:rPr>
              <a:pPr defTabSz="1219170">
                <a:defRPr/>
              </a:pPr>
              <a:t>‹#›</a:t>
            </a:fld>
            <a:endParaRPr lang="en-US" dirty="0">
              <a:solidFill>
                <a:prstClr val="white"/>
              </a:solidFill>
            </a:endParaRPr>
          </a:p>
        </p:txBody>
      </p:sp>
      <p:cxnSp>
        <p:nvCxnSpPr>
          <p:cNvPr id="9" name="Straight Connector 8"/>
          <p:cNvCxnSpPr/>
          <p:nvPr userDrawn="1"/>
        </p:nvCxnSpPr>
        <p:spPr>
          <a:xfrm>
            <a:off x="7346023"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48128" y="6526267"/>
            <a:ext cx="42021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71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theme" Target="../theme/theme10.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slideLayout" Target="../slideLayouts/slideLayout159.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34" Type="http://schemas.openxmlformats.org/officeDocument/2006/relationships/slideLayout" Target="../slideLayouts/slideLayout167.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33" Type="http://schemas.openxmlformats.org/officeDocument/2006/relationships/slideLayout" Target="../slideLayouts/slideLayout166.xml"/><Relationship Id="rId38" Type="http://schemas.openxmlformats.org/officeDocument/2006/relationships/theme" Target="../theme/theme11.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29" Type="http://schemas.openxmlformats.org/officeDocument/2006/relationships/slideLayout" Target="../slideLayouts/slideLayout162.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32" Type="http://schemas.openxmlformats.org/officeDocument/2006/relationships/slideLayout" Target="../slideLayouts/slideLayout165.xml"/><Relationship Id="rId37" Type="http://schemas.openxmlformats.org/officeDocument/2006/relationships/slideLayout" Target="../slideLayouts/slideLayout170.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28" Type="http://schemas.openxmlformats.org/officeDocument/2006/relationships/slideLayout" Target="../slideLayouts/slideLayout161.xml"/><Relationship Id="rId36" Type="http://schemas.openxmlformats.org/officeDocument/2006/relationships/slideLayout" Target="../slideLayouts/slideLayout169.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31" Type="http://schemas.openxmlformats.org/officeDocument/2006/relationships/slideLayout" Target="../slideLayouts/slideLayout164.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slideLayout" Target="../slideLayouts/slideLayout160.xml"/><Relationship Id="rId30" Type="http://schemas.openxmlformats.org/officeDocument/2006/relationships/slideLayout" Target="../slideLayouts/slideLayout163.xml"/><Relationship Id="rId35" Type="http://schemas.openxmlformats.org/officeDocument/2006/relationships/slideLayout" Target="../slideLayouts/slideLayout168.xml"/></Relationships>
</file>

<file path=ppt/slideMasters/_rels/slideMaster12.xml.rels><?xml version="1.0" encoding="UTF-8" standalone="yes"?>
<Relationships xmlns="http://schemas.openxmlformats.org/package/2006/relationships"><Relationship Id="rId26" Type="http://schemas.openxmlformats.org/officeDocument/2006/relationships/slideLayout" Target="../slideLayouts/slideLayout196.xml"/><Relationship Id="rId117" Type="http://schemas.openxmlformats.org/officeDocument/2006/relationships/slideLayout" Target="../slideLayouts/slideLayout287.xml"/><Relationship Id="rId21" Type="http://schemas.openxmlformats.org/officeDocument/2006/relationships/slideLayout" Target="../slideLayouts/slideLayout191.xml"/><Relationship Id="rId42" Type="http://schemas.openxmlformats.org/officeDocument/2006/relationships/slideLayout" Target="../slideLayouts/slideLayout212.xml"/><Relationship Id="rId47" Type="http://schemas.openxmlformats.org/officeDocument/2006/relationships/slideLayout" Target="../slideLayouts/slideLayout217.xml"/><Relationship Id="rId63" Type="http://schemas.openxmlformats.org/officeDocument/2006/relationships/slideLayout" Target="../slideLayouts/slideLayout233.xml"/><Relationship Id="rId68" Type="http://schemas.openxmlformats.org/officeDocument/2006/relationships/slideLayout" Target="../slideLayouts/slideLayout238.xml"/><Relationship Id="rId84" Type="http://schemas.openxmlformats.org/officeDocument/2006/relationships/slideLayout" Target="../slideLayouts/slideLayout254.xml"/><Relationship Id="rId89" Type="http://schemas.openxmlformats.org/officeDocument/2006/relationships/slideLayout" Target="../slideLayouts/slideLayout259.xml"/><Relationship Id="rId112" Type="http://schemas.openxmlformats.org/officeDocument/2006/relationships/slideLayout" Target="../slideLayouts/slideLayout282.xml"/><Relationship Id="rId133" Type="http://schemas.openxmlformats.org/officeDocument/2006/relationships/slideLayout" Target="../slideLayouts/slideLayout303.xml"/><Relationship Id="rId138" Type="http://schemas.openxmlformats.org/officeDocument/2006/relationships/slideLayout" Target="../slideLayouts/slideLayout308.xml"/><Relationship Id="rId154" Type="http://schemas.openxmlformats.org/officeDocument/2006/relationships/slideLayout" Target="../slideLayouts/slideLayout324.xml"/><Relationship Id="rId16" Type="http://schemas.openxmlformats.org/officeDocument/2006/relationships/slideLayout" Target="../slideLayouts/slideLayout186.xml"/><Relationship Id="rId107" Type="http://schemas.openxmlformats.org/officeDocument/2006/relationships/slideLayout" Target="../slideLayouts/slideLayout277.xml"/><Relationship Id="rId11" Type="http://schemas.openxmlformats.org/officeDocument/2006/relationships/slideLayout" Target="../slideLayouts/slideLayout181.xml"/><Relationship Id="rId32" Type="http://schemas.openxmlformats.org/officeDocument/2006/relationships/slideLayout" Target="../slideLayouts/slideLayout202.xml"/><Relationship Id="rId37" Type="http://schemas.openxmlformats.org/officeDocument/2006/relationships/slideLayout" Target="../slideLayouts/slideLayout207.xml"/><Relationship Id="rId53" Type="http://schemas.openxmlformats.org/officeDocument/2006/relationships/slideLayout" Target="../slideLayouts/slideLayout223.xml"/><Relationship Id="rId58" Type="http://schemas.openxmlformats.org/officeDocument/2006/relationships/slideLayout" Target="../slideLayouts/slideLayout228.xml"/><Relationship Id="rId74" Type="http://schemas.openxmlformats.org/officeDocument/2006/relationships/slideLayout" Target="../slideLayouts/slideLayout244.xml"/><Relationship Id="rId79" Type="http://schemas.openxmlformats.org/officeDocument/2006/relationships/slideLayout" Target="../slideLayouts/slideLayout249.xml"/><Relationship Id="rId102" Type="http://schemas.openxmlformats.org/officeDocument/2006/relationships/slideLayout" Target="../slideLayouts/slideLayout272.xml"/><Relationship Id="rId123" Type="http://schemas.openxmlformats.org/officeDocument/2006/relationships/slideLayout" Target="../slideLayouts/slideLayout293.xml"/><Relationship Id="rId128" Type="http://schemas.openxmlformats.org/officeDocument/2006/relationships/slideLayout" Target="../slideLayouts/slideLayout298.xml"/><Relationship Id="rId144" Type="http://schemas.openxmlformats.org/officeDocument/2006/relationships/slideLayout" Target="../slideLayouts/slideLayout314.xml"/><Relationship Id="rId149" Type="http://schemas.openxmlformats.org/officeDocument/2006/relationships/slideLayout" Target="../slideLayouts/slideLayout319.xml"/><Relationship Id="rId5" Type="http://schemas.openxmlformats.org/officeDocument/2006/relationships/slideLayout" Target="../slideLayouts/slideLayout175.xml"/><Relationship Id="rId90" Type="http://schemas.openxmlformats.org/officeDocument/2006/relationships/slideLayout" Target="../slideLayouts/slideLayout260.xml"/><Relationship Id="rId95" Type="http://schemas.openxmlformats.org/officeDocument/2006/relationships/slideLayout" Target="../slideLayouts/slideLayout265.xml"/><Relationship Id="rId22" Type="http://schemas.openxmlformats.org/officeDocument/2006/relationships/slideLayout" Target="../slideLayouts/slideLayout192.xml"/><Relationship Id="rId27" Type="http://schemas.openxmlformats.org/officeDocument/2006/relationships/slideLayout" Target="../slideLayouts/slideLayout197.xml"/><Relationship Id="rId43" Type="http://schemas.openxmlformats.org/officeDocument/2006/relationships/slideLayout" Target="../slideLayouts/slideLayout213.xml"/><Relationship Id="rId48" Type="http://schemas.openxmlformats.org/officeDocument/2006/relationships/slideLayout" Target="../slideLayouts/slideLayout218.xml"/><Relationship Id="rId64" Type="http://schemas.openxmlformats.org/officeDocument/2006/relationships/slideLayout" Target="../slideLayouts/slideLayout234.xml"/><Relationship Id="rId69" Type="http://schemas.openxmlformats.org/officeDocument/2006/relationships/slideLayout" Target="../slideLayouts/slideLayout239.xml"/><Relationship Id="rId113" Type="http://schemas.openxmlformats.org/officeDocument/2006/relationships/slideLayout" Target="../slideLayouts/slideLayout283.xml"/><Relationship Id="rId118" Type="http://schemas.openxmlformats.org/officeDocument/2006/relationships/slideLayout" Target="../slideLayouts/slideLayout288.xml"/><Relationship Id="rId134" Type="http://schemas.openxmlformats.org/officeDocument/2006/relationships/slideLayout" Target="../slideLayouts/slideLayout304.xml"/><Relationship Id="rId139" Type="http://schemas.openxmlformats.org/officeDocument/2006/relationships/slideLayout" Target="../slideLayouts/slideLayout309.xml"/><Relationship Id="rId80" Type="http://schemas.openxmlformats.org/officeDocument/2006/relationships/slideLayout" Target="../slideLayouts/slideLayout250.xml"/><Relationship Id="rId85" Type="http://schemas.openxmlformats.org/officeDocument/2006/relationships/slideLayout" Target="../slideLayouts/slideLayout255.xml"/><Relationship Id="rId150" Type="http://schemas.openxmlformats.org/officeDocument/2006/relationships/slideLayout" Target="../slideLayouts/slideLayout320.xml"/><Relationship Id="rId155" Type="http://schemas.openxmlformats.org/officeDocument/2006/relationships/slideLayout" Target="../slideLayouts/slideLayout325.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33" Type="http://schemas.openxmlformats.org/officeDocument/2006/relationships/slideLayout" Target="../slideLayouts/slideLayout203.xml"/><Relationship Id="rId38" Type="http://schemas.openxmlformats.org/officeDocument/2006/relationships/slideLayout" Target="../slideLayouts/slideLayout208.xml"/><Relationship Id="rId59" Type="http://schemas.openxmlformats.org/officeDocument/2006/relationships/slideLayout" Target="../slideLayouts/slideLayout229.xml"/><Relationship Id="rId103" Type="http://schemas.openxmlformats.org/officeDocument/2006/relationships/slideLayout" Target="../slideLayouts/slideLayout273.xml"/><Relationship Id="rId108" Type="http://schemas.openxmlformats.org/officeDocument/2006/relationships/slideLayout" Target="../slideLayouts/slideLayout278.xml"/><Relationship Id="rId124" Type="http://schemas.openxmlformats.org/officeDocument/2006/relationships/slideLayout" Target="../slideLayouts/slideLayout294.xml"/><Relationship Id="rId129" Type="http://schemas.openxmlformats.org/officeDocument/2006/relationships/slideLayout" Target="../slideLayouts/slideLayout299.xml"/><Relationship Id="rId20" Type="http://schemas.openxmlformats.org/officeDocument/2006/relationships/slideLayout" Target="../slideLayouts/slideLayout190.xml"/><Relationship Id="rId41" Type="http://schemas.openxmlformats.org/officeDocument/2006/relationships/slideLayout" Target="../slideLayouts/slideLayout211.xml"/><Relationship Id="rId54" Type="http://schemas.openxmlformats.org/officeDocument/2006/relationships/slideLayout" Target="../slideLayouts/slideLayout224.xml"/><Relationship Id="rId62" Type="http://schemas.openxmlformats.org/officeDocument/2006/relationships/slideLayout" Target="../slideLayouts/slideLayout232.xml"/><Relationship Id="rId70" Type="http://schemas.openxmlformats.org/officeDocument/2006/relationships/slideLayout" Target="../slideLayouts/slideLayout240.xml"/><Relationship Id="rId75" Type="http://schemas.openxmlformats.org/officeDocument/2006/relationships/slideLayout" Target="../slideLayouts/slideLayout245.xml"/><Relationship Id="rId83" Type="http://schemas.openxmlformats.org/officeDocument/2006/relationships/slideLayout" Target="../slideLayouts/slideLayout253.xml"/><Relationship Id="rId88" Type="http://schemas.openxmlformats.org/officeDocument/2006/relationships/slideLayout" Target="../slideLayouts/slideLayout258.xml"/><Relationship Id="rId91" Type="http://schemas.openxmlformats.org/officeDocument/2006/relationships/slideLayout" Target="../slideLayouts/slideLayout261.xml"/><Relationship Id="rId96" Type="http://schemas.openxmlformats.org/officeDocument/2006/relationships/slideLayout" Target="../slideLayouts/slideLayout266.xml"/><Relationship Id="rId111" Type="http://schemas.openxmlformats.org/officeDocument/2006/relationships/slideLayout" Target="../slideLayouts/slideLayout281.xml"/><Relationship Id="rId132" Type="http://schemas.openxmlformats.org/officeDocument/2006/relationships/slideLayout" Target="../slideLayouts/slideLayout302.xml"/><Relationship Id="rId140" Type="http://schemas.openxmlformats.org/officeDocument/2006/relationships/slideLayout" Target="../slideLayouts/slideLayout310.xml"/><Relationship Id="rId145" Type="http://schemas.openxmlformats.org/officeDocument/2006/relationships/slideLayout" Target="../slideLayouts/slideLayout315.xml"/><Relationship Id="rId153" Type="http://schemas.openxmlformats.org/officeDocument/2006/relationships/slideLayout" Target="../slideLayouts/slideLayout323.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5" Type="http://schemas.openxmlformats.org/officeDocument/2006/relationships/slideLayout" Target="../slideLayouts/slideLayout185.xml"/><Relationship Id="rId23" Type="http://schemas.openxmlformats.org/officeDocument/2006/relationships/slideLayout" Target="../slideLayouts/slideLayout193.xml"/><Relationship Id="rId28" Type="http://schemas.openxmlformats.org/officeDocument/2006/relationships/slideLayout" Target="../slideLayouts/slideLayout198.xml"/><Relationship Id="rId36" Type="http://schemas.openxmlformats.org/officeDocument/2006/relationships/slideLayout" Target="../slideLayouts/slideLayout206.xml"/><Relationship Id="rId49" Type="http://schemas.openxmlformats.org/officeDocument/2006/relationships/slideLayout" Target="../slideLayouts/slideLayout219.xml"/><Relationship Id="rId57" Type="http://schemas.openxmlformats.org/officeDocument/2006/relationships/slideLayout" Target="../slideLayouts/slideLayout227.xml"/><Relationship Id="rId106" Type="http://schemas.openxmlformats.org/officeDocument/2006/relationships/slideLayout" Target="../slideLayouts/slideLayout276.xml"/><Relationship Id="rId114" Type="http://schemas.openxmlformats.org/officeDocument/2006/relationships/slideLayout" Target="../slideLayouts/slideLayout284.xml"/><Relationship Id="rId119" Type="http://schemas.openxmlformats.org/officeDocument/2006/relationships/slideLayout" Target="../slideLayouts/slideLayout289.xml"/><Relationship Id="rId127" Type="http://schemas.openxmlformats.org/officeDocument/2006/relationships/slideLayout" Target="../slideLayouts/slideLayout297.xml"/><Relationship Id="rId10" Type="http://schemas.openxmlformats.org/officeDocument/2006/relationships/slideLayout" Target="../slideLayouts/slideLayout180.xml"/><Relationship Id="rId31" Type="http://schemas.openxmlformats.org/officeDocument/2006/relationships/slideLayout" Target="../slideLayouts/slideLayout201.xml"/><Relationship Id="rId44" Type="http://schemas.openxmlformats.org/officeDocument/2006/relationships/slideLayout" Target="../slideLayouts/slideLayout214.xml"/><Relationship Id="rId52" Type="http://schemas.openxmlformats.org/officeDocument/2006/relationships/slideLayout" Target="../slideLayouts/slideLayout222.xml"/><Relationship Id="rId60" Type="http://schemas.openxmlformats.org/officeDocument/2006/relationships/slideLayout" Target="../slideLayouts/slideLayout230.xml"/><Relationship Id="rId65" Type="http://schemas.openxmlformats.org/officeDocument/2006/relationships/slideLayout" Target="../slideLayouts/slideLayout235.xml"/><Relationship Id="rId73" Type="http://schemas.openxmlformats.org/officeDocument/2006/relationships/slideLayout" Target="../slideLayouts/slideLayout243.xml"/><Relationship Id="rId78" Type="http://schemas.openxmlformats.org/officeDocument/2006/relationships/slideLayout" Target="../slideLayouts/slideLayout248.xml"/><Relationship Id="rId81" Type="http://schemas.openxmlformats.org/officeDocument/2006/relationships/slideLayout" Target="../slideLayouts/slideLayout251.xml"/><Relationship Id="rId86" Type="http://schemas.openxmlformats.org/officeDocument/2006/relationships/slideLayout" Target="../slideLayouts/slideLayout256.xml"/><Relationship Id="rId94" Type="http://schemas.openxmlformats.org/officeDocument/2006/relationships/slideLayout" Target="../slideLayouts/slideLayout264.xml"/><Relationship Id="rId99" Type="http://schemas.openxmlformats.org/officeDocument/2006/relationships/slideLayout" Target="../slideLayouts/slideLayout269.xml"/><Relationship Id="rId101" Type="http://schemas.openxmlformats.org/officeDocument/2006/relationships/slideLayout" Target="../slideLayouts/slideLayout271.xml"/><Relationship Id="rId122" Type="http://schemas.openxmlformats.org/officeDocument/2006/relationships/slideLayout" Target="../slideLayouts/slideLayout292.xml"/><Relationship Id="rId130" Type="http://schemas.openxmlformats.org/officeDocument/2006/relationships/slideLayout" Target="../slideLayouts/slideLayout300.xml"/><Relationship Id="rId135" Type="http://schemas.openxmlformats.org/officeDocument/2006/relationships/slideLayout" Target="../slideLayouts/slideLayout305.xml"/><Relationship Id="rId143" Type="http://schemas.openxmlformats.org/officeDocument/2006/relationships/slideLayout" Target="../slideLayouts/slideLayout313.xml"/><Relationship Id="rId148" Type="http://schemas.openxmlformats.org/officeDocument/2006/relationships/slideLayout" Target="../slideLayouts/slideLayout318.xml"/><Relationship Id="rId151" Type="http://schemas.openxmlformats.org/officeDocument/2006/relationships/slideLayout" Target="../slideLayouts/slideLayout321.xml"/><Relationship Id="rId156" Type="http://schemas.openxmlformats.org/officeDocument/2006/relationships/slideLayout" Target="../slideLayouts/slideLayout326.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39" Type="http://schemas.openxmlformats.org/officeDocument/2006/relationships/slideLayout" Target="../slideLayouts/slideLayout209.xml"/><Relationship Id="rId109" Type="http://schemas.openxmlformats.org/officeDocument/2006/relationships/slideLayout" Target="../slideLayouts/slideLayout279.xml"/><Relationship Id="rId34" Type="http://schemas.openxmlformats.org/officeDocument/2006/relationships/slideLayout" Target="../slideLayouts/slideLayout204.xml"/><Relationship Id="rId50" Type="http://schemas.openxmlformats.org/officeDocument/2006/relationships/slideLayout" Target="../slideLayouts/slideLayout220.xml"/><Relationship Id="rId55" Type="http://schemas.openxmlformats.org/officeDocument/2006/relationships/slideLayout" Target="../slideLayouts/slideLayout225.xml"/><Relationship Id="rId76" Type="http://schemas.openxmlformats.org/officeDocument/2006/relationships/slideLayout" Target="../slideLayouts/slideLayout246.xml"/><Relationship Id="rId97" Type="http://schemas.openxmlformats.org/officeDocument/2006/relationships/slideLayout" Target="../slideLayouts/slideLayout267.xml"/><Relationship Id="rId104" Type="http://schemas.openxmlformats.org/officeDocument/2006/relationships/slideLayout" Target="../slideLayouts/slideLayout274.xml"/><Relationship Id="rId120" Type="http://schemas.openxmlformats.org/officeDocument/2006/relationships/slideLayout" Target="../slideLayouts/slideLayout290.xml"/><Relationship Id="rId125" Type="http://schemas.openxmlformats.org/officeDocument/2006/relationships/slideLayout" Target="../slideLayouts/slideLayout295.xml"/><Relationship Id="rId141" Type="http://schemas.openxmlformats.org/officeDocument/2006/relationships/slideLayout" Target="../slideLayouts/slideLayout311.xml"/><Relationship Id="rId146" Type="http://schemas.openxmlformats.org/officeDocument/2006/relationships/slideLayout" Target="../slideLayouts/slideLayout316.xml"/><Relationship Id="rId7" Type="http://schemas.openxmlformats.org/officeDocument/2006/relationships/slideLayout" Target="../slideLayouts/slideLayout177.xml"/><Relationship Id="rId71" Type="http://schemas.openxmlformats.org/officeDocument/2006/relationships/slideLayout" Target="../slideLayouts/slideLayout241.xml"/><Relationship Id="rId92" Type="http://schemas.openxmlformats.org/officeDocument/2006/relationships/slideLayout" Target="../slideLayouts/slideLayout262.xml"/><Relationship Id="rId2" Type="http://schemas.openxmlformats.org/officeDocument/2006/relationships/slideLayout" Target="../slideLayouts/slideLayout172.xml"/><Relationship Id="rId29" Type="http://schemas.openxmlformats.org/officeDocument/2006/relationships/slideLayout" Target="../slideLayouts/slideLayout199.xml"/><Relationship Id="rId24" Type="http://schemas.openxmlformats.org/officeDocument/2006/relationships/slideLayout" Target="../slideLayouts/slideLayout194.xml"/><Relationship Id="rId40" Type="http://schemas.openxmlformats.org/officeDocument/2006/relationships/slideLayout" Target="../slideLayouts/slideLayout210.xml"/><Relationship Id="rId45" Type="http://schemas.openxmlformats.org/officeDocument/2006/relationships/slideLayout" Target="../slideLayouts/slideLayout215.xml"/><Relationship Id="rId66" Type="http://schemas.openxmlformats.org/officeDocument/2006/relationships/slideLayout" Target="../slideLayouts/slideLayout236.xml"/><Relationship Id="rId87" Type="http://schemas.openxmlformats.org/officeDocument/2006/relationships/slideLayout" Target="../slideLayouts/slideLayout257.xml"/><Relationship Id="rId110" Type="http://schemas.openxmlformats.org/officeDocument/2006/relationships/slideLayout" Target="../slideLayouts/slideLayout280.xml"/><Relationship Id="rId115" Type="http://schemas.openxmlformats.org/officeDocument/2006/relationships/slideLayout" Target="../slideLayouts/slideLayout285.xml"/><Relationship Id="rId131" Type="http://schemas.openxmlformats.org/officeDocument/2006/relationships/slideLayout" Target="../slideLayouts/slideLayout301.xml"/><Relationship Id="rId136" Type="http://schemas.openxmlformats.org/officeDocument/2006/relationships/slideLayout" Target="../slideLayouts/slideLayout306.xml"/><Relationship Id="rId157" Type="http://schemas.openxmlformats.org/officeDocument/2006/relationships/slideLayout" Target="../slideLayouts/slideLayout327.xml"/><Relationship Id="rId61" Type="http://schemas.openxmlformats.org/officeDocument/2006/relationships/slideLayout" Target="../slideLayouts/slideLayout231.xml"/><Relationship Id="rId82" Type="http://schemas.openxmlformats.org/officeDocument/2006/relationships/slideLayout" Target="../slideLayouts/slideLayout252.xml"/><Relationship Id="rId152" Type="http://schemas.openxmlformats.org/officeDocument/2006/relationships/slideLayout" Target="../slideLayouts/slideLayout322.xml"/><Relationship Id="rId19" Type="http://schemas.openxmlformats.org/officeDocument/2006/relationships/slideLayout" Target="../slideLayouts/slideLayout189.xml"/><Relationship Id="rId14" Type="http://schemas.openxmlformats.org/officeDocument/2006/relationships/slideLayout" Target="../slideLayouts/slideLayout184.xml"/><Relationship Id="rId30" Type="http://schemas.openxmlformats.org/officeDocument/2006/relationships/slideLayout" Target="../slideLayouts/slideLayout200.xml"/><Relationship Id="rId35" Type="http://schemas.openxmlformats.org/officeDocument/2006/relationships/slideLayout" Target="../slideLayouts/slideLayout205.xml"/><Relationship Id="rId56" Type="http://schemas.openxmlformats.org/officeDocument/2006/relationships/slideLayout" Target="../slideLayouts/slideLayout226.xml"/><Relationship Id="rId77" Type="http://schemas.openxmlformats.org/officeDocument/2006/relationships/slideLayout" Target="../slideLayouts/slideLayout247.xml"/><Relationship Id="rId100" Type="http://schemas.openxmlformats.org/officeDocument/2006/relationships/slideLayout" Target="../slideLayouts/slideLayout270.xml"/><Relationship Id="rId105" Type="http://schemas.openxmlformats.org/officeDocument/2006/relationships/slideLayout" Target="../slideLayouts/slideLayout275.xml"/><Relationship Id="rId126" Type="http://schemas.openxmlformats.org/officeDocument/2006/relationships/slideLayout" Target="../slideLayouts/slideLayout296.xml"/><Relationship Id="rId147" Type="http://schemas.openxmlformats.org/officeDocument/2006/relationships/slideLayout" Target="../slideLayouts/slideLayout317.xml"/><Relationship Id="rId8" Type="http://schemas.openxmlformats.org/officeDocument/2006/relationships/slideLayout" Target="../slideLayouts/slideLayout178.xml"/><Relationship Id="rId51" Type="http://schemas.openxmlformats.org/officeDocument/2006/relationships/slideLayout" Target="../slideLayouts/slideLayout221.xml"/><Relationship Id="rId72" Type="http://schemas.openxmlformats.org/officeDocument/2006/relationships/slideLayout" Target="../slideLayouts/slideLayout242.xml"/><Relationship Id="rId93" Type="http://schemas.openxmlformats.org/officeDocument/2006/relationships/slideLayout" Target="../slideLayouts/slideLayout263.xml"/><Relationship Id="rId98" Type="http://schemas.openxmlformats.org/officeDocument/2006/relationships/slideLayout" Target="../slideLayouts/slideLayout268.xml"/><Relationship Id="rId121" Type="http://schemas.openxmlformats.org/officeDocument/2006/relationships/slideLayout" Target="../slideLayouts/slideLayout291.xml"/><Relationship Id="rId142" Type="http://schemas.openxmlformats.org/officeDocument/2006/relationships/slideLayout" Target="../slideLayouts/slideLayout312.xml"/><Relationship Id="rId3" Type="http://schemas.openxmlformats.org/officeDocument/2006/relationships/slideLayout" Target="../slideLayouts/slideLayout173.xml"/><Relationship Id="rId25" Type="http://schemas.openxmlformats.org/officeDocument/2006/relationships/slideLayout" Target="../slideLayouts/slideLayout195.xml"/><Relationship Id="rId46" Type="http://schemas.openxmlformats.org/officeDocument/2006/relationships/slideLayout" Target="../slideLayouts/slideLayout216.xml"/><Relationship Id="rId67" Type="http://schemas.openxmlformats.org/officeDocument/2006/relationships/slideLayout" Target="../slideLayouts/slideLayout237.xml"/><Relationship Id="rId116" Type="http://schemas.openxmlformats.org/officeDocument/2006/relationships/slideLayout" Target="../slideLayouts/slideLayout286.xml"/><Relationship Id="rId137" Type="http://schemas.openxmlformats.org/officeDocument/2006/relationships/slideLayout" Target="../slideLayouts/slideLayout307.xml"/><Relationship Id="rId158"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329.xml"/><Relationship Id="rId1" Type="http://schemas.openxmlformats.org/officeDocument/2006/relationships/slideLayout" Target="../slideLayouts/slideLayout3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slideLayout" Target="../slideLayouts/slideLayout342.xml"/><Relationship Id="rId18" Type="http://schemas.openxmlformats.org/officeDocument/2006/relationships/slideLayout" Target="../slideLayouts/slideLayout347.xml"/><Relationship Id="rId26" Type="http://schemas.openxmlformats.org/officeDocument/2006/relationships/slideLayout" Target="../slideLayouts/slideLayout355.xml"/><Relationship Id="rId3" Type="http://schemas.openxmlformats.org/officeDocument/2006/relationships/slideLayout" Target="../slideLayouts/slideLayout332.xml"/><Relationship Id="rId21" Type="http://schemas.openxmlformats.org/officeDocument/2006/relationships/slideLayout" Target="../slideLayouts/slideLayout350.xml"/><Relationship Id="rId34" Type="http://schemas.openxmlformats.org/officeDocument/2006/relationships/slideLayout" Target="../slideLayouts/slideLayout363.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17" Type="http://schemas.openxmlformats.org/officeDocument/2006/relationships/slideLayout" Target="../slideLayouts/slideLayout346.xml"/><Relationship Id="rId25" Type="http://schemas.openxmlformats.org/officeDocument/2006/relationships/slideLayout" Target="../slideLayouts/slideLayout354.xml"/><Relationship Id="rId33" Type="http://schemas.openxmlformats.org/officeDocument/2006/relationships/slideLayout" Target="../slideLayouts/slideLayout362.xml"/><Relationship Id="rId2" Type="http://schemas.openxmlformats.org/officeDocument/2006/relationships/slideLayout" Target="../slideLayouts/slideLayout331.xml"/><Relationship Id="rId16" Type="http://schemas.openxmlformats.org/officeDocument/2006/relationships/slideLayout" Target="../slideLayouts/slideLayout345.xml"/><Relationship Id="rId20" Type="http://schemas.openxmlformats.org/officeDocument/2006/relationships/slideLayout" Target="../slideLayouts/slideLayout349.xml"/><Relationship Id="rId29" Type="http://schemas.openxmlformats.org/officeDocument/2006/relationships/slideLayout" Target="../slideLayouts/slideLayout358.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24" Type="http://schemas.openxmlformats.org/officeDocument/2006/relationships/slideLayout" Target="../slideLayouts/slideLayout353.xml"/><Relationship Id="rId32" Type="http://schemas.openxmlformats.org/officeDocument/2006/relationships/slideLayout" Target="../slideLayouts/slideLayout361.xml"/><Relationship Id="rId37" Type="http://schemas.openxmlformats.org/officeDocument/2006/relationships/theme" Target="../theme/theme14.xml"/><Relationship Id="rId5" Type="http://schemas.openxmlformats.org/officeDocument/2006/relationships/slideLayout" Target="../slideLayouts/slideLayout334.xml"/><Relationship Id="rId15" Type="http://schemas.openxmlformats.org/officeDocument/2006/relationships/slideLayout" Target="../slideLayouts/slideLayout344.xml"/><Relationship Id="rId23" Type="http://schemas.openxmlformats.org/officeDocument/2006/relationships/slideLayout" Target="../slideLayouts/slideLayout352.xml"/><Relationship Id="rId28" Type="http://schemas.openxmlformats.org/officeDocument/2006/relationships/slideLayout" Target="../slideLayouts/slideLayout357.xml"/><Relationship Id="rId36" Type="http://schemas.openxmlformats.org/officeDocument/2006/relationships/slideLayout" Target="../slideLayouts/slideLayout365.xml"/><Relationship Id="rId10" Type="http://schemas.openxmlformats.org/officeDocument/2006/relationships/slideLayout" Target="../slideLayouts/slideLayout339.xml"/><Relationship Id="rId19" Type="http://schemas.openxmlformats.org/officeDocument/2006/relationships/slideLayout" Target="../slideLayouts/slideLayout348.xml"/><Relationship Id="rId31" Type="http://schemas.openxmlformats.org/officeDocument/2006/relationships/slideLayout" Target="../slideLayouts/slideLayout360.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slideLayout" Target="../slideLayouts/slideLayout343.xml"/><Relationship Id="rId22" Type="http://schemas.openxmlformats.org/officeDocument/2006/relationships/slideLayout" Target="../slideLayouts/slideLayout351.xml"/><Relationship Id="rId27" Type="http://schemas.openxmlformats.org/officeDocument/2006/relationships/slideLayout" Target="../slideLayouts/slideLayout356.xml"/><Relationship Id="rId30" Type="http://schemas.openxmlformats.org/officeDocument/2006/relationships/slideLayout" Target="../slideLayouts/slideLayout359.xml"/><Relationship Id="rId35" Type="http://schemas.openxmlformats.org/officeDocument/2006/relationships/slideLayout" Target="../slideLayouts/slideLayout36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368.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5" Type="http://schemas.openxmlformats.org/officeDocument/2006/relationships/theme" Target="../theme/theme15.xml"/><Relationship Id="rId4" Type="http://schemas.openxmlformats.org/officeDocument/2006/relationships/slideLayout" Target="../slideLayouts/slideLayout3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77.xml"/><Relationship Id="rId13" Type="http://schemas.openxmlformats.org/officeDocument/2006/relationships/slideLayout" Target="../slideLayouts/slideLayout382.xml"/><Relationship Id="rId18" Type="http://schemas.openxmlformats.org/officeDocument/2006/relationships/slideLayout" Target="../slideLayouts/slideLayout387.xml"/><Relationship Id="rId26" Type="http://schemas.openxmlformats.org/officeDocument/2006/relationships/slideLayout" Target="../slideLayouts/slideLayout395.xml"/><Relationship Id="rId3" Type="http://schemas.openxmlformats.org/officeDocument/2006/relationships/slideLayout" Target="../slideLayouts/slideLayout372.xml"/><Relationship Id="rId21" Type="http://schemas.openxmlformats.org/officeDocument/2006/relationships/slideLayout" Target="../slideLayouts/slideLayout390.xml"/><Relationship Id="rId34" Type="http://schemas.openxmlformats.org/officeDocument/2006/relationships/slideLayout" Target="../slideLayouts/slideLayout403.xml"/><Relationship Id="rId7" Type="http://schemas.openxmlformats.org/officeDocument/2006/relationships/slideLayout" Target="../slideLayouts/slideLayout376.xml"/><Relationship Id="rId12" Type="http://schemas.openxmlformats.org/officeDocument/2006/relationships/slideLayout" Target="../slideLayouts/slideLayout381.xml"/><Relationship Id="rId17" Type="http://schemas.openxmlformats.org/officeDocument/2006/relationships/slideLayout" Target="../slideLayouts/slideLayout386.xml"/><Relationship Id="rId25" Type="http://schemas.openxmlformats.org/officeDocument/2006/relationships/slideLayout" Target="../slideLayouts/slideLayout394.xml"/><Relationship Id="rId33" Type="http://schemas.openxmlformats.org/officeDocument/2006/relationships/slideLayout" Target="../slideLayouts/slideLayout402.xml"/><Relationship Id="rId2" Type="http://schemas.openxmlformats.org/officeDocument/2006/relationships/slideLayout" Target="../slideLayouts/slideLayout371.xml"/><Relationship Id="rId16" Type="http://schemas.openxmlformats.org/officeDocument/2006/relationships/slideLayout" Target="../slideLayouts/slideLayout385.xml"/><Relationship Id="rId20" Type="http://schemas.openxmlformats.org/officeDocument/2006/relationships/slideLayout" Target="../slideLayouts/slideLayout389.xml"/><Relationship Id="rId29" Type="http://schemas.openxmlformats.org/officeDocument/2006/relationships/slideLayout" Target="../slideLayouts/slideLayout398.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24" Type="http://schemas.openxmlformats.org/officeDocument/2006/relationships/slideLayout" Target="../slideLayouts/slideLayout393.xml"/><Relationship Id="rId32" Type="http://schemas.openxmlformats.org/officeDocument/2006/relationships/slideLayout" Target="../slideLayouts/slideLayout401.xml"/><Relationship Id="rId5" Type="http://schemas.openxmlformats.org/officeDocument/2006/relationships/slideLayout" Target="../slideLayouts/slideLayout374.xml"/><Relationship Id="rId15" Type="http://schemas.openxmlformats.org/officeDocument/2006/relationships/slideLayout" Target="../slideLayouts/slideLayout384.xml"/><Relationship Id="rId23" Type="http://schemas.openxmlformats.org/officeDocument/2006/relationships/slideLayout" Target="../slideLayouts/slideLayout392.xml"/><Relationship Id="rId28" Type="http://schemas.openxmlformats.org/officeDocument/2006/relationships/slideLayout" Target="../slideLayouts/slideLayout397.xml"/><Relationship Id="rId36" Type="http://schemas.openxmlformats.org/officeDocument/2006/relationships/theme" Target="../theme/theme16.xml"/><Relationship Id="rId10" Type="http://schemas.openxmlformats.org/officeDocument/2006/relationships/slideLayout" Target="../slideLayouts/slideLayout379.xml"/><Relationship Id="rId19" Type="http://schemas.openxmlformats.org/officeDocument/2006/relationships/slideLayout" Target="../slideLayouts/slideLayout388.xml"/><Relationship Id="rId31" Type="http://schemas.openxmlformats.org/officeDocument/2006/relationships/slideLayout" Target="../slideLayouts/slideLayout400.xml"/><Relationship Id="rId4" Type="http://schemas.openxmlformats.org/officeDocument/2006/relationships/slideLayout" Target="../slideLayouts/slideLayout373.xml"/><Relationship Id="rId9" Type="http://schemas.openxmlformats.org/officeDocument/2006/relationships/slideLayout" Target="../slideLayouts/slideLayout378.xml"/><Relationship Id="rId14" Type="http://schemas.openxmlformats.org/officeDocument/2006/relationships/slideLayout" Target="../slideLayouts/slideLayout383.xml"/><Relationship Id="rId22" Type="http://schemas.openxmlformats.org/officeDocument/2006/relationships/slideLayout" Target="../slideLayouts/slideLayout391.xml"/><Relationship Id="rId27" Type="http://schemas.openxmlformats.org/officeDocument/2006/relationships/slideLayout" Target="../slideLayouts/slideLayout396.xml"/><Relationship Id="rId30" Type="http://schemas.openxmlformats.org/officeDocument/2006/relationships/slideLayout" Target="../slideLayouts/slideLayout399.xml"/><Relationship Id="rId35" Type="http://schemas.openxmlformats.org/officeDocument/2006/relationships/slideLayout" Target="../slideLayouts/slideLayout404.xml"/></Relationships>
</file>

<file path=ppt/slideMasters/_rels/slideMaster17.xml.rels><?xml version="1.0" encoding="UTF-8" standalone="yes"?>
<Relationships xmlns="http://schemas.openxmlformats.org/package/2006/relationships"><Relationship Id="rId26" Type="http://schemas.openxmlformats.org/officeDocument/2006/relationships/slideLayout" Target="../slideLayouts/slideLayout430.xml"/><Relationship Id="rId117" Type="http://schemas.openxmlformats.org/officeDocument/2006/relationships/slideLayout" Target="../slideLayouts/slideLayout521.xml"/><Relationship Id="rId21" Type="http://schemas.openxmlformats.org/officeDocument/2006/relationships/slideLayout" Target="../slideLayouts/slideLayout425.xml"/><Relationship Id="rId42" Type="http://schemas.openxmlformats.org/officeDocument/2006/relationships/slideLayout" Target="../slideLayouts/slideLayout446.xml"/><Relationship Id="rId47" Type="http://schemas.openxmlformats.org/officeDocument/2006/relationships/slideLayout" Target="../slideLayouts/slideLayout451.xml"/><Relationship Id="rId63" Type="http://schemas.openxmlformats.org/officeDocument/2006/relationships/slideLayout" Target="../slideLayouts/slideLayout467.xml"/><Relationship Id="rId68" Type="http://schemas.openxmlformats.org/officeDocument/2006/relationships/slideLayout" Target="../slideLayouts/slideLayout472.xml"/><Relationship Id="rId84" Type="http://schemas.openxmlformats.org/officeDocument/2006/relationships/slideLayout" Target="../slideLayouts/slideLayout488.xml"/><Relationship Id="rId89" Type="http://schemas.openxmlformats.org/officeDocument/2006/relationships/slideLayout" Target="../slideLayouts/slideLayout493.xml"/><Relationship Id="rId112" Type="http://schemas.openxmlformats.org/officeDocument/2006/relationships/slideLayout" Target="../slideLayouts/slideLayout516.xml"/><Relationship Id="rId16" Type="http://schemas.openxmlformats.org/officeDocument/2006/relationships/slideLayout" Target="../slideLayouts/slideLayout420.xml"/><Relationship Id="rId107" Type="http://schemas.openxmlformats.org/officeDocument/2006/relationships/slideLayout" Target="../slideLayouts/slideLayout511.xml"/><Relationship Id="rId11" Type="http://schemas.openxmlformats.org/officeDocument/2006/relationships/slideLayout" Target="../slideLayouts/slideLayout415.xml"/><Relationship Id="rId32" Type="http://schemas.openxmlformats.org/officeDocument/2006/relationships/slideLayout" Target="../slideLayouts/slideLayout436.xml"/><Relationship Id="rId37" Type="http://schemas.openxmlformats.org/officeDocument/2006/relationships/slideLayout" Target="../slideLayouts/slideLayout441.xml"/><Relationship Id="rId53" Type="http://schemas.openxmlformats.org/officeDocument/2006/relationships/slideLayout" Target="../slideLayouts/slideLayout457.xml"/><Relationship Id="rId58" Type="http://schemas.openxmlformats.org/officeDocument/2006/relationships/slideLayout" Target="../slideLayouts/slideLayout462.xml"/><Relationship Id="rId74" Type="http://schemas.openxmlformats.org/officeDocument/2006/relationships/slideLayout" Target="../slideLayouts/slideLayout478.xml"/><Relationship Id="rId79" Type="http://schemas.openxmlformats.org/officeDocument/2006/relationships/slideLayout" Target="../slideLayouts/slideLayout483.xml"/><Relationship Id="rId102" Type="http://schemas.openxmlformats.org/officeDocument/2006/relationships/slideLayout" Target="../slideLayouts/slideLayout506.xml"/><Relationship Id="rId123" Type="http://schemas.openxmlformats.org/officeDocument/2006/relationships/slideLayout" Target="../slideLayouts/slideLayout527.xml"/><Relationship Id="rId5" Type="http://schemas.openxmlformats.org/officeDocument/2006/relationships/slideLayout" Target="../slideLayouts/slideLayout409.xml"/><Relationship Id="rId61" Type="http://schemas.openxmlformats.org/officeDocument/2006/relationships/slideLayout" Target="../slideLayouts/slideLayout465.xml"/><Relationship Id="rId82" Type="http://schemas.openxmlformats.org/officeDocument/2006/relationships/slideLayout" Target="../slideLayouts/slideLayout486.xml"/><Relationship Id="rId90" Type="http://schemas.openxmlformats.org/officeDocument/2006/relationships/slideLayout" Target="../slideLayouts/slideLayout494.xml"/><Relationship Id="rId95" Type="http://schemas.openxmlformats.org/officeDocument/2006/relationships/slideLayout" Target="../slideLayouts/slideLayout499.xml"/><Relationship Id="rId19" Type="http://schemas.openxmlformats.org/officeDocument/2006/relationships/slideLayout" Target="../slideLayouts/slideLayout423.xml"/><Relationship Id="rId14" Type="http://schemas.openxmlformats.org/officeDocument/2006/relationships/slideLayout" Target="../slideLayouts/slideLayout418.xml"/><Relationship Id="rId22" Type="http://schemas.openxmlformats.org/officeDocument/2006/relationships/slideLayout" Target="../slideLayouts/slideLayout426.xml"/><Relationship Id="rId27" Type="http://schemas.openxmlformats.org/officeDocument/2006/relationships/slideLayout" Target="../slideLayouts/slideLayout431.xml"/><Relationship Id="rId30" Type="http://schemas.openxmlformats.org/officeDocument/2006/relationships/slideLayout" Target="../slideLayouts/slideLayout434.xml"/><Relationship Id="rId35" Type="http://schemas.openxmlformats.org/officeDocument/2006/relationships/slideLayout" Target="../slideLayouts/slideLayout439.xml"/><Relationship Id="rId43" Type="http://schemas.openxmlformats.org/officeDocument/2006/relationships/slideLayout" Target="../slideLayouts/slideLayout447.xml"/><Relationship Id="rId48" Type="http://schemas.openxmlformats.org/officeDocument/2006/relationships/slideLayout" Target="../slideLayouts/slideLayout452.xml"/><Relationship Id="rId56" Type="http://schemas.openxmlformats.org/officeDocument/2006/relationships/slideLayout" Target="../slideLayouts/slideLayout460.xml"/><Relationship Id="rId64" Type="http://schemas.openxmlformats.org/officeDocument/2006/relationships/slideLayout" Target="../slideLayouts/slideLayout468.xml"/><Relationship Id="rId69" Type="http://schemas.openxmlformats.org/officeDocument/2006/relationships/slideLayout" Target="../slideLayouts/slideLayout473.xml"/><Relationship Id="rId77" Type="http://schemas.openxmlformats.org/officeDocument/2006/relationships/slideLayout" Target="../slideLayouts/slideLayout481.xml"/><Relationship Id="rId100" Type="http://schemas.openxmlformats.org/officeDocument/2006/relationships/slideLayout" Target="../slideLayouts/slideLayout504.xml"/><Relationship Id="rId105" Type="http://schemas.openxmlformats.org/officeDocument/2006/relationships/slideLayout" Target="../slideLayouts/slideLayout509.xml"/><Relationship Id="rId113" Type="http://schemas.openxmlformats.org/officeDocument/2006/relationships/slideLayout" Target="../slideLayouts/slideLayout517.xml"/><Relationship Id="rId118" Type="http://schemas.openxmlformats.org/officeDocument/2006/relationships/slideLayout" Target="../slideLayouts/slideLayout522.xml"/><Relationship Id="rId8" Type="http://schemas.openxmlformats.org/officeDocument/2006/relationships/slideLayout" Target="../slideLayouts/slideLayout412.xml"/><Relationship Id="rId51" Type="http://schemas.openxmlformats.org/officeDocument/2006/relationships/slideLayout" Target="../slideLayouts/slideLayout455.xml"/><Relationship Id="rId72" Type="http://schemas.openxmlformats.org/officeDocument/2006/relationships/slideLayout" Target="../slideLayouts/slideLayout476.xml"/><Relationship Id="rId80" Type="http://schemas.openxmlformats.org/officeDocument/2006/relationships/slideLayout" Target="../slideLayouts/slideLayout484.xml"/><Relationship Id="rId85" Type="http://schemas.openxmlformats.org/officeDocument/2006/relationships/slideLayout" Target="../slideLayouts/slideLayout489.xml"/><Relationship Id="rId93" Type="http://schemas.openxmlformats.org/officeDocument/2006/relationships/slideLayout" Target="../slideLayouts/slideLayout497.xml"/><Relationship Id="rId98" Type="http://schemas.openxmlformats.org/officeDocument/2006/relationships/slideLayout" Target="../slideLayouts/slideLayout502.xml"/><Relationship Id="rId121" Type="http://schemas.openxmlformats.org/officeDocument/2006/relationships/slideLayout" Target="../slideLayouts/slideLayout525.xml"/><Relationship Id="rId3" Type="http://schemas.openxmlformats.org/officeDocument/2006/relationships/slideLayout" Target="../slideLayouts/slideLayout407.xml"/><Relationship Id="rId12" Type="http://schemas.openxmlformats.org/officeDocument/2006/relationships/slideLayout" Target="../slideLayouts/slideLayout416.xml"/><Relationship Id="rId17" Type="http://schemas.openxmlformats.org/officeDocument/2006/relationships/slideLayout" Target="../slideLayouts/slideLayout421.xml"/><Relationship Id="rId25" Type="http://schemas.openxmlformats.org/officeDocument/2006/relationships/slideLayout" Target="../slideLayouts/slideLayout429.xml"/><Relationship Id="rId33" Type="http://schemas.openxmlformats.org/officeDocument/2006/relationships/slideLayout" Target="../slideLayouts/slideLayout437.xml"/><Relationship Id="rId38" Type="http://schemas.openxmlformats.org/officeDocument/2006/relationships/slideLayout" Target="../slideLayouts/slideLayout442.xml"/><Relationship Id="rId46" Type="http://schemas.openxmlformats.org/officeDocument/2006/relationships/slideLayout" Target="../slideLayouts/slideLayout450.xml"/><Relationship Id="rId59" Type="http://schemas.openxmlformats.org/officeDocument/2006/relationships/slideLayout" Target="../slideLayouts/slideLayout463.xml"/><Relationship Id="rId67" Type="http://schemas.openxmlformats.org/officeDocument/2006/relationships/slideLayout" Target="../slideLayouts/slideLayout471.xml"/><Relationship Id="rId103" Type="http://schemas.openxmlformats.org/officeDocument/2006/relationships/slideLayout" Target="../slideLayouts/slideLayout507.xml"/><Relationship Id="rId108" Type="http://schemas.openxmlformats.org/officeDocument/2006/relationships/slideLayout" Target="../slideLayouts/slideLayout512.xml"/><Relationship Id="rId116" Type="http://schemas.openxmlformats.org/officeDocument/2006/relationships/slideLayout" Target="../slideLayouts/slideLayout520.xml"/><Relationship Id="rId124" Type="http://schemas.openxmlformats.org/officeDocument/2006/relationships/theme" Target="../theme/theme17.xml"/><Relationship Id="rId20" Type="http://schemas.openxmlformats.org/officeDocument/2006/relationships/slideLayout" Target="../slideLayouts/slideLayout424.xml"/><Relationship Id="rId41" Type="http://schemas.openxmlformats.org/officeDocument/2006/relationships/slideLayout" Target="../slideLayouts/slideLayout445.xml"/><Relationship Id="rId54" Type="http://schemas.openxmlformats.org/officeDocument/2006/relationships/slideLayout" Target="../slideLayouts/slideLayout458.xml"/><Relationship Id="rId62" Type="http://schemas.openxmlformats.org/officeDocument/2006/relationships/slideLayout" Target="../slideLayouts/slideLayout466.xml"/><Relationship Id="rId70" Type="http://schemas.openxmlformats.org/officeDocument/2006/relationships/slideLayout" Target="../slideLayouts/slideLayout474.xml"/><Relationship Id="rId75" Type="http://schemas.openxmlformats.org/officeDocument/2006/relationships/slideLayout" Target="../slideLayouts/slideLayout479.xml"/><Relationship Id="rId83" Type="http://schemas.openxmlformats.org/officeDocument/2006/relationships/slideLayout" Target="../slideLayouts/slideLayout487.xml"/><Relationship Id="rId88" Type="http://schemas.openxmlformats.org/officeDocument/2006/relationships/slideLayout" Target="../slideLayouts/slideLayout492.xml"/><Relationship Id="rId91" Type="http://schemas.openxmlformats.org/officeDocument/2006/relationships/slideLayout" Target="../slideLayouts/slideLayout495.xml"/><Relationship Id="rId96" Type="http://schemas.openxmlformats.org/officeDocument/2006/relationships/slideLayout" Target="../slideLayouts/slideLayout500.xml"/><Relationship Id="rId111" Type="http://schemas.openxmlformats.org/officeDocument/2006/relationships/slideLayout" Target="../slideLayouts/slideLayout515.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5" Type="http://schemas.openxmlformats.org/officeDocument/2006/relationships/slideLayout" Target="../slideLayouts/slideLayout419.xml"/><Relationship Id="rId23" Type="http://schemas.openxmlformats.org/officeDocument/2006/relationships/slideLayout" Target="../slideLayouts/slideLayout427.xml"/><Relationship Id="rId28" Type="http://schemas.openxmlformats.org/officeDocument/2006/relationships/slideLayout" Target="../slideLayouts/slideLayout432.xml"/><Relationship Id="rId36" Type="http://schemas.openxmlformats.org/officeDocument/2006/relationships/slideLayout" Target="../slideLayouts/slideLayout440.xml"/><Relationship Id="rId49" Type="http://schemas.openxmlformats.org/officeDocument/2006/relationships/slideLayout" Target="../slideLayouts/slideLayout453.xml"/><Relationship Id="rId57" Type="http://schemas.openxmlformats.org/officeDocument/2006/relationships/slideLayout" Target="../slideLayouts/slideLayout461.xml"/><Relationship Id="rId106" Type="http://schemas.openxmlformats.org/officeDocument/2006/relationships/slideLayout" Target="../slideLayouts/slideLayout510.xml"/><Relationship Id="rId114" Type="http://schemas.openxmlformats.org/officeDocument/2006/relationships/slideLayout" Target="../slideLayouts/slideLayout518.xml"/><Relationship Id="rId119" Type="http://schemas.openxmlformats.org/officeDocument/2006/relationships/slideLayout" Target="../slideLayouts/slideLayout523.xml"/><Relationship Id="rId10" Type="http://schemas.openxmlformats.org/officeDocument/2006/relationships/slideLayout" Target="../slideLayouts/slideLayout414.xml"/><Relationship Id="rId31" Type="http://schemas.openxmlformats.org/officeDocument/2006/relationships/slideLayout" Target="../slideLayouts/slideLayout435.xml"/><Relationship Id="rId44" Type="http://schemas.openxmlformats.org/officeDocument/2006/relationships/slideLayout" Target="../slideLayouts/slideLayout448.xml"/><Relationship Id="rId52" Type="http://schemas.openxmlformats.org/officeDocument/2006/relationships/slideLayout" Target="../slideLayouts/slideLayout456.xml"/><Relationship Id="rId60" Type="http://schemas.openxmlformats.org/officeDocument/2006/relationships/slideLayout" Target="../slideLayouts/slideLayout464.xml"/><Relationship Id="rId65" Type="http://schemas.openxmlformats.org/officeDocument/2006/relationships/slideLayout" Target="../slideLayouts/slideLayout469.xml"/><Relationship Id="rId73" Type="http://schemas.openxmlformats.org/officeDocument/2006/relationships/slideLayout" Target="../slideLayouts/slideLayout477.xml"/><Relationship Id="rId78" Type="http://schemas.openxmlformats.org/officeDocument/2006/relationships/slideLayout" Target="../slideLayouts/slideLayout482.xml"/><Relationship Id="rId81" Type="http://schemas.openxmlformats.org/officeDocument/2006/relationships/slideLayout" Target="../slideLayouts/slideLayout485.xml"/><Relationship Id="rId86" Type="http://schemas.openxmlformats.org/officeDocument/2006/relationships/slideLayout" Target="../slideLayouts/slideLayout490.xml"/><Relationship Id="rId94" Type="http://schemas.openxmlformats.org/officeDocument/2006/relationships/slideLayout" Target="../slideLayouts/slideLayout498.xml"/><Relationship Id="rId99" Type="http://schemas.openxmlformats.org/officeDocument/2006/relationships/slideLayout" Target="../slideLayouts/slideLayout503.xml"/><Relationship Id="rId101" Type="http://schemas.openxmlformats.org/officeDocument/2006/relationships/slideLayout" Target="../slideLayouts/slideLayout505.xml"/><Relationship Id="rId122" Type="http://schemas.openxmlformats.org/officeDocument/2006/relationships/slideLayout" Target="../slideLayouts/slideLayout526.xml"/><Relationship Id="rId4" Type="http://schemas.openxmlformats.org/officeDocument/2006/relationships/slideLayout" Target="../slideLayouts/slideLayout408.xml"/><Relationship Id="rId9" Type="http://schemas.openxmlformats.org/officeDocument/2006/relationships/slideLayout" Target="../slideLayouts/slideLayout413.xml"/><Relationship Id="rId13" Type="http://schemas.openxmlformats.org/officeDocument/2006/relationships/slideLayout" Target="../slideLayouts/slideLayout417.xml"/><Relationship Id="rId18" Type="http://schemas.openxmlformats.org/officeDocument/2006/relationships/slideLayout" Target="../slideLayouts/slideLayout422.xml"/><Relationship Id="rId39" Type="http://schemas.openxmlformats.org/officeDocument/2006/relationships/slideLayout" Target="../slideLayouts/slideLayout443.xml"/><Relationship Id="rId109" Type="http://schemas.openxmlformats.org/officeDocument/2006/relationships/slideLayout" Target="../slideLayouts/slideLayout513.xml"/><Relationship Id="rId34" Type="http://schemas.openxmlformats.org/officeDocument/2006/relationships/slideLayout" Target="../slideLayouts/slideLayout438.xml"/><Relationship Id="rId50" Type="http://schemas.openxmlformats.org/officeDocument/2006/relationships/slideLayout" Target="../slideLayouts/slideLayout454.xml"/><Relationship Id="rId55" Type="http://schemas.openxmlformats.org/officeDocument/2006/relationships/slideLayout" Target="../slideLayouts/slideLayout459.xml"/><Relationship Id="rId76" Type="http://schemas.openxmlformats.org/officeDocument/2006/relationships/slideLayout" Target="../slideLayouts/slideLayout480.xml"/><Relationship Id="rId97" Type="http://schemas.openxmlformats.org/officeDocument/2006/relationships/slideLayout" Target="../slideLayouts/slideLayout501.xml"/><Relationship Id="rId104" Type="http://schemas.openxmlformats.org/officeDocument/2006/relationships/slideLayout" Target="../slideLayouts/slideLayout508.xml"/><Relationship Id="rId120" Type="http://schemas.openxmlformats.org/officeDocument/2006/relationships/slideLayout" Target="../slideLayouts/slideLayout524.xml"/><Relationship Id="rId7" Type="http://schemas.openxmlformats.org/officeDocument/2006/relationships/slideLayout" Target="../slideLayouts/slideLayout411.xml"/><Relationship Id="rId71" Type="http://schemas.openxmlformats.org/officeDocument/2006/relationships/slideLayout" Target="../slideLayouts/slideLayout475.xml"/><Relationship Id="rId92" Type="http://schemas.openxmlformats.org/officeDocument/2006/relationships/slideLayout" Target="../slideLayouts/slideLayout496.xml"/><Relationship Id="rId2" Type="http://schemas.openxmlformats.org/officeDocument/2006/relationships/slideLayout" Target="../slideLayouts/slideLayout406.xml"/><Relationship Id="rId29" Type="http://schemas.openxmlformats.org/officeDocument/2006/relationships/slideLayout" Target="../slideLayouts/slideLayout433.xml"/><Relationship Id="rId24" Type="http://schemas.openxmlformats.org/officeDocument/2006/relationships/slideLayout" Target="../slideLayouts/slideLayout428.xml"/><Relationship Id="rId40" Type="http://schemas.openxmlformats.org/officeDocument/2006/relationships/slideLayout" Target="../slideLayouts/slideLayout444.xml"/><Relationship Id="rId45" Type="http://schemas.openxmlformats.org/officeDocument/2006/relationships/slideLayout" Target="../slideLayouts/slideLayout449.xml"/><Relationship Id="rId66" Type="http://schemas.openxmlformats.org/officeDocument/2006/relationships/slideLayout" Target="../slideLayouts/slideLayout470.xml"/><Relationship Id="rId87" Type="http://schemas.openxmlformats.org/officeDocument/2006/relationships/slideLayout" Target="../slideLayouts/slideLayout491.xml"/><Relationship Id="rId110" Type="http://schemas.openxmlformats.org/officeDocument/2006/relationships/slideLayout" Target="../slideLayouts/slideLayout514.xml"/><Relationship Id="rId115" Type="http://schemas.openxmlformats.org/officeDocument/2006/relationships/slideLayout" Target="../slideLayouts/slideLayout519.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540.xml"/><Relationship Id="rId18" Type="http://schemas.openxmlformats.org/officeDocument/2006/relationships/slideLayout" Target="../slideLayouts/slideLayout545.xml"/><Relationship Id="rId26" Type="http://schemas.openxmlformats.org/officeDocument/2006/relationships/slideLayout" Target="../slideLayouts/slideLayout553.xml"/><Relationship Id="rId39" Type="http://schemas.openxmlformats.org/officeDocument/2006/relationships/slideLayout" Target="../slideLayouts/slideLayout566.xml"/><Relationship Id="rId21" Type="http://schemas.openxmlformats.org/officeDocument/2006/relationships/slideLayout" Target="../slideLayouts/slideLayout548.xml"/><Relationship Id="rId34" Type="http://schemas.openxmlformats.org/officeDocument/2006/relationships/slideLayout" Target="../slideLayouts/slideLayout561.xml"/><Relationship Id="rId42" Type="http://schemas.openxmlformats.org/officeDocument/2006/relationships/slideLayout" Target="../slideLayouts/slideLayout569.xml"/><Relationship Id="rId47" Type="http://schemas.openxmlformats.org/officeDocument/2006/relationships/slideLayout" Target="../slideLayouts/slideLayout574.xml"/><Relationship Id="rId50" Type="http://schemas.openxmlformats.org/officeDocument/2006/relationships/slideLayout" Target="../slideLayouts/slideLayout577.xml"/><Relationship Id="rId55" Type="http://schemas.openxmlformats.org/officeDocument/2006/relationships/slideLayout" Target="../slideLayouts/slideLayout582.xml"/><Relationship Id="rId7" Type="http://schemas.openxmlformats.org/officeDocument/2006/relationships/slideLayout" Target="../slideLayouts/slideLayout534.xml"/><Relationship Id="rId12" Type="http://schemas.openxmlformats.org/officeDocument/2006/relationships/slideLayout" Target="../slideLayouts/slideLayout539.xml"/><Relationship Id="rId17" Type="http://schemas.openxmlformats.org/officeDocument/2006/relationships/slideLayout" Target="../slideLayouts/slideLayout544.xml"/><Relationship Id="rId25" Type="http://schemas.openxmlformats.org/officeDocument/2006/relationships/slideLayout" Target="../slideLayouts/slideLayout552.xml"/><Relationship Id="rId33" Type="http://schemas.openxmlformats.org/officeDocument/2006/relationships/slideLayout" Target="../slideLayouts/slideLayout560.xml"/><Relationship Id="rId38" Type="http://schemas.openxmlformats.org/officeDocument/2006/relationships/slideLayout" Target="../slideLayouts/slideLayout565.xml"/><Relationship Id="rId46" Type="http://schemas.openxmlformats.org/officeDocument/2006/relationships/slideLayout" Target="../slideLayouts/slideLayout573.xml"/><Relationship Id="rId2" Type="http://schemas.openxmlformats.org/officeDocument/2006/relationships/slideLayout" Target="../slideLayouts/slideLayout529.xml"/><Relationship Id="rId16" Type="http://schemas.openxmlformats.org/officeDocument/2006/relationships/slideLayout" Target="../slideLayouts/slideLayout543.xml"/><Relationship Id="rId20" Type="http://schemas.openxmlformats.org/officeDocument/2006/relationships/slideLayout" Target="../slideLayouts/slideLayout547.xml"/><Relationship Id="rId29" Type="http://schemas.openxmlformats.org/officeDocument/2006/relationships/slideLayout" Target="../slideLayouts/slideLayout556.xml"/><Relationship Id="rId41" Type="http://schemas.openxmlformats.org/officeDocument/2006/relationships/slideLayout" Target="../slideLayouts/slideLayout568.xml"/><Relationship Id="rId54" Type="http://schemas.openxmlformats.org/officeDocument/2006/relationships/slideLayout" Target="../slideLayouts/slideLayout581.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24" Type="http://schemas.openxmlformats.org/officeDocument/2006/relationships/slideLayout" Target="../slideLayouts/slideLayout551.xml"/><Relationship Id="rId32" Type="http://schemas.openxmlformats.org/officeDocument/2006/relationships/slideLayout" Target="../slideLayouts/slideLayout559.xml"/><Relationship Id="rId37" Type="http://schemas.openxmlformats.org/officeDocument/2006/relationships/slideLayout" Target="../slideLayouts/slideLayout564.xml"/><Relationship Id="rId40" Type="http://schemas.openxmlformats.org/officeDocument/2006/relationships/slideLayout" Target="../slideLayouts/slideLayout567.xml"/><Relationship Id="rId45" Type="http://schemas.openxmlformats.org/officeDocument/2006/relationships/slideLayout" Target="../slideLayouts/slideLayout572.xml"/><Relationship Id="rId53" Type="http://schemas.openxmlformats.org/officeDocument/2006/relationships/slideLayout" Target="../slideLayouts/slideLayout580.xml"/><Relationship Id="rId5" Type="http://schemas.openxmlformats.org/officeDocument/2006/relationships/slideLayout" Target="../slideLayouts/slideLayout532.xml"/><Relationship Id="rId15" Type="http://schemas.openxmlformats.org/officeDocument/2006/relationships/slideLayout" Target="../slideLayouts/slideLayout542.xml"/><Relationship Id="rId23" Type="http://schemas.openxmlformats.org/officeDocument/2006/relationships/slideLayout" Target="../slideLayouts/slideLayout550.xml"/><Relationship Id="rId28" Type="http://schemas.openxmlformats.org/officeDocument/2006/relationships/slideLayout" Target="../slideLayouts/slideLayout555.xml"/><Relationship Id="rId36" Type="http://schemas.openxmlformats.org/officeDocument/2006/relationships/slideLayout" Target="../slideLayouts/slideLayout563.xml"/><Relationship Id="rId49" Type="http://schemas.openxmlformats.org/officeDocument/2006/relationships/slideLayout" Target="../slideLayouts/slideLayout576.xml"/><Relationship Id="rId57" Type="http://schemas.openxmlformats.org/officeDocument/2006/relationships/theme" Target="../theme/theme18.xml"/><Relationship Id="rId10" Type="http://schemas.openxmlformats.org/officeDocument/2006/relationships/slideLayout" Target="../slideLayouts/slideLayout537.xml"/><Relationship Id="rId19" Type="http://schemas.openxmlformats.org/officeDocument/2006/relationships/slideLayout" Target="../slideLayouts/slideLayout546.xml"/><Relationship Id="rId31" Type="http://schemas.openxmlformats.org/officeDocument/2006/relationships/slideLayout" Target="../slideLayouts/slideLayout558.xml"/><Relationship Id="rId44" Type="http://schemas.openxmlformats.org/officeDocument/2006/relationships/slideLayout" Target="../slideLayouts/slideLayout571.xml"/><Relationship Id="rId52" Type="http://schemas.openxmlformats.org/officeDocument/2006/relationships/slideLayout" Target="../slideLayouts/slideLayout579.xml"/><Relationship Id="rId4" Type="http://schemas.openxmlformats.org/officeDocument/2006/relationships/slideLayout" Target="../slideLayouts/slideLayout531.xml"/><Relationship Id="rId9" Type="http://schemas.openxmlformats.org/officeDocument/2006/relationships/slideLayout" Target="../slideLayouts/slideLayout536.xml"/><Relationship Id="rId14" Type="http://schemas.openxmlformats.org/officeDocument/2006/relationships/slideLayout" Target="../slideLayouts/slideLayout541.xml"/><Relationship Id="rId22" Type="http://schemas.openxmlformats.org/officeDocument/2006/relationships/slideLayout" Target="../slideLayouts/slideLayout549.xml"/><Relationship Id="rId27" Type="http://schemas.openxmlformats.org/officeDocument/2006/relationships/slideLayout" Target="../slideLayouts/slideLayout554.xml"/><Relationship Id="rId30" Type="http://schemas.openxmlformats.org/officeDocument/2006/relationships/slideLayout" Target="../slideLayouts/slideLayout557.xml"/><Relationship Id="rId35" Type="http://schemas.openxmlformats.org/officeDocument/2006/relationships/slideLayout" Target="../slideLayouts/slideLayout562.xml"/><Relationship Id="rId43" Type="http://schemas.openxmlformats.org/officeDocument/2006/relationships/slideLayout" Target="../slideLayouts/slideLayout570.xml"/><Relationship Id="rId48" Type="http://schemas.openxmlformats.org/officeDocument/2006/relationships/slideLayout" Target="../slideLayouts/slideLayout575.xml"/><Relationship Id="rId56" Type="http://schemas.openxmlformats.org/officeDocument/2006/relationships/slideLayout" Target="../slideLayouts/slideLayout583.xml"/><Relationship Id="rId8" Type="http://schemas.openxmlformats.org/officeDocument/2006/relationships/slideLayout" Target="../slideLayouts/slideLayout535.xml"/><Relationship Id="rId51" Type="http://schemas.openxmlformats.org/officeDocument/2006/relationships/slideLayout" Target="../slideLayouts/slideLayout578.xml"/><Relationship Id="rId3" Type="http://schemas.openxmlformats.org/officeDocument/2006/relationships/slideLayout" Target="../slideLayouts/slideLayout53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591.xml"/><Relationship Id="rId13" Type="http://schemas.openxmlformats.org/officeDocument/2006/relationships/slideLayout" Target="../slideLayouts/slideLayout596.xml"/><Relationship Id="rId18" Type="http://schemas.openxmlformats.org/officeDocument/2006/relationships/slideLayout" Target="../slideLayouts/slideLayout601.xml"/><Relationship Id="rId26" Type="http://schemas.openxmlformats.org/officeDocument/2006/relationships/slideLayout" Target="../slideLayouts/slideLayout609.xml"/><Relationship Id="rId3" Type="http://schemas.openxmlformats.org/officeDocument/2006/relationships/slideLayout" Target="../slideLayouts/slideLayout586.xml"/><Relationship Id="rId21" Type="http://schemas.openxmlformats.org/officeDocument/2006/relationships/slideLayout" Target="../slideLayouts/slideLayout604.xml"/><Relationship Id="rId34" Type="http://schemas.openxmlformats.org/officeDocument/2006/relationships/slideLayout" Target="../slideLayouts/slideLayout617.xml"/><Relationship Id="rId7" Type="http://schemas.openxmlformats.org/officeDocument/2006/relationships/slideLayout" Target="../slideLayouts/slideLayout590.xml"/><Relationship Id="rId12" Type="http://schemas.openxmlformats.org/officeDocument/2006/relationships/slideLayout" Target="../slideLayouts/slideLayout595.xml"/><Relationship Id="rId17" Type="http://schemas.openxmlformats.org/officeDocument/2006/relationships/slideLayout" Target="../slideLayouts/slideLayout600.xml"/><Relationship Id="rId25" Type="http://schemas.openxmlformats.org/officeDocument/2006/relationships/slideLayout" Target="../slideLayouts/slideLayout608.xml"/><Relationship Id="rId33" Type="http://schemas.openxmlformats.org/officeDocument/2006/relationships/slideLayout" Target="../slideLayouts/slideLayout616.xml"/><Relationship Id="rId38" Type="http://schemas.openxmlformats.org/officeDocument/2006/relationships/theme" Target="../theme/theme19.xml"/><Relationship Id="rId2" Type="http://schemas.openxmlformats.org/officeDocument/2006/relationships/slideLayout" Target="../slideLayouts/slideLayout585.xml"/><Relationship Id="rId16" Type="http://schemas.openxmlformats.org/officeDocument/2006/relationships/slideLayout" Target="../slideLayouts/slideLayout599.xml"/><Relationship Id="rId20" Type="http://schemas.openxmlformats.org/officeDocument/2006/relationships/slideLayout" Target="../slideLayouts/slideLayout603.xml"/><Relationship Id="rId29" Type="http://schemas.openxmlformats.org/officeDocument/2006/relationships/slideLayout" Target="../slideLayouts/slideLayout612.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24" Type="http://schemas.openxmlformats.org/officeDocument/2006/relationships/slideLayout" Target="../slideLayouts/slideLayout607.xml"/><Relationship Id="rId32" Type="http://schemas.openxmlformats.org/officeDocument/2006/relationships/slideLayout" Target="../slideLayouts/slideLayout615.xml"/><Relationship Id="rId37" Type="http://schemas.openxmlformats.org/officeDocument/2006/relationships/slideLayout" Target="../slideLayouts/slideLayout620.xml"/><Relationship Id="rId5" Type="http://schemas.openxmlformats.org/officeDocument/2006/relationships/slideLayout" Target="../slideLayouts/slideLayout588.xml"/><Relationship Id="rId15" Type="http://schemas.openxmlformats.org/officeDocument/2006/relationships/slideLayout" Target="../slideLayouts/slideLayout598.xml"/><Relationship Id="rId23" Type="http://schemas.openxmlformats.org/officeDocument/2006/relationships/slideLayout" Target="../slideLayouts/slideLayout606.xml"/><Relationship Id="rId28" Type="http://schemas.openxmlformats.org/officeDocument/2006/relationships/slideLayout" Target="../slideLayouts/slideLayout611.xml"/><Relationship Id="rId36" Type="http://schemas.openxmlformats.org/officeDocument/2006/relationships/slideLayout" Target="../slideLayouts/slideLayout619.xml"/><Relationship Id="rId10" Type="http://schemas.openxmlformats.org/officeDocument/2006/relationships/slideLayout" Target="../slideLayouts/slideLayout593.xml"/><Relationship Id="rId19" Type="http://schemas.openxmlformats.org/officeDocument/2006/relationships/slideLayout" Target="../slideLayouts/slideLayout602.xml"/><Relationship Id="rId31" Type="http://schemas.openxmlformats.org/officeDocument/2006/relationships/slideLayout" Target="../slideLayouts/slideLayout614.xml"/><Relationship Id="rId4" Type="http://schemas.openxmlformats.org/officeDocument/2006/relationships/slideLayout" Target="../slideLayouts/slideLayout587.xml"/><Relationship Id="rId9" Type="http://schemas.openxmlformats.org/officeDocument/2006/relationships/slideLayout" Target="../slideLayouts/slideLayout592.xml"/><Relationship Id="rId14" Type="http://schemas.openxmlformats.org/officeDocument/2006/relationships/slideLayout" Target="../slideLayouts/slideLayout597.xml"/><Relationship Id="rId22" Type="http://schemas.openxmlformats.org/officeDocument/2006/relationships/slideLayout" Target="../slideLayouts/slideLayout605.xml"/><Relationship Id="rId27" Type="http://schemas.openxmlformats.org/officeDocument/2006/relationships/slideLayout" Target="../slideLayouts/slideLayout610.xml"/><Relationship Id="rId30" Type="http://schemas.openxmlformats.org/officeDocument/2006/relationships/slideLayout" Target="../slideLayouts/slideLayout613.xml"/><Relationship Id="rId35" Type="http://schemas.openxmlformats.org/officeDocument/2006/relationships/slideLayout" Target="../slideLayouts/slideLayout6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1.jp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628.xml"/><Relationship Id="rId13" Type="http://schemas.openxmlformats.org/officeDocument/2006/relationships/slideLayout" Target="../slideLayouts/slideLayout633.xml"/><Relationship Id="rId18" Type="http://schemas.openxmlformats.org/officeDocument/2006/relationships/slideLayout" Target="../slideLayouts/slideLayout638.xml"/><Relationship Id="rId26" Type="http://schemas.openxmlformats.org/officeDocument/2006/relationships/slideLayout" Target="../slideLayouts/slideLayout646.xml"/><Relationship Id="rId3" Type="http://schemas.openxmlformats.org/officeDocument/2006/relationships/slideLayout" Target="../slideLayouts/slideLayout623.xml"/><Relationship Id="rId21" Type="http://schemas.openxmlformats.org/officeDocument/2006/relationships/slideLayout" Target="../slideLayouts/slideLayout641.xml"/><Relationship Id="rId34" Type="http://schemas.openxmlformats.org/officeDocument/2006/relationships/theme" Target="../theme/theme20.xml"/><Relationship Id="rId7" Type="http://schemas.openxmlformats.org/officeDocument/2006/relationships/slideLayout" Target="../slideLayouts/slideLayout627.xml"/><Relationship Id="rId12" Type="http://schemas.openxmlformats.org/officeDocument/2006/relationships/slideLayout" Target="../slideLayouts/slideLayout632.xml"/><Relationship Id="rId17" Type="http://schemas.openxmlformats.org/officeDocument/2006/relationships/slideLayout" Target="../slideLayouts/slideLayout637.xml"/><Relationship Id="rId25" Type="http://schemas.openxmlformats.org/officeDocument/2006/relationships/slideLayout" Target="../slideLayouts/slideLayout645.xml"/><Relationship Id="rId33" Type="http://schemas.openxmlformats.org/officeDocument/2006/relationships/slideLayout" Target="../slideLayouts/slideLayout653.xml"/><Relationship Id="rId2" Type="http://schemas.openxmlformats.org/officeDocument/2006/relationships/slideLayout" Target="../slideLayouts/slideLayout622.xml"/><Relationship Id="rId16" Type="http://schemas.openxmlformats.org/officeDocument/2006/relationships/slideLayout" Target="../slideLayouts/slideLayout636.xml"/><Relationship Id="rId20" Type="http://schemas.openxmlformats.org/officeDocument/2006/relationships/slideLayout" Target="../slideLayouts/slideLayout640.xml"/><Relationship Id="rId29" Type="http://schemas.openxmlformats.org/officeDocument/2006/relationships/slideLayout" Target="../slideLayouts/slideLayout649.xml"/><Relationship Id="rId1" Type="http://schemas.openxmlformats.org/officeDocument/2006/relationships/slideLayout" Target="../slideLayouts/slideLayout621.xml"/><Relationship Id="rId6" Type="http://schemas.openxmlformats.org/officeDocument/2006/relationships/slideLayout" Target="../slideLayouts/slideLayout626.xml"/><Relationship Id="rId11" Type="http://schemas.openxmlformats.org/officeDocument/2006/relationships/slideLayout" Target="../slideLayouts/slideLayout631.xml"/><Relationship Id="rId24" Type="http://schemas.openxmlformats.org/officeDocument/2006/relationships/slideLayout" Target="../slideLayouts/slideLayout644.xml"/><Relationship Id="rId32" Type="http://schemas.openxmlformats.org/officeDocument/2006/relationships/slideLayout" Target="../slideLayouts/slideLayout652.xml"/><Relationship Id="rId5" Type="http://schemas.openxmlformats.org/officeDocument/2006/relationships/slideLayout" Target="../slideLayouts/slideLayout625.xml"/><Relationship Id="rId15" Type="http://schemas.openxmlformats.org/officeDocument/2006/relationships/slideLayout" Target="../slideLayouts/slideLayout635.xml"/><Relationship Id="rId23" Type="http://schemas.openxmlformats.org/officeDocument/2006/relationships/slideLayout" Target="../slideLayouts/slideLayout643.xml"/><Relationship Id="rId28" Type="http://schemas.openxmlformats.org/officeDocument/2006/relationships/slideLayout" Target="../slideLayouts/slideLayout648.xml"/><Relationship Id="rId10" Type="http://schemas.openxmlformats.org/officeDocument/2006/relationships/slideLayout" Target="../slideLayouts/slideLayout630.xml"/><Relationship Id="rId19" Type="http://schemas.openxmlformats.org/officeDocument/2006/relationships/slideLayout" Target="../slideLayouts/slideLayout639.xml"/><Relationship Id="rId31" Type="http://schemas.openxmlformats.org/officeDocument/2006/relationships/slideLayout" Target="../slideLayouts/slideLayout651.xml"/><Relationship Id="rId4" Type="http://schemas.openxmlformats.org/officeDocument/2006/relationships/slideLayout" Target="../slideLayouts/slideLayout624.xml"/><Relationship Id="rId9" Type="http://schemas.openxmlformats.org/officeDocument/2006/relationships/slideLayout" Target="../slideLayouts/slideLayout629.xml"/><Relationship Id="rId14" Type="http://schemas.openxmlformats.org/officeDocument/2006/relationships/slideLayout" Target="../slideLayouts/slideLayout634.xml"/><Relationship Id="rId22" Type="http://schemas.openxmlformats.org/officeDocument/2006/relationships/slideLayout" Target="../slideLayouts/slideLayout642.xml"/><Relationship Id="rId27" Type="http://schemas.openxmlformats.org/officeDocument/2006/relationships/slideLayout" Target="../slideLayouts/slideLayout647.xml"/><Relationship Id="rId30" Type="http://schemas.openxmlformats.org/officeDocument/2006/relationships/slideLayout" Target="../slideLayouts/slideLayout65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661.xml"/><Relationship Id="rId3" Type="http://schemas.openxmlformats.org/officeDocument/2006/relationships/slideLayout" Target="../slideLayouts/slideLayout656.xml"/><Relationship Id="rId7" Type="http://schemas.openxmlformats.org/officeDocument/2006/relationships/slideLayout" Target="../slideLayouts/slideLayout660.xml"/><Relationship Id="rId12" Type="http://schemas.openxmlformats.org/officeDocument/2006/relationships/theme" Target="../theme/theme21.xml"/><Relationship Id="rId2" Type="http://schemas.openxmlformats.org/officeDocument/2006/relationships/slideLayout" Target="../slideLayouts/slideLayout655.xml"/><Relationship Id="rId1" Type="http://schemas.openxmlformats.org/officeDocument/2006/relationships/slideLayout" Target="../slideLayouts/slideLayout654.xml"/><Relationship Id="rId6" Type="http://schemas.openxmlformats.org/officeDocument/2006/relationships/slideLayout" Target="../slideLayouts/slideLayout659.xml"/><Relationship Id="rId11" Type="http://schemas.openxmlformats.org/officeDocument/2006/relationships/slideLayout" Target="../slideLayouts/slideLayout664.xml"/><Relationship Id="rId5" Type="http://schemas.openxmlformats.org/officeDocument/2006/relationships/slideLayout" Target="../slideLayouts/slideLayout658.xml"/><Relationship Id="rId10" Type="http://schemas.openxmlformats.org/officeDocument/2006/relationships/slideLayout" Target="../slideLayouts/slideLayout663.xml"/><Relationship Id="rId4" Type="http://schemas.openxmlformats.org/officeDocument/2006/relationships/slideLayout" Target="../slideLayouts/slideLayout657.xml"/><Relationship Id="rId9" Type="http://schemas.openxmlformats.org/officeDocument/2006/relationships/slideLayout" Target="../slideLayouts/slideLayout66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672.xml"/><Relationship Id="rId13" Type="http://schemas.openxmlformats.org/officeDocument/2006/relationships/slideLayout" Target="../slideLayouts/slideLayout677.xml"/><Relationship Id="rId18" Type="http://schemas.openxmlformats.org/officeDocument/2006/relationships/slideLayout" Target="../slideLayouts/slideLayout682.xml"/><Relationship Id="rId26" Type="http://schemas.openxmlformats.org/officeDocument/2006/relationships/slideLayout" Target="../slideLayouts/slideLayout690.xml"/><Relationship Id="rId3" Type="http://schemas.openxmlformats.org/officeDocument/2006/relationships/slideLayout" Target="../slideLayouts/slideLayout667.xml"/><Relationship Id="rId21" Type="http://schemas.openxmlformats.org/officeDocument/2006/relationships/slideLayout" Target="../slideLayouts/slideLayout685.xml"/><Relationship Id="rId34" Type="http://schemas.openxmlformats.org/officeDocument/2006/relationships/slideLayout" Target="../slideLayouts/slideLayout698.xml"/><Relationship Id="rId7" Type="http://schemas.openxmlformats.org/officeDocument/2006/relationships/slideLayout" Target="../slideLayouts/slideLayout671.xml"/><Relationship Id="rId12" Type="http://schemas.openxmlformats.org/officeDocument/2006/relationships/slideLayout" Target="../slideLayouts/slideLayout676.xml"/><Relationship Id="rId17" Type="http://schemas.openxmlformats.org/officeDocument/2006/relationships/slideLayout" Target="../slideLayouts/slideLayout681.xml"/><Relationship Id="rId25" Type="http://schemas.openxmlformats.org/officeDocument/2006/relationships/slideLayout" Target="../slideLayouts/slideLayout689.xml"/><Relationship Id="rId33" Type="http://schemas.openxmlformats.org/officeDocument/2006/relationships/slideLayout" Target="../slideLayouts/slideLayout697.xml"/><Relationship Id="rId2" Type="http://schemas.openxmlformats.org/officeDocument/2006/relationships/slideLayout" Target="../slideLayouts/slideLayout666.xml"/><Relationship Id="rId16" Type="http://schemas.openxmlformats.org/officeDocument/2006/relationships/slideLayout" Target="../slideLayouts/slideLayout680.xml"/><Relationship Id="rId20" Type="http://schemas.openxmlformats.org/officeDocument/2006/relationships/slideLayout" Target="../slideLayouts/slideLayout684.xml"/><Relationship Id="rId29" Type="http://schemas.openxmlformats.org/officeDocument/2006/relationships/slideLayout" Target="../slideLayouts/slideLayout693.xml"/><Relationship Id="rId1" Type="http://schemas.openxmlformats.org/officeDocument/2006/relationships/slideLayout" Target="../slideLayouts/slideLayout665.xml"/><Relationship Id="rId6" Type="http://schemas.openxmlformats.org/officeDocument/2006/relationships/slideLayout" Target="../slideLayouts/slideLayout670.xml"/><Relationship Id="rId11" Type="http://schemas.openxmlformats.org/officeDocument/2006/relationships/slideLayout" Target="../slideLayouts/slideLayout675.xml"/><Relationship Id="rId24" Type="http://schemas.openxmlformats.org/officeDocument/2006/relationships/slideLayout" Target="../slideLayouts/slideLayout688.xml"/><Relationship Id="rId32" Type="http://schemas.openxmlformats.org/officeDocument/2006/relationships/slideLayout" Target="../slideLayouts/slideLayout696.xml"/><Relationship Id="rId5" Type="http://schemas.openxmlformats.org/officeDocument/2006/relationships/slideLayout" Target="../slideLayouts/slideLayout669.xml"/><Relationship Id="rId15" Type="http://schemas.openxmlformats.org/officeDocument/2006/relationships/slideLayout" Target="../slideLayouts/slideLayout679.xml"/><Relationship Id="rId23" Type="http://schemas.openxmlformats.org/officeDocument/2006/relationships/slideLayout" Target="../slideLayouts/slideLayout687.xml"/><Relationship Id="rId28" Type="http://schemas.openxmlformats.org/officeDocument/2006/relationships/slideLayout" Target="../slideLayouts/slideLayout692.xml"/><Relationship Id="rId10" Type="http://schemas.openxmlformats.org/officeDocument/2006/relationships/slideLayout" Target="../slideLayouts/slideLayout674.xml"/><Relationship Id="rId19" Type="http://schemas.openxmlformats.org/officeDocument/2006/relationships/slideLayout" Target="../slideLayouts/slideLayout683.xml"/><Relationship Id="rId31" Type="http://schemas.openxmlformats.org/officeDocument/2006/relationships/slideLayout" Target="../slideLayouts/slideLayout695.xml"/><Relationship Id="rId4" Type="http://schemas.openxmlformats.org/officeDocument/2006/relationships/slideLayout" Target="../slideLayouts/slideLayout668.xml"/><Relationship Id="rId9" Type="http://schemas.openxmlformats.org/officeDocument/2006/relationships/slideLayout" Target="../slideLayouts/slideLayout673.xml"/><Relationship Id="rId14" Type="http://schemas.openxmlformats.org/officeDocument/2006/relationships/slideLayout" Target="../slideLayouts/slideLayout678.xml"/><Relationship Id="rId22" Type="http://schemas.openxmlformats.org/officeDocument/2006/relationships/slideLayout" Target="../slideLayouts/slideLayout686.xml"/><Relationship Id="rId27" Type="http://schemas.openxmlformats.org/officeDocument/2006/relationships/slideLayout" Target="../slideLayouts/slideLayout691.xml"/><Relationship Id="rId30" Type="http://schemas.openxmlformats.org/officeDocument/2006/relationships/slideLayout" Target="../slideLayouts/slideLayout694.xml"/><Relationship Id="rId35"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706.xml"/><Relationship Id="rId13" Type="http://schemas.openxmlformats.org/officeDocument/2006/relationships/slideLayout" Target="../slideLayouts/slideLayout711.xml"/><Relationship Id="rId18" Type="http://schemas.openxmlformats.org/officeDocument/2006/relationships/slideLayout" Target="../slideLayouts/slideLayout716.xml"/><Relationship Id="rId26" Type="http://schemas.openxmlformats.org/officeDocument/2006/relationships/slideLayout" Target="../slideLayouts/slideLayout724.xml"/><Relationship Id="rId3" Type="http://schemas.openxmlformats.org/officeDocument/2006/relationships/slideLayout" Target="../slideLayouts/slideLayout701.xml"/><Relationship Id="rId21" Type="http://schemas.openxmlformats.org/officeDocument/2006/relationships/slideLayout" Target="../slideLayouts/slideLayout719.xml"/><Relationship Id="rId34" Type="http://schemas.openxmlformats.org/officeDocument/2006/relationships/slideLayout" Target="../slideLayouts/slideLayout732.xml"/><Relationship Id="rId7" Type="http://schemas.openxmlformats.org/officeDocument/2006/relationships/slideLayout" Target="../slideLayouts/slideLayout705.xml"/><Relationship Id="rId12" Type="http://schemas.openxmlformats.org/officeDocument/2006/relationships/slideLayout" Target="../slideLayouts/slideLayout710.xml"/><Relationship Id="rId17" Type="http://schemas.openxmlformats.org/officeDocument/2006/relationships/slideLayout" Target="../slideLayouts/slideLayout715.xml"/><Relationship Id="rId25" Type="http://schemas.openxmlformats.org/officeDocument/2006/relationships/slideLayout" Target="../slideLayouts/slideLayout723.xml"/><Relationship Id="rId33" Type="http://schemas.openxmlformats.org/officeDocument/2006/relationships/slideLayout" Target="../slideLayouts/slideLayout731.xml"/><Relationship Id="rId2" Type="http://schemas.openxmlformats.org/officeDocument/2006/relationships/slideLayout" Target="../slideLayouts/slideLayout700.xml"/><Relationship Id="rId16" Type="http://schemas.openxmlformats.org/officeDocument/2006/relationships/slideLayout" Target="../slideLayouts/slideLayout714.xml"/><Relationship Id="rId20" Type="http://schemas.openxmlformats.org/officeDocument/2006/relationships/slideLayout" Target="../slideLayouts/slideLayout718.xml"/><Relationship Id="rId29" Type="http://schemas.openxmlformats.org/officeDocument/2006/relationships/slideLayout" Target="../slideLayouts/slideLayout727.xml"/><Relationship Id="rId1" Type="http://schemas.openxmlformats.org/officeDocument/2006/relationships/slideLayout" Target="../slideLayouts/slideLayout699.xml"/><Relationship Id="rId6" Type="http://schemas.openxmlformats.org/officeDocument/2006/relationships/slideLayout" Target="../slideLayouts/slideLayout704.xml"/><Relationship Id="rId11" Type="http://schemas.openxmlformats.org/officeDocument/2006/relationships/slideLayout" Target="../slideLayouts/slideLayout709.xml"/><Relationship Id="rId24" Type="http://schemas.openxmlformats.org/officeDocument/2006/relationships/slideLayout" Target="../slideLayouts/slideLayout722.xml"/><Relationship Id="rId32" Type="http://schemas.openxmlformats.org/officeDocument/2006/relationships/slideLayout" Target="../slideLayouts/slideLayout730.xml"/><Relationship Id="rId5" Type="http://schemas.openxmlformats.org/officeDocument/2006/relationships/slideLayout" Target="../slideLayouts/slideLayout703.xml"/><Relationship Id="rId15" Type="http://schemas.openxmlformats.org/officeDocument/2006/relationships/slideLayout" Target="../slideLayouts/slideLayout713.xml"/><Relationship Id="rId23" Type="http://schemas.openxmlformats.org/officeDocument/2006/relationships/slideLayout" Target="../slideLayouts/slideLayout721.xml"/><Relationship Id="rId28" Type="http://schemas.openxmlformats.org/officeDocument/2006/relationships/slideLayout" Target="../slideLayouts/slideLayout726.xml"/><Relationship Id="rId36" Type="http://schemas.openxmlformats.org/officeDocument/2006/relationships/theme" Target="../theme/theme23.xml"/><Relationship Id="rId10" Type="http://schemas.openxmlformats.org/officeDocument/2006/relationships/slideLayout" Target="../slideLayouts/slideLayout708.xml"/><Relationship Id="rId19" Type="http://schemas.openxmlformats.org/officeDocument/2006/relationships/slideLayout" Target="../slideLayouts/slideLayout717.xml"/><Relationship Id="rId31" Type="http://schemas.openxmlformats.org/officeDocument/2006/relationships/slideLayout" Target="../slideLayouts/slideLayout729.xml"/><Relationship Id="rId4" Type="http://schemas.openxmlformats.org/officeDocument/2006/relationships/slideLayout" Target="../slideLayouts/slideLayout702.xml"/><Relationship Id="rId9" Type="http://schemas.openxmlformats.org/officeDocument/2006/relationships/slideLayout" Target="../slideLayouts/slideLayout707.xml"/><Relationship Id="rId14" Type="http://schemas.openxmlformats.org/officeDocument/2006/relationships/slideLayout" Target="../slideLayouts/slideLayout712.xml"/><Relationship Id="rId22" Type="http://schemas.openxmlformats.org/officeDocument/2006/relationships/slideLayout" Target="../slideLayouts/slideLayout720.xml"/><Relationship Id="rId27" Type="http://schemas.openxmlformats.org/officeDocument/2006/relationships/slideLayout" Target="../slideLayouts/slideLayout725.xml"/><Relationship Id="rId30" Type="http://schemas.openxmlformats.org/officeDocument/2006/relationships/slideLayout" Target="../slideLayouts/slideLayout728.xml"/><Relationship Id="rId35" Type="http://schemas.openxmlformats.org/officeDocument/2006/relationships/slideLayout" Target="../slideLayouts/slideLayout733.xml"/></Relationships>
</file>

<file path=ppt/slideMasters/_rels/slideMaster24.xml.rels><?xml version="1.0" encoding="UTF-8" standalone="yes"?>
<Relationships xmlns="http://schemas.openxmlformats.org/package/2006/relationships"><Relationship Id="rId26" Type="http://schemas.openxmlformats.org/officeDocument/2006/relationships/slideLayout" Target="../slideLayouts/slideLayout759.xml"/><Relationship Id="rId117" Type="http://schemas.openxmlformats.org/officeDocument/2006/relationships/slideLayout" Target="../slideLayouts/slideLayout850.xml"/><Relationship Id="rId21" Type="http://schemas.openxmlformats.org/officeDocument/2006/relationships/slideLayout" Target="../slideLayouts/slideLayout754.xml"/><Relationship Id="rId42" Type="http://schemas.openxmlformats.org/officeDocument/2006/relationships/slideLayout" Target="../slideLayouts/slideLayout775.xml"/><Relationship Id="rId47" Type="http://schemas.openxmlformats.org/officeDocument/2006/relationships/slideLayout" Target="../slideLayouts/slideLayout780.xml"/><Relationship Id="rId63" Type="http://schemas.openxmlformats.org/officeDocument/2006/relationships/slideLayout" Target="../slideLayouts/slideLayout796.xml"/><Relationship Id="rId68" Type="http://schemas.openxmlformats.org/officeDocument/2006/relationships/slideLayout" Target="../slideLayouts/slideLayout801.xml"/><Relationship Id="rId84" Type="http://schemas.openxmlformats.org/officeDocument/2006/relationships/slideLayout" Target="../slideLayouts/slideLayout817.xml"/><Relationship Id="rId89" Type="http://schemas.openxmlformats.org/officeDocument/2006/relationships/slideLayout" Target="../slideLayouts/slideLayout822.xml"/><Relationship Id="rId112" Type="http://schemas.openxmlformats.org/officeDocument/2006/relationships/slideLayout" Target="../slideLayouts/slideLayout845.xml"/><Relationship Id="rId16" Type="http://schemas.openxmlformats.org/officeDocument/2006/relationships/slideLayout" Target="../slideLayouts/slideLayout749.xml"/><Relationship Id="rId107" Type="http://schemas.openxmlformats.org/officeDocument/2006/relationships/slideLayout" Target="../slideLayouts/slideLayout840.xml"/><Relationship Id="rId11" Type="http://schemas.openxmlformats.org/officeDocument/2006/relationships/slideLayout" Target="../slideLayouts/slideLayout744.xml"/><Relationship Id="rId32" Type="http://schemas.openxmlformats.org/officeDocument/2006/relationships/slideLayout" Target="../slideLayouts/slideLayout765.xml"/><Relationship Id="rId37" Type="http://schemas.openxmlformats.org/officeDocument/2006/relationships/slideLayout" Target="../slideLayouts/slideLayout770.xml"/><Relationship Id="rId53" Type="http://schemas.openxmlformats.org/officeDocument/2006/relationships/slideLayout" Target="../slideLayouts/slideLayout786.xml"/><Relationship Id="rId58" Type="http://schemas.openxmlformats.org/officeDocument/2006/relationships/slideLayout" Target="../slideLayouts/slideLayout791.xml"/><Relationship Id="rId74" Type="http://schemas.openxmlformats.org/officeDocument/2006/relationships/slideLayout" Target="../slideLayouts/slideLayout807.xml"/><Relationship Id="rId79" Type="http://schemas.openxmlformats.org/officeDocument/2006/relationships/slideLayout" Target="../slideLayouts/slideLayout812.xml"/><Relationship Id="rId102" Type="http://schemas.openxmlformats.org/officeDocument/2006/relationships/slideLayout" Target="../slideLayouts/slideLayout835.xml"/><Relationship Id="rId123" Type="http://schemas.openxmlformats.org/officeDocument/2006/relationships/slideLayout" Target="../slideLayouts/slideLayout856.xml"/><Relationship Id="rId128" Type="http://schemas.openxmlformats.org/officeDocument/2006/relationships/slideLayout" Target="../slideLayouts/slideLayout861.xml"/><Relationship Id="rId5" Type="http://schemas.openxmlformats.org/officeDocument/2006/relationships/slideLayout" Target="../slideLayouts/slideLayout738.xml"/><Relationship Id="rId90" Type="http://schemas.openxmlformats.org/officeDocument/2006/relationships/slideLayout" Target="../slideLayouts/slideLayout823.xml"/><Relationship Id="rId95" Type="http://schemas.openxmlformats.org/officeDocument/2006/relationships/slideLayout" Target="../slideLayouts/slideLayout828.xml"/><Relationship Id="rId19" Type="http://schemas.openxmlformats.org/officeDocument/2006/relationships/slideLayout" Target="../slideLayouts/slideLayout752.xml"/><Relationship Id="rId14" Type="http://schemas.openxmlformats.org/officeDocument/2006/relationships/slideLayout" Target="../slideLayouts/slideLayout747.xml"/><Relationship Id="rId22" Type="http://schemas.openxmlformats.org/officeDocument/2006/relationships/slideLayout" Target="../slideLayouts/slideLayout755.xml"/><Relationship Id="rId27" Type="http://schemas.openxmlformats.org/officeDocument/2006/relationships/slideLayout" Target="../slideLayouts/slideLayout760.xml"/><Relationship Id="rId30" Type="http://schemas.openxmlformats.org/officeDocument/2006/relationships/slideLayout" Target="../slideLayouts/slideLayout763.xml"/><Relationship Id="rId35" Type="http://schemas.openxmlformats.org/officeDocument/2006/relationships/slideLayout" Target="../slideLayouts/slideLayout768.xml"/><Relationship Id="rId43" Type="http://schemas.openxmlformats.org/officeDocument/2006/relationships/slideLayout" Target="../slideLayouts/slideLayout776.xml"/><Relationship Id="rId48" Type="http://schemas.openxmlformats.org/officeDocument/2006/relationships/slideLayout" Target="../slideLayouts/slideLayout781.xml"/><Relationship Id="rId56" Type="http://schemas.openxmlformats.org/officeDocument/2006/relationships/slideLayout" Target="../slideLayouts/slideLayout789.xml"/><Relationship Id="rId64" Type="http://schemas.openxmlformats.org/officeDocument/2006/relationships/slideLayout" Target="../slideLayouts/slideLayout797.xml"/><Relationship Id="rId69" Type="http://schemas.openxmlformats.org/officeDocument/2006/relationships/slideLayout" Target="../slideLayouts/slideLayout802.xml"/><Relationship Id="rId77" Type="http://schemas.openxmlformats.org/officeDocument/2006/relationships/slideLayout" Target="../slideLayouts/slideLayout810.xml"/><Relationship Id="rId100" Type="http://schemas.openxmlformats.org/officeDocument/2006/relationships/slideLayout" Target="../slideLayouts/slideLayout833.xml"/><Relationship Id="rId105" Type="http://schemas.openxmlformats.org/officeDocument/2006/relationships/slideLayout" Target="../slideLayouts/slideLayout838.xml"/><Relationship Id="rId113" Type="http://schemas.openxmlformats.org/officeDocument/2006/relationships/slideLayout" Target="../slideLayouts/slideLayout846.xml"/><Relationship Id="rId118" Type="http://schemas.openxmlformats.org/officeDocument/2006/relationships/slideLayout" Target="../slideLayouts/slideLayout851.xml"/><Relationship Id="rId126" Type="http://schemas.openxmlformats.org/officeDocument/2006/relationships/slideLayout" Target="../slideLayouts/slideLayout859.xml"/><Relationship Id="rId8" Type="http://schemas.openxmlformats.org/officeDocument/2006/relationships/slideLayout" Target="../slideLayouts/slideLayout741.xml"/><Relationship Id="rId51" Type="http://schemas.openxmlformats.org/officeDocument/2006/relationships/slideLayout" Target="../slideLayouts/slideLayout784.xml"/><Relationship Id="rId72" Type="http://schemas.openxmlformats.org/officeDocument/2006/relationships/slideLayout" Target="../slideLayouts/slideLayout805.xml"/><Relationship Id="rId80" Type="http://schemas.openxmlformats.org/officeDocument/2006/relationships/slideLayout" Target="../slideLayouts/slideLayout813.xml"/><Relationship Id="rId85" Type="http://schemas.openxmlformats.org/officeDocument/2006/relationships/slideLayout" Target="../slideLayouts/slideLayout818.xml"/><Relationship Id="rId93" Type="http://schemas.openxmlformats.org/officeDocument/2006/relationships/slideLayout" Target="../slideLayouts/slideLayout826.xml"/><Relationship Id="rId98" Type="http://schemas.openxmlformats.org/officeDocument/2006/relationships/slideLayout" Target="../slideLayouts/slideLayout831.xml"/><Relationship Id="rId121" Type="http://schemas.openxmlformats.org/officeDocument/2006/relationships/slideLayout" Target="../slideLayouts/slideLayout854.xml"/><Relationship Id="rId3" Type="http://schemas.openxmlformats.org/officeDocument/2006/relationships/slideLayout" Target="../slideLayouts/slideLayout736.xml"/><Relationship Id="rId12" Type="http://schemas.openxmlformats.org/officeDocument/2006/relationships/slideLayout" Target="../slideLayouts/slideLayout745.xml"/><Relationship Id="rId17" Type="http://schemas.openxmlformats.org/officeDocument/2006/relationships/slideLayout" Target="../slideLayouts/slideLayout750.xml"/><Relationship Id="rId25" Type="http://schemas.openxmlformats.org/officeDocument/2006/relationships/slideLayout" Target="../slideLayouts/slideLayout758.xml"/><Relationship Id="rId33" Type="http://schemas.openxmlformats.org/officeDocument/2006/relationships/slideLayout" Target="../slideLayouts/slideLayout766.xml"/><Relationship Id="rId38" Type="http://schemas.openxmlformats.org/officeDocument/2006/relationships/slideLayout" Target="../slideLayouts/slideLayout771.xml"/><Relationship Id="rId46" Type="http://schemas.openxmlformats.org/officeDocument/2006/relationships/slideLayout" Target="../slideLayouts/slideLayout779.xml"/><Relationship Id="rId59" Type="http://schemas.openxmlformats.org/officeDocument/2006/relationships/slideLayout" Target="../slideLayouts/slideLayout792.xml"/><Relationship Id="rId67" Type="http://schemas.openxmlformats.org/officeDocument/2006/relationships/slideLayout" Target="../slideLayouts/slideLayout800.xml"/><Relationship Id="rId103" Type="http://schemas.openxmlformats.org/officeDocument/2006/relationships/slideLayout" Target="../slideLayouts/slideLayout836.xml"/><Relationship Id="rId108" Type="http://schemas.openxmlformats.org/officeDocument/2006/relationships/slideLayout" Target="../slideLayouts/slideLayout841.xml"/><Relationship Id="rId116" Type="http://schemas.openxmlformats.org/officeDocument/2006/relationships/slideLayout" Target="../slideLayouts/slideLayout849.xml"/><Relationship Id="rId124" Type="http://schemas.openxmlformats.org/officeDocument/2006/relationships/slideLayout" Target="../slideLayouts/slideLayout857.xml"/><Relationship Id="rId129" Type="http://schemas.openxmlformats.org/officeDocument/2006/relationships/slideLayout" Target="../slideLayouts/slideLayout862.xml"/><Relationship Id="rId20" Type="http://schemas.openxmlformats.org/officeDocument/2006/relationships/slideLayout" Target="../slideLayouts/slideLayout753.xml"/><Relationship Id="rId41" Type="http://schemas.openxmlformats.org/officeDocument/2006/relationships/slideLayout" Target="../slideLayouts/slideLayout774.xml"/><Relationship Id="rId54" Type="http://schemas.openxmlformats.org/officeDocument/2006/relationships/slideLayout" Target="../slideLayouts/slideLayout787.xml"/><Relationship Id="rId62" Type="http://schemas.openxmlformats.org/officeDocument/2006/relationships/slideLayout" Target="../slideLayouts/slideLayout795.xml"/><Relationship Id="rId70" Type="http://schemas.openxmlformats.org/officeDocument/2006/relationships/slideLayout" Target="../slideLayouts/slideLayout803.xml"/><Relationship Id="rId75" Type="http://schemas.openxmlformats.org/officeDocument/2006/relationships/slideLayout" Target="../slideLayouts/slideLayout808.xml"/><Relationship Id="rId83" Type="http://schemas.openxmlformats.org/officeDocument/2006/relationships/slideLayout" Target="../slideLayouts/slideLayout816.xml"/><Relationship Id="rId88" Type="http://schemas.openxmlformats.org/officeDocument/2006/relationships/slideLayout" Target="../slideLayouts/slideLayout821.xml"/><Relationship Id="rId91" Type="http://schemas.openxmlformats.org/officeDocument/2006/relationships/slideLayout" Target="../slideLayouts/slideLayout824.xml"/><Relationship Id="rId96" Type="http://schemas.openxmlformats.org/officeDocument/2006/relationships/slideLayout" Target="../slideLayouts/slideLayout829.xml"/><Relationship Id="rId111" Type="http://schemas.openxmlformats.org/officeDocument/2006/relationships/slideLayout" Target="../slideLayouts/slideLayout844.xml"/><Relationship Id="rId132" Type="http://schemas.openxmlformats.org/officeDocument/2006/relationships/theme" Target="../theme/theme24.xml"/><Relationship Id="rId1" Type="http://schemas.openxmlformats.org/officeDocument/2006/relationships/slideLayout" Target="../slideLayouts/slideLayout734.xml"/><Relationship Id="rId6" Type="http://schemas.openxmlformats.org/officeDocument/2006/relationships/slideLayout" Target="../slideLayouts/slideLayout739.xml"/><Relationship Id="rId15" Type="http://schemas.openxmlformats.org/officeDocument/2006/relationships/slideLayout" Target="../slideLayouts/slideLayout748.xml"/><Relationship Id="rId23" Type="http://schemas.openxmlformats.org/officeDocument/2006/relationships/slideLayout" Target="../slideLayouts/slideLayout756.xml"/><Relationship Id="rId28" Type="http://schemas.openxmlformats.org/officeDocument/2006/relationships/slideLayout" Target="../slideLayouts/slideLayout761.xml"/><Relationship Id="rId36" Type="http://schemas.openxmlformats.org/officeDocument/2006/relationships/slideLayout" Target="../slideLayouts/slideLayout769.xml"/><Relationship Id="rId49" Type="http://schemas.openxmlformats.org/officeDocument/2006/relationships/slideLayout" Target="../slideLayouts/slideLayout782.xml"/><Relationship Id="rId57" Type="http://schemas.openxmlformats.org/officeDocument/2006/relationships/slideLayout" Target="../slideLayouts/slideLayout790.xml"/><Relationship Id="rId106" Type="http://schemas.openxmlformats.org/officeDocument/2006/relationships/slideLayout" Target="../slideLayouts/slideLayout839.xml"/><Relationship Id="rId114" Type="http://schemas.openxmlformats.org/officeDocument/2006/relationships/slideLayout" Target="../slideLayouts/slideLayout847.xml"/><Relationship Id="rId119" Type="http://schemas.openxmlformats.org/officeDocument/2006/relationships/slideLayout" Target="../slideLayouts/slideLayout852.xml"/><Relationship Id="rId127" Type="http://schemas.openxmlformats.org/officeDocument/2006/relationships/slideLayout" Target="../slideLayouts/slideLayout860.xml"/><Relationship Id="rId10" Type="http://schemas.openxmlformats.org/officeDocument/2006/relationships/slideLayout" Target="../slideLayouts/slideLayout743.xml"/><Relationship Id="rId31" Type="http://schemas.openxmlformats.org/officeDocument/2006/relationships/slideLayout" Target="../slideLayouts/slideLayout764.xml"/><Relationship Id="rId44" Type="http://schemas.openxmlformats.org/officeDocument/2006/relationships/slideLayout" Target="../slideLayouts/slideLayout777.xml"/><Relationship Id="rId52" Type="http://schemas.openxmlformats.org/officeDocument/2006/relationships/slideLayout" Target="../slideLayouts/slideLayout785.xml"/><Relationship Id="rId60" Type="http://schemas.openxmlformats.org/officeDocument/2006/relationships/slideLayout" Target="../slideLayouts/slideLayout793.xml"/><Relationship Id="rId65" Type="http://schemas.openxmlformats.org/officeDocument/2006/relationships/slideLayout" Target="../slideLayouts/slideLayout798.xml"/><Relationship Id="rId73" Type="http://schemas.openxmlformats.org/officeDocument/2006/relationships/slideLayout" Target="../slideLayouts/slideLayout806.xml"/><Relationship Id="rId78" Type="http://schemas.openxmlformats.org/officeDocument/2006/relationships/slideLayout" Target="../slideLayouts/slideLayout811.xml"/><Relationship Id="rId81" Type="http://schemas.openxmlformats.org/officeDocument/2006/relationships/slideLayout" Target="../slideLayouts/slideLayout814.xml"/><Relationship Id="rId86" Type="http://schemas.openxmlformats.org/officeDocument/2006/relationships/slideLayout" Target="../slideLayouts/slideLayout819.xml"/><Relationship Id="rId94" Type="http://schemas.openxmlformats.org/officeDocument/2006/relationships/slideLayout" Target="../slideLayouts/slideLayout827.xml"/><Relationship Id="rId99" Type="http://schemas.openxmlformats.org/officeDocument/2006/relationships/slideLayout" Target="../slideLayouts/slideLayout832.xml"/><Relationship Id="rId101" Type="http://schemas.openxmlformats.org/officeDocument/2006/relationships/slideLayout" Target="../slideLayouts/slideLayout834.xml"/><Relationship Id="rId122" Type="http://schemas.openxmlformats.org/officeDocument/2006/relationships/slideLayout" Target="../slideLayouts/slideLayout855.xml"/><Relationship Id="rId130" Type="http://schemas.openxmlformats.org/officeDocument/2006/relationships/slideLayout" Target="../slideLayouts/slideLayout863.xml"/><Relationship Id="rId4" Type="http://schemas.openxmlformats.org/officeDocument/2006/relationships/slideLayout" Target="../slideLayouts/slideLayout737.xml"/><Relationship Id="rId9" Type="http://schemas.openxmlformats.org/officeDocument/2006/relationships/slideLayout" Target="../slideLayouts/slideLayout742.xml"/><Relationship Id="rId13" Type="http://schemas.openxmlformats.org/officeDocument/2006/relationships/slideLayout" Target="../slideLayouts/slideLayout746.xml"/><Relationship Id="rId18" Type="http://schemas.openxmlformats.org/officeDocument/2006/relationships/slideLayout" Target="../slideLayouts/slideLayout751.xml"/><Relationship Id="rId39" Type="http://schemas.openxmlformats.org/officeDocument/2006/relationships/slideLayout" Target="../slideLayouts/slideLayout772.xml"/><Relationship Id="rId109" Type="http://schemas.openxmlformats.org/officeDocument/2006/relationships/slideLayout" Target="../slideLayouts/slideLayout842.xml"/><Relationship Id="rId34" Type="http://schemas.openxmlformats.org/officeDocument/2006/relationships/slideLayout" Target="../slideLayouts/slideLayout767.xml"/><Relationship Id="rId50" Type="http://schemas.openxmlformats.org/officeDocument/2006/relationships/slideLayout" Target="../slideLayouts/slideLayout783.xml"/><Relationship Id="rId55" Type="http://schemas.openxmlformats.org/officeDocument/2006/relationships/slideLayout" Target="../slideLayouts/slideLayout788.xml"/><Relationship Id="rId76" Type="http://schemas.openxmlformats.org/officeDocument/2006/relationships/slideLayout" Target="../slideLayouts/slideLayout809.xml"/><Relationship Id="rId97" Type="http://schemas.openxmlformats.org/officeDocument/2006/relationships/slideLayout" Target="../slideLayouts/slideLayout830.xml"/><Relationship Id="rId104" Type="http://schemas.openxmlformats.org/officeDocument/2006/relationships/slideLayout" Target="../slideLayouts/slideLayout837.xml"/><Relationship Id="rId120" Type="http://schemas.openxmlformats.org/officeDocument/2006/relationships/slideLayout" Target="../slideLayouts/slideLayout853.xml"/><Relationship Id="rId125" Type="http://schemas.openxmlformats.org/officeDocument/2006/relationships/slideLayout" Target="../slideLayouts/slideLayout858.xml"/><Relationship Id="rId7" Type="http://schemas.openxmlformats.org/officeDocument/2006/relationships/slideLayout" Target="../slideLayouts/slideLayout740.xml"/><Relationship Id="rId71" Type="http://schemas.openxmlformats.org/officeDocument/2006/relationships/slideLayout" Target="../slideLayouts/slideLayout804.xml"/><Relationship Id="rId92" Type="http://schemas.openxmlformats.org/officeDocument/2006/relationships/slideLayout" Target="../slideLayouts/slideLayout825.xml"/><Relationship Id="rId2" Type="http://schemas.openxmlformats.org/officeDocument/2006/relationships/slideLayout" Target="../slideLayouts/slideLayout735.xml"/><Relationship Id="rId29" Type="http://schemas.openxmlformats.org/officeDocument/2006/relationships/slideLayout" Target="../slideLayouts/slideLayout762.xml"/><Relationship Id="rId24" Type="http://schemas.openxmlformats.org/officeDocument/2006/relationships/slideLayout" Target="../slideLayouts/slideLayout757.xml"/><Relationship Id="rId40" Type="http://schemas.openxmlformats.org/officeDocument/2006/relationships/slideLayout" Target="../slideLayouts/slideLayout773.xml"/><Relationship Id="rId45" Type="http://schemas.openxmlformats.org/officeDocument/2006/relationships/slideLayout" Target="../slideLayouts/slideLayout778.xml"/><Relationship Id="rId66" Type="http://schemas.openxmlformats.org/officeDocument/2006/relationships/slideLayout" Target="../slideLayouts/slideLayout799.xml"/><Relationship Id="rId87" Type="http://schemas.openxmlformats.org/officeDocument/2006/relationships/slideLayout" Target="../slideLayouts/slideLayout820.xml"/><Relationship Id="rId110" Type="http://schemas.openxmlformats.org/officeDocument/2006/relationships/slideLayout" Target="../slideLayouts/slideLayout843.xml"/><Relationship Id="rId115" Type="http://schemas.openxmlformats.org/officeDocument/2006/relationships/slideLayout" Target="../slideLayouts/slideLayout848.xml"/><Relationship Id="rId131" Type="http://schemas.openxmlformats.org/officeDocument/2006/relationships/slideLayout" Target="../slideLayouts/slideLayout864.xml"/><Relationship Id="rId61" Type="http://schemas.openxmlformats.org/officeDocument/2006/relationships/slideLayout" Target="../slideLayouts/slideLayout794.xml"/><Relationship Id="rId82" Type="http://schemas.openxmlformats.org/officeDocument/2006/relationships/slideLayout" Target="../slideLayouts/slideLayout815.xml"/></Relationships>
</file>

<file path=ppt/slideMasters/_rels/slideMaster25.xml.rels><?xml version="1.0" encoding="UTF-8" standalone="yes"?>
<Relationships xmlns="http://schemas.openxmlformats.org/package/2006/relationships"><Relationship Id="rId26" Type="http://schemas.openxmlformats.org/officeDocument/2006/relationships/slideLayout" Target="../slideLayouts/slideLayout890.xml"/><Relationship Id="rId117" Type="http://schemas.openxmlformats.org/officeDocument/2006/relationships/slideLayout" Target="../slideLayouts/slideLayout981.xml"/><Relationship Id="rId21" Type="http://schemas.openxmlformats.org/officeDocument/2006/relationships/slideLayout" Target="../slideLayouts/slideLayout885.xml"/><Relationship Id="rId42" Type="http://schemas.openxmlformats.org/officeDocument/2006/relationships/slideLayout" Target="../slideLayouts/slideLayout906.xml"/><Relationship Id="rId47" Type="http://schemas.openxmlformats.org/officeDocument/2006/relationships/slideLayout" Target="../slideLayouts/slideLayout911.xml"/><Relationship Id="rId63" Type="http://schemas.openxmlformats.org/officeDocument/2006/relationships/slideLayout" Target="../slideLayouts/slideLayout927.xml"/><Relationship Id="rId68" Type="http://schemas.openxmlformats.org/officeDocument/2006/relationships/slideLayout" Target="../slideLayouts/slideLayout932.xml"/><Relationship Id="rId84" Type="http://schemas.openxmlformats.org/officeDocument/2006/relationships/slideLayout" Target="../slideLayouts/slideLayout948.xml"/><Relationship Id="rId89" Type="http://schemas.openxmlformats.org/officeDocument/2006/relationships/slideLayout" Target="../slideLayouts/slideLayout953.xml"/><Relationship Id="rId112" Type="http://schemas.openxmlformats.org/officeDocument/2006/relationships/slideLayout" Target="../slideLayouts/slideLayout976.xml"/><Relationship Id="rId133" Type="http://schemas.openxmlformats.org/officeDocument/2006/relationships/slideLayout" Target="../slideLayouts/slideLayout997.xml"/><Relationship Id="rId138" Type="http://schemas.openxmlformats.org/officeDocument/2006/relationships/slideLayout" Target="../slideLayouts/slideLayout1002.xml"/><Relationship Id="rId154" Type="http://schemas.openxmlformats.org/officeDocument/2006/relationships/slideLayout" Target="../slideLayouts/slideLayout1018.xml"/><Relationship Id="rId16" Type="http://schemas.openxmlformats.org/officeDocument/2006/relationships/slideLayout" Target="../slideLayouts/slideLayout880.xml"/><Relationship Id="rId107" Type="http://schemas.openxmlformats.org/officeDocument/2006/relationships/slideLayout" Target="../slideLayouts/slideLayout971.xml"/><Relationship Id="rId11" Type="http://schemas.openxmlformats.org/officeDocument/2006/relationships/slideLayout" Target="../slideLayouts/slideLayout875.xml"/><Relationship Id="rId32" Type="http://schemas.openxmlformats.org/officeDocument/2006/relationships/slideLayout" Target="../slideLayouts/slideLayout896.xml"/><Relationship Id="rId37" Type="http://schemas.openxmlformats.org/officeDocument/2006/relationships/slideLayout" Target="../slideLayouts/slideLayout901.xml"/><Relationship Id="rId53" Type="http://schemas.openxmlformats.org/officeDocument/2006/relationships/slideLayout" Target="../slideLayouts/slideLayout917.xml"/><Relationship Id="rId58" Type="http://schemas.openxmlformats.org/officeDocument/2006/relationships/slideLayout" Target="../slideLayouts/slideLayout922.xml"/><Relationship Id="rId74" Type="http://schemas.openxmlformats.org/officeDocument/2006/relationships/slideLayout" Target="../slideLayouts/slideLayout938.xml"/><Relationship Id="rId79" Type="http://schemas.openxmlformats.org/officeDocument/2006/relationships/slideLayout" Target="../slideLayouts/slideLayout943.xml"/><Relationship Id="rId102" Type="http://schemas.openxmlformats.org/officeDocument/2006/relationships/slideLayout" Target="../slideLayouts/slideLayout966.xml"/><Relationship Id="rId123" Type="http://schemas.openxmlformats.org/officeDocument/2006/relationships/slideLayout" Target="../slideLayouts/slideLayout987.xml"/><Relationship Id="rId128" Type="http://schemas.openxmlformats.org/officeDocument/2006/relationships/slideLayout" Target="../slideLayouts/slideLayout992.xml"/><Relationship Id="rId144" Type="http://schemas.openxmlformats.org/officeDocument/2006/relationships/slideLayout" Target="../slideLayouts/slideLayout1008.xml"/><Relationship Id="rId149" Type="http://schemas.openxmlformats.org/officeDocument/2006/relationships/slideLayout" Target="../slideLayouts/slideLayout1013.xml"/><Relationship Id="rId5" Type="http://schemas.openxmlformats.org/officeDocument/2006/relationships/slideLayout" Target="../slideLayouts/slideLayout869.xml"/><Relationship Id="rId90" Type="http://schemas.openxmlformats.org/officeDocument/2006/relationships/slideLayout" Target="../slideLayouts/slideLayout954.xml"/><Relationship Id="rId95" Type="http://schemas.openxmlformats.org/officeDocument/2006/relationships/slideLayout" Target="../slideLayouts/slideLayout959.xml"/><Relationship Id="rId22" Type="http://schemas.openxmlformats.org/officeDocument/2006/relationships/slideLayout" Target="../slideLayouts/slideLayout886.xml"/><Relationship Id="rId27" Type="http://schemas.openxmlformats.org/officeDocument/2006/relationships/slideLayout" Target="../slideLayouts/slideLayout891.xml"/><Relationship Id="rId43" Type="http://schemas.openxmlformats.org/officeDocument/2006/relationships/slideLayout" Target="../slideLayouts/slideLayout907.xml"/><Relationship Id="rId48" Type="http://schemas.openxmlformats.org/officeDocument/2006/relationships/slideLayout" Target="../slideLayouts/slideLayout912.xml"/><Relationship Id="rId64" Type="http://schemas.openxmlformats.org/officeDocument/2006/relationships/slideLayout" Target="../slideLayouts/slideLayout928.xml"/><Relationship Id="rId69" Type="http://schemas.openxmlformats.org/officeDocument/2006/relationships/slideLayout" Target="../slideLayouts/slideLayout933.xml"/><Relationship Id="rId113" Type="http://schemas.openxmlformats.org/officeDocument/2006/relationships/slideLayout" Target="../slideLayouts/slideLayout977.xml"/><Relationship Id="rId118" Type="http://schemas.openxmlformats.org/officeDocument/2006/relationships/slideLayout" Target="../slideLayouts/slideLayout982.xml"/><Relationship Id="rId134" Type="http://schemas.openxmlformats.org/officeDocument/2006/relationships/slideLayout" Target="../slideLayouts/slideLayout998.xml"/><Relationship Id="rId139" Type="http://schemas.openxmlformats.org/officeDocument/2006/relationships/slideLayout" Target="../slideLayouts/slideLayout1003.xml"/><Relationship Id="rId80" Type="http://schemas.openxmlformats.org/officeDocument/2006/relationships/slideLayout" Target="../slideLayouts/slideLayout944.xml"/><Relationship Id="rId85" Type="http://schemas.openxmlformats.org/officeDocument/2006/relationships/slideLayout" Target="../slideLayouts/slideLayout949.xml"/><Relationship Id="rId150" Type="http://schemas.openxmlformats.org/officeDocument/2006/relationships/slideLayout" Target="../slideLayouts/slideLayout1014.xml"/><Relationship Id="rId155" Type="http://schemas.openxmlformats.org/officeDocument/2006/relationships/slideLayout" Target="../slideLayouts/slideLayout1019.xml"/><Relationship Id="rId12" Type="http://schemas.openxmlformats.org/officeDocument/2006/relationships/slideLayout" Target="../slideLayouts/slideLayout876.xml"/><Relationship Id="rId17" Type="http://schemas.openxmlformats.org/officeDocument/2006/relationships/slideLayout" Target="../slideLayouts/slideLayout881.xml"/><Relationship Id="rId33" Type="http://schemas.openxmlformats.org/officeDocument/2006/relationships/slideLayout" Target="../slideLayouts/slideLayout897.xml"/><Relationship Id="rId38" Type="http://schemas.openxmlformats.org/officeDocument/2006/relationships/slideLayout" Target="../slideLayouts/slideLayout902.xml"/><Relationship Id="rId59" Type="http://schemas.openxmlformats.org/officeDocument/2006/relationships/slideLayout" Target="../slideLayouts/slideLayout923.xml"/><Relationship Id="rId103" Type="http://schemas.openxmlformats.org/officeDocument/2006/relationships/slideLayout" Target="../slideLayouts/slideLayout967.xml"/><Relationship Id="rId108" Type="http://schemas.openxmlformats.org/officeDocument/2006/relationships/slideLayout" Target="../slideLayouts/slideLayout972.xml"/><Relationship Id="rId124" Type="http://schemas.openxmlformats.org/officeDocument/2006/relationships/slideLayout" Target="../slideLayouts/slideLayout988.xml"/><Relationship Id="rId129" Type="http://schemas.openxmlformats.org/officeDocument/2006/relationships/slideLayout" Target="../slideLayouts/slideLayout993.xml"/><Relationship Id="rId20" Type="http://schemas.openxmlformats.org/officeDocument/2006/relationships/slideLayout" Target="../slideLayouts/slideLayout884.xml"/><Relationship Id="rId41" Type="http://schemas.openxmlformats.org/officeDocument/2006/relationships/slideLayout" Target="../slideLayouts/slideLayout905.xml"/><Relationship Id="rId54" Type="http://schemas.openxmlformats.org/officeDocument/2006/relationships/slideLayout" Target="../slideLayouts/slideLayout918.xml"/><Relationship Id="rId62" Type="http://schemas.openxmlformats.org/officeDocument/2006/relationships/slideLayout" Target="../slideLayouts/slideLayout926.xml"/><Relationship Id="rId70" Type="http://schemas.openxmlformats.org/officeDocument/2006/relationships/slideLayout" Target="../slideLayouts/slideLayout934.xml"/><Relationship Id="rId75" Type="http://schemas.openxmlformats.org/officeDocument/2006/relationships/slideLayout" Target="../slideLayouts/slideLayout939.xml"/><Relationship Id="rId83" Type="http://schemas.openxmlformats.org/officeDocument/2006/relationships/slideLayout" Target="../slideLayouts/slideLayout947.xml"/><Relationship Id="rId88" Type="http://schemas.openxmlformats.org/officeDocument/2006/relationships/slideLayout" Target="../slideLayouts/slideLayout952.xml"/><Relationship Id="rId91" Type="http://schemas.openxmlformats.org/officeDocument/2006/relationships/slideLayout" Target="../slideLayouts/slideLayout955.xml"/><Relationship Id="rId96" Type="http://schemas.openxmlformats.org/officeDocument/2006/relationships/slideLayout" Target="../slideLayouts/slideLayout960.xml"/><Relationship Id="rId111" Type="http://schemas.openxmlformats.org/officeDocument/2006/relationships/slideLayout" Target="../slideLayouts/slideLayout975.xml"/><Relationship Id="rId132" Type="http://schemas.openxmlformats.org/officeDocument/2006/relationships/slideLayout" Target="../slideLayouts/slideLayout996.xml"/><Relationship Id="rId140" Type="http://schemas.openxmlformats.org/officeDocument/2006/relationships/slideLayout" Target="../slideLayouts/slideLayout1004.xml"/><Relationship Id="rId145" Type="http://schemas.openxmlformats.org/officeDocument/2006/relationships/slideLayout" Target="../slideLayouts/slideLayout1009.xml"/><Relationship Id="rId153" Type="http://schemas.openxmlformats.org/officeDocument/2006/relationships/slideLayout" Target="../slideLayouts/slideLayout1017.xml"/><Relationship Id="rId1" Type="http://schemas.openxmlformats.org/officeDocument/2006/relationships/slideLayout" Target="../slideLayouts/slideLayout865.xml"/><Relationship Id="rId6" Type="http://schemas.openxmlformats.org/officeDocument/2006/relationships/slideLayout" Target="../slideLayouts/slideLayout870.xml"/><Relationship Id="rId15" Type="http://schemas.openxmlformats.org/officeDocument/2006/relationships/slideLayout" Target="../slideLayouts/slideLayout879.xml"/><Relationship Id="rId23" Type="http://schemas.openxmlformats.org/officeDocument/2006/relationships/slideLayout" Target="../slideLayouts/slideLayout887.xml"/><Relationship Id="rId28" Type="http://schemas.openxmlformats.org/officeDocument/2006/relationships/slideLayout" Target="../slideLayouts/slideLayout892.xml"/><Relationship Id="rId36" Type="http://schemas.openxmlformats.org/officeDocument/2006/relationships/slideLayout" Target="../slideLayouts/slideLayout900.xml"/><Relationship Id="rId49" Type="http://schemas.openxmlformats.org/officeDocument/2006/relationships/slideLayout" Target="../slideLayouts/slideLayout913.xml"/><Relationship Id="rId57" Type="http://schemas.openxmlformats.org/officeDocument/2006/relationships/slideLayout" Target="../slideLayouts/slideLayout921.xml"/><Relationship Id="rId106" Type="http://schemas.openxmlformats.org/officeDocument/2006/relationships/slideLayout" Target="../slideLayouts/slideLayout970.xml"/><Relationship Id="rId114" Type="http://schemas.openxmlformats.org/officeDocument/2006/relationships/slideLayout" Target="../slideLayouts/slideLayout978.xml"/><Relationship Id="rId119" Type="http://schemas.openxmlformats.org/officeDocument/2006/relationships/slideLayout" Target="../slideLayouts/slideLayout983.xml"/><Relationship Id="rId127" Type="http://schemas.openxmlformats.org/officeDocument/2006/relationships/slideLayout" Target="../slideLayouts/slideLayout991.xml"/><Relationship Id="rId10" Type="http://schemas.openxmlformats.org/officeDocument/2006/relationships/slideLayout" Target="../slideLayouts/slideLayout874.xml"/><Relationship Id="rId31" Type="http://schemas.openxmlformats.org/officeDocument/2006/relationships/slideLayout" Target="../slideLayouts/slideLayout895.xml"/><Relationship Id="rId44" Type="http://schemas.openxmlformats.org/officeDocument/2006/relationships/slideLayout" Target="../slideLayouts/slideLayout908.xml"/><Relationship Id="rId52" Type="http://schemas.openxmlformats.org/officeDocument/2006/relationships/slideLayout" Target="../slideLayouts/slideLayout916.xml"/><Relationship Id="rId60" Type="http://schemas.openxmlformats.org/officeDocument/2006/relationships/slideLayout" Target="../slideLayouts/slideLayout924.xml"/><Relationship Id="rId65" Type="http://schemas.openxmlformats.org/officeDocument/2006/relationships/slideLayout" Target="../slideLayouts/slideLayout929.xml"/><Relationship Id="rId73" Type="http://schemas.openxmlformats.org/officeDocument/2006/relationships/slideLayout" Target="../slideLayouts/slideLayout937.xml"/><Relationship Id="rId78" Type="http://schemas.openxmlformats.org/officeDocument/2006/relationships/slideLayout" Target="../slideLayouts/slideLayout942.xml"/><Relationship Id="rId81" Type="http://schemas.openxmlformats.org/officeDocument/2006/relationships/slideLayout" Target="../slideLayouts/slideLayout945.xml"/><Relationship Id="rId86" Type="http://schemas.openxmlformats.org/officeDocument/2006/relationships/slideLayout" Target="../slideLayouts/slideLayout950.xml"/><Relationship Id="rId94" Type="http://schemas.openxmlformats.org/officeDocument/2006/relationships/slideLayout" Target="../slideLayouts/slideLayout958.xml"/><Relationship Id="rId99" Type="http://schemas.openxmlformats.org/officeDocument/2006/relationships/slideLayout" Target="../slideLayouts/slideLayout963.xml"/><Relationship Id="rId101" Type="http://schemas.openxmlformats.org/officeDocument/2006/relationships/slideLayout" Target="../slideLayouts/slideLayout965.xml"/><Relationship Id="rId122" Type="http://schemas.openxmlformats.org/officeDocument/2006/relationships/slideLayout" Target="../slideLayouts/slideLayout986.xml"/><Relationship Id="rId130" Type="http://schemas.openxmlformats.org/officeDocument/2006/relationships/slideLayout" Target="../slideLayouts/slideLayout994.xml"/><Relationship Id="rId135" Type="http://schemas.openxmlformats.org/officeDocument/2006/relationships/slideLayout" Target="../slideLayouts/slideLayout999.xml"/><Relationship Id="rId143" Type="http://schemas.openxmlformats.org/officeDocument/2006/relationships/slideLayout" Target="../slideLayouts/slideLayout1007.xml"/><Relationship Id="rId148" Type="http://schemas.openxmlformats.org/officeDocument/2006/relationships/slideLayout" Target="../slideLayouts/slideLayout1012.xml"/><Relationship Id="rId151" Type="http://schemas.openxmlformats.org/officeDocument/2006/relationships/slideLayout" Target="../slideLayouts/slideLayout1015.xml"/><Relationship Id="rId156" Type="http://schemas.openxmlformats.org/officeDocument/2006/relationships/slideLayout" Target="../slideLayouts/slideLayout1020.xml"/><Relationship Id="rId4" Type="http://schemas.openxmlformats.org/officeDocument/2006/relationships/slideLayout" Target="../slideLayouts/slideLayout868.xml"/><Relationship Id="rId9" Type="http://schemas.openxmlformats.org/officeDocument/2006/relationships/slideLayout" Target="../slideLayouts/slideLayout873.xml"/><Relationship Id="rId13" Type="http://schemas.openxmlformats.org/officeDocument/2006/relationships/slideLayout" Target="../slideLayouts/slideLayout877.xml"/><Relationship Id="rId18" Type="http://schemas.openxmlformats.org/officeDocument/2006/relationships/slideLayout" Target="../slideLayouts/slideLayout882.xml"/><Relationship Id="rId39" Type="http://schemas.openxmlformats.org/officeDocument/2006/relationships/slideLayout" Target="../slideLayouts/slideLayout903.xml"/><Relationship Id="rId109" Type="http://schemas.openxmlformats.org/officeDocument/2006/relationships/slideLayout" Target="../slideLayouts/slideLayout973.xml"/><Relationship Id="rId34" Type="http://schemas.openxmlformats.org/officeDocument/2006/relationships/slideLayout" Target="../slideLayouts/slideLayout898.xml"/><Relationship Id="rId50" Type="http://schemas.openxmlformats.org/officeDocument/2006/relationships/slideLayout" Target="../slideLayouts/slideLayout914.xml"/><Relationship Id="rId55" Type="http://schemas.openxmlformats.org/officeDocument/2006/relationships/slideLayout" Target="../slideLayouts/slideLayout919.xml"/><Relationship Id="rId76" Type="http://schemas.openxmlformats.org/officeDocument/2006/relationships/slideLayout" Target="../slideLayouts/slideLayout940.xml"/><Relationship Id="rId97" Type="http://schemas.openxmlformats.org/officeDocument/2006/relationships/slideLayout" Target="../slideLayouts/slideLayout961.xml"/><Relationship Id="rId104" Type="http://schemas.openxmlformats.org/officeDocument/2006/relationships/slideLayout" Target="../slideLayouts/slideLayout968.xml"/><Relationship Id="rId120" Type="http://schemas.openxmlformats.org/officeDocument/2006/relationships/slideLayout" Target="../slideLayouts/slideLayout984.xml"/><Relationship Id="rId125" Type="http://schemas.openxmlformats.org/officeDocument/2006/relationships/slideLayout" Target="../slideLayouts/slideLayout989.xml"/><Relationship Id="rId141" Type="http://schemas.openxmlformats.org/officeDocument/2006/relationships/slideLayout" Target="../slideLayouts/slideLayout1005.xml"/><Relationship Id="rId146" Type="http://schemas.openxmlformats.org/officeDocument/2006/relationships/slideLayout" Target="../slideLayouts/slideLayout1010.xml"/><Relationship Id="rId7" Type="http://schemas.openxmlformats.org/officeDocument/2006/relationships/slideLayout" Target="../slideLayouts/slideLayout871.xml"/><Relationship Id="rId71" Type="http://schemas.openxmlformats.org/officeDocument/2006/relationships/slideLayout" Target="../slideLayouts/slideLayout935.xml"/><Relationship Id="rId92" Type="http://schemas.openxmlformats.org/officeDocument/2006/relationships/slideLayout" Target="../slideLayouts/slideLayout956.xml"/><Relationship Id="rId2" Type="http://schemas.openxmlformats.org/officeDocument/2006/relationships/slideLayout" Target="../slideLayouts/slideLayout866.xml"/><Relationship Id="rId29" Type="http://schemas.openxmlformats.org/officeDocument/2006/relationships/slideLayout" Target="../slideLayouts/slideLayout893.xml"/><Relationship Id="rId24" Type="http://schemas.openxmlformats.org/officeDocument/2006/relationships/slideLayout" Target="../slideLayouts/slideLayout888.xml"/><Relationship Id="rId40" Type="http://schemas.openxmlformats.org/officeDocument/2006/relationships/slideLayout" Target="../slideLayouts/slideLayout904.xml"/><Relationship Id="rId45" Type="http://schemas.openxmlformats.org/officeDocument/2006/relationships/slideLayout" Target="../slideLayouts/slideLayout909.xml"/><Relationship Id="rId66" Type="http://schemas.openxmlformats.org/officeDocument/2006/relationships/slideLayout" Target="../slideLayouts/slideLayout930.xml"/><Relationship Id="rId87" Type="http://schemas.openxmlformats.org/officeDocument/2006/relationships/slideLayout" Target="../slideLayouts/slideLayout951.xml"/><Relationship Id="rId110" Type="http://schemas.openxmlformats.org/officeDocument/2006/relationships/slideLayout" Target="../slideLayouts/slideLayout974.xml"/><Relationship Id="rId115" Type="http://schemas.openxmlformats.org/officeDocument/2006/relationships/slideLayout" Target="../slideLayouts/slideLayout979.xml"/><Relationship Id="rId131" Type="http://schemas.openxmlformats.org/officeDocument/2006/relationships/slideLayout" Target="../slideLayouts/slideLayout995.xml"/><Relationship Id="rId136" Type="http://schemas.openxmlformats.org/officeDocument/2006/relationships/slideLayout" Target="../slideLayouts/slideLayout1000.xml"/><Relationship Id="rId157" Type="http://schemas.openxmlformats.org/officeDocument/2006/relationships/slideLayout" Target="../slideLayouts/slideLayout1021.xml"/><Relationship Id="rId61" Type="http://schemas.openxmlformats.org/officeDocument/2006/relationships/slideLayout" Target="../slideLayouts/slideLayout925.xml"/><Relationship Id="rId82" Type="http://schemas.openxmlformats.org/officeDocument/2006/relationships/slideLayout" Target="../slideLayouts/slideLayout946.xml"/><Relationship Id="rId152" Type="http://schemas.openxmlformats.org/officeDocument/2006/relationships/slideLayout" Target="../slideLayouts/slideLayout1016.xml"/><Relationship Id="rId19" Type="http://schemas.openxmlformats.org/officeDocument/2006/relationships/slideLayout" Target="../slideLayouts/slideLayout883.xml"/><Relationship Id="rId14" Type="http://schemas.openxmlformats.org/officeDocument/2006/relationships/slideLayout" Target="../slideLayouts/slideLayout878.xml"/><Relationship Id="rId30" Type="http://schemas.openxmlformats.org/officeDocument/2006/relationships/slideLayout" Target="../slideLayouts/slideLayout894.xml"/><Relationship Id="rId35" Type="http://schemas.openxmlformats.org/officeDocument/2006/relationships/slideLayout" Target="../slideLayouts/slideLayout899.xml"/><Relationship Id="rId56" Type="http://schemas.openxmlformats.org/officeDocument/2006/relationships/slideLayout" Target="../slideLayouts/slideLayout920.xml"/><Relationship Id="rId77" Type="http://schemas.openxmlformats.org/officeDocument/2006/relationships/slideLayout" Target="../slideLayouts/slideLayout941.xml"/><Relationship Id="rId100" Type="http://schemas.openxmlformats.org/officeDocument/2006/relationships/slideLayout" Target="../slideLayouts/slideLayout964.xml"/><Relationship Id="rId105" Type="http://schemas.openxmlformats.org/officeDocument/2006/relationships/slideLayout" Target="../slideLayouts/slideLayout969.xml"/><Relationship Id="rId126" Type="http://schemas.openxmlformats.org/officeDocument/2006/relationships/slideLayout" Target="../slideLayouts/slideLayout990.xml"/><Relationship Id="rId147" Type="http://schemas.openxmlformats.org/officeDocument/2006/relationships/slideLayout" Target="../slideLayouts/slideLayout1011.xml"/><Relationship Id="rId8" Type="http://schemas.openxmlformats.org/officeDocument/2006/relationships/slideLayout" Target="../slideLayouts/slideLayout872.xml"/><Relationship Id="rId51" Type="http://schemas.openxmlformats.org/officeDocument/2006/relationships/slideLayout" Target="../slideLayouts/slideLayout915.xml"/><Relationship Id="rId72" Type="http://schemas.openxmlformats.org/officeDocument/2006/relationships/slideLayout" Target="../slideLayouts/slideLayout936.xml"/><Relationship Id="rId93" Type="http://schemas.openxmlformats.org/officeDocument/2006/relationships/slideLayout" Target="../slideLayouts/slideLayout957.xml"/><Relationship Id="rId98" Type="http://schemas.openxmlformats.org/officeDocument/2006/relationships/slideLayout" Target="../slideLayouts/slideLayout962.xml"/><Relationship Id="rId121" Type="http://schemas.openxmlformats.org/officeDocument/2006/relationships/slideLayout" Target="../slideLayouts/slideLayout985.xml"/><Relationship Id="rId142" Type="http://schemas.openxmlformats.org/officeDocument/2006/relationships/slideLayout" Target="../slideLayouts/slideLayout1006.xml"/><Relationship Id="rId3" Type="http://schemas.openxmlformats.org/officeDocument/2006/relationships/slideLayout" Target="../slideLayouts/slideLayout867.xml"/><Relationship Id="rId25" Type="http://schemas.openxmlformats.org/officeDocument/2006/relationships/slideLayout" Target="../slideLayouts/slideLayout889.xml"/><Relationship Id="rId46" Type="http://schemas.openxmlformats.org/officeDocument/2006/relationships/slideLayout" Target="../slideLayouts/slideLayout910.xml"/><Relationship Id="rId67" Type="http://schemas.openxmlformats.org/officeDocument/2006/relationships/slideLayout" Target="../slideLayouts/slideLayout931.xml"/><Relationship Id="rId116" Type="http://schemas.openxmlformats.org/officeDocument/2006/relationships/slideLayout" Target="../slideLayouts/slideLayout980.xml"/><Relationship Id="rId137" Type="http://schemas.openxmlformats.org/officeDocument/2006/relationships/slideLayout" Target="../slideLayouts/slideLayout1001.xml"/><Relationship Id="rId158"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029.xml"/><Relationship Id="rId13" Type="http://schemas.openxmlformats.org/officeDocument/2006/relationships/image" Target="../media/image88.jpeg"/><Relationship Id="rId3" Type="http://schemas.openxmlformats.org/officeDocument/2006/relationships/slideLayout" Target="../slideLayouts/slideLayout1024.xml"/><Relationship Id="rId7" Type="http://schemas.openxmlformats.org/officeDocument/2006/relationships/slideLayout" Target="../slideLayouts/slideLayout1028.xml"/><Relationship Id="rId12" Type="http://schemas.openxmlformats.org/officeDocument/2006/relationships/theme" Target="../theme/theme26.xml"/><Relationship Id="rId2" Type="http://schemas.openxmlformats.org/officeDocument/2006/relationships/slideLayout" Target="../slideLayouts/slideLayout1023.xml"/><Relationship Id="rId1" Type="http://schemas.openxmlformats.org/officeDocument/2006/relationships/slideLayout" Target="../slideLayouts/slideLayout1022.xml"/><Relationship Id="rId6" Type="http://schemas.openxmlformats.org/officeDocument/2006/relationships/slideLayout" Target="../slideLayouts/slideLayout1027.xml"/><Relationship Id="rId11" Type="http://schemas.openxmlformats.org/officeDocument/2006/relationships/slideLayout" Target="../slideLayouts/slideLayout1032.xml"/><Relationship Id="rId5" Type="http://schemas.openxmlformats.org/officeDocument/2006/relationships/slideLayout" Target="../slideLayouts/slideLayout1026.xml"/><Relationship Id="rId10" Type="http://schemas.openxmlformats.org/officeDocument/2006/relationships/slideLayout" Target="../slideLayouts/slideLayout1031.xml"/><Relationship Id="rId4" Type="http://schemas.openxmlformats.org/officeDocument/2006/relationships/slideLayout" Target="../slideLayouts/slideLayout1025.xml"/><Relationship Id="rId9" Type="http://schemas.openxmlformats.org/officeDocument/2006/relationships/slideLayout" Target="../slideLayouts/slideLayout10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5.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4.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5.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heme" Target="../theme/theme6.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theme" Target="../theme/theme7.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theme" Target="../theme/theme8.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B1FC35-DB6E-8795-5FBA-3E238280B1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77B2CD-7250-957E-20D9-AF0A3FD1D6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352D8-B5B9-C864-E549-1CF57F9C63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E1779-92D1-4873-8A0D-A8CC2B91C0B5}" type="datetimeFigureOut">
              <a:rPr lang="en-US" smtClean="0"/>
              <a:t>7/19/2022</a:t>
            </a:fld>
            <a:endParaRPr lang="en-US"/>
          </a:p>
        </p:txBody>
      </p:sp>
      <p:sp>
        <p:nvSpPr>
          <p:cNvPr id="5" name="Footer Placeholder 4">
            <a:extLst>
              <a:ext uri="{FF2B5EF4-FFF2-40B4-BE49-F238E27FC236}">
                <a16:creationId xmlns:a16="http://schemas.microsoft.com/office/drawing/2014/main" id="{94C1575A-4D88-3B2E-7CE4-499D024B1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BBB40C-4144-833A-E9DD-22BA2CC93B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75890F-A01F-4F25-83D5-C8B611000983}" type="slidenum">
              <a:rPr lang="en-US" smtClean="0"/>
              <a:t>‹#›</a:t>
            </a:fld>
            <a:endParaRPr lang="en-US"/>
          </a:p>
        </p:txBody>
      </p:sp>
    </p:spTree>
    <p:extLst>
      <p:ext uri="{BB962C8B-B14F-4D97-AF65-F5344CB8AC3E}">
        <p14:creationId xmlns:p14="http://schemas.microsoft.com/office/powerpoint/2010/main" val="743180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9"/>
          <p:cNvSpPr txBox="1">
            <a:spLocks noGrp="1"/>
          </p:cNvSpPr>
          <p:nvPr>
            <p:ph type="body" idx="1"/>
          </p:nvPr>
        </p:nvSpPr>
        <p:spPr>
          <a:xfrm>
            <a:off x="304800" y="1066801"/>
            <a:ext cx="5486400" cy="3017309"/>
          </a:xfrm>
          <a:prstGeom prst="rect">
            <a:avLst/>
          </a:prstGeom>
          <a:noFill/>
          <a:ln>
            <a:noFill/>
          </a:ln>
        </p:spPr>
        <p:txBody>
          <a:bodyPr spcFirstLastPara="1" wrap="square" lIns="91425" tIns="45700" rIns="91425" bIns="45700" anchor="t" anchorCtr="0">
            <a:normAutofit/>
          </a:bodyPr>
          <a:lstStyle>
            <a:lvl1pPr marL="457200" marR="0" lvl="0"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8" name="Google Shape;8;p39"/>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 name="Google Shape;9;p39"/>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 name="Google Shape;10;p39"/>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17151415"/>
      </p:ext>
    </p:extLst>
  </p:cSld>
  <p:clrMap bg1="lt1" tx1="dk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254226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820" r:id="rId29"/>
    <p:sldLayoutId id="2147483821" r:id="rId30"/>
    <p:sldLayoutId id="2147483822" r:id="rId31"/>
    <p:sldLayoutId id="2147483823" r:id="rId32"/>
    <p:sldLayoutId id="2147483824" r:id="rId33"/>
    <p:sldLayoutId id="2147483825" r:id="rId34"/>
    <p:sldLayoutId id="2147483826" r:id="rId35"/>
    <p:sldLayoutId id="2147483827" r:id="rId36"/>
    <p:sldLayoutId id="2147483828"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377" rtl="0" eaLnBrk="1" latinLnBrk="0" hangingPunct="1">
        <a:lnSpc>
          <a:spcPct val="90000"/>
        </a:lnSpc>
        <a:spcBef>
          <a:spcPct val="0"/>
        </a:spcBef>
        <a:buNone/>
        <a:defRPr sz="4000" kern="1200">
          <a:solidFill>
            <a:srgbClr val="002060"/>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099167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 id="2147483850" r:id="rId21"/>
    <p:sldLayoutId id="2147483851" r:id="rId22"/>
    <p:sldLayoutId id="2147483852" r:id="rId23"/>
    <p:sldLayoutId id="2147483853" r:id="rId24"/>
    <p:sldLayoutId id="2147483854" r:id="rId25"/>
    <p:sldLayoutId id="2147483855" r:id="rId26"/>
    <p:sldLayoutId id="2147483856" r:id="rId27"/>
    <p:sldLayoutId id="2147483857" r:id="rId28"/>
    <p:sldLayoutId id="2147483858" r:id="rId29"/>
    <p:sldLayoutId id="2147483859" r:id="rId30"/>
    <p:sldLayoutId id="2147483860" r:id="rId31"/>
    <p:sldLayoutId id="2147483861" r:id="rId32"/>
    <p:sldLayoutId id="2147483862" r:id="rId33"/>
    <p:sldLayoutId id="2147483863" r:id="rId34"/>
    <p:sldLayoutId id="2147483864" r:id="rId35"/>
    <p:sldLayoutId id="2147483865" r:id="rId36"/>
    <p:sldLayoutId id="2147483866" r:id="rId37"/>
    <p:sldLayoutId id="2147483867" r:id="rId38"/>
    <p:sldLayoutId id="2147483868" r:id="rId39"/>
    <p:sldLayoutId id="2147483869" r:id="rId40"/>
    <p:sldLayoutId id="2147483870" r:id="rId41"/>
    <p:sldLayoutId id="2147483871" r:id="rId42"/>
    <p:sldLayoutId id="2147483872" r:id="rId43"/>
    <p:sldLayoutId id="2147483873" r:id="rId44"/>
    <p:sldLayoutId id="2147483874" r:id="rId45"/>
    <p:sldLayoutId id="2147483875" r:id="rId46"/>
    <p:sldLayoutId id="2147483876" r:id="rId47"/>
    <p:sldLayoutId id="2147483877" r:id="rId48"/>
    <p:sldLayoutId id="2147483878" r:id="rId49"/>
    <p:sldLayoutId id="2147483879" r:id="rId50"/>
    <p:sldLayoutId id="2147483880" r:id="rId51"/>
    <p:sldLayoutId id="2147483881" r:id="rId52"/>
    <p:sldLayoutId id="2147483882" r:id="rId53"/>
    <p:sldLayoutId id="2147483883" r:id="rId54"/>
    <p:sldLayoutId id="2147483884" r:id="rId55"/>
    <p:sldLayoutId id="2147483885" r:id="rId56"/>
    <p:sldLayoutId id="2147483886" r:id="rId57"/>
    <p:sldLayoutId id="2147483887" r:id="rId58"/>
    <p:sldLayoutId id="2147483888" r:id="rId59"/>
    <p:sldLayoutId id="2147483889" r:id="rId60"/>
    <p:sldLayoutId id="2147483890" r:id="rId61"/>
    <p:sldLayoutId id="2147483891" r:id="rId62"/>
    <p:sldLayoutId id="2147483892" r:id="rId63"/>
    <p:sldLayoutId id="2147483893" r:id="rId64"/>
    <p:sldLayoutId id="2147483894" r:id="rId65"/>
    <p:sldLayoutId id="2147483895" r:id="rId66"/>
    <p:sldLayoutId id="2147483896" r:id="rId67"/>
    <p:sldLayoutId id="2147483897" r:id="rId68"/>
    <p:sldLayoutId id="2147483898" r:id="rId69"/>
    <p:sldLayoutId id="2147483899" r:id="rId70"/>
    <p:sldLayoutId id="2147483900" r:id="rId71"/>
    <p:sldLayoutId id="2147483901" r:id="rId72"/>
    <p:sldLayoutId id="2147483902" r:id="rId73"/>
    <p:sldLayoutId id="2147483903" r:id="rId74"/>
    <p:sldLayoutId id="2147483904" r:id="rId75"/>
    <p:sldLayoutId id="2147483905" r:id="rId76"/>
    <p:sldLayoutId id="2147483906" r:id="rId77"/>
    <p:sldLayoutId id="2147483907" r:id="rId78"/>
    <p:sldLayoutId id="2147483908" r:id="rId79"/>
    <p:sldLayoutId id="2147483909" r:id="rId80"/>
    <p:sldLayoutId id="2147483910" r:id="rId81"/>
    <p:sldLayoutId id="2147483911" r:id="rId82"/>
    <p:sldLayoutId id="2147483912" r:id="rId83"/>
    <p:sldLayoutId id="2147483913" r:id="rId84"/>
    <p:sldLayoutId id="2147483914" r:id="rId85"/>
    <p:sldLayoutId id="2147483915" r:id="rId86"/>
    <p:sldLayoutId id="2147483916" r:id="rId87"/>
    <p:sldLayoutId id="2147483917" r:id="rId88"/>
    <p:sldLayoutId id="2147483918" r:id="rId89"/>
    <p:sldLayoutId id="2147483919" r:id="rId90"/>
    <p:sldLayoutId id="2147483920" r:id="rId91"/>
    <p:sldLayoutId id="2147483921" r:id="rId92"/>
    <p:sldLayoutId id="2147483922" r:id="rId93"/>
    <p:sldLayoutId id="2147483923" r:id="rId94"/>
    <p:sldLayoutId id="2147483924" r:id="rId95"/>
    <p:sldLayoutId id="2147483925" r:id="rId96"/>
    <p:sldLayoutId id="2147483926" r:id="rId97"/>
    <p:sldLayoutId id="2147483927" r:id="rId98"/>
    <p:sldLayoutId id="2147483928" r:id="rId99"/>
    <p:sldLayoutId id="2147483929" r:id="rId100"/>
    <p:sldLayoutId id="2147483930" r:id="rId101"/>
    <p:sldLayoutId id="2147483931" r:id="rId102"/>
    <p:sldLayoutId id="2147483932" r:id="rId103"/>
    <p:sldLayoutId id="2147483933" r:id="rId104"/>
    <p:sldLayoutId id="2147483934" r:id="rId105"/>
    <p:sldLayoutId id="2147483935" r:id="rId106"/>
    <p:sldLayoutId id="2147483936" r:id="rId107"/>
    <p:sldLayoutId id="2147483937" r:id="rId108"/>
    <p:sldLayoutId id="2147483938" r:id="rId109"/>
    <p:sldLayoutId id="2147483939" r:id="rId110"/>
    <p:sldLayoutId id="2147483940" r:id="rId111"/>
    <p:sldLayoutId id="2147483941" r:id="rId112"/>
    <p:sldLayoutId id="2147483942" r:id="rId113"/>
    <p:sldLayoutId id="2147483943" r:id="rId114"/>
    <p:sldLayoutId id="2147483944" r:id="rId115"/>
    <p:sldLayoutId id="2147483945" r:id="rId116"/>
    <p:sldLayoutId id="2147483946" r:id="rId117"/>
    <p:sldLayoutId id="2147483947" r:id="rId118"/>
    <p:sldLayoutId id="2147483948" r:id="rId119"/>
    <p:sldLayoutId id="2147483949" r:id="rId120"/>
    <p:sldLayoutId id="2147483950" r:id="rId121"/>
    <p:sldLayoutId id="2147483951" r:id="rId122"/>
    <p:sldLayoutId id="2147483952" r:id="rId123"/>
    <p:sldLayoutId id="2147483953" r:id="rId124"/>
    <p:sldLayoutId id="2147483954" r:id="rId125"/>
    <p:sldLayoutId id="2147483955" r:id="rId126"/>
    <p:sldLayoutId id="2147483956" r:id="rId127"/>
    <p:sldLayoutId id="2147483957" r:id="rId128"/>
    <p:sldLayoutId id="2147483958" r:id="rId129"/>
    <p:sldLayoutId id="2147483959" r:id="rId130"/>
    <p:sldLayoutId id="2147483960" r:id="rId131"/>
    <p:sldLayoutId id="2147483961" r:id="rId132"/>
    <p:sldLayoutId id="2147483962" r:id="rId133"/>
    <p:sldLayoutId id="2147483963" r:id="rId134"/>
    <p:sldLayoutId id="2147483964" r:id="rId135"/>
    <p:sldLayoutId id="2147483965" r:id="rId136"/>
    <p:sldLayoutId id="2147483966" r:id="rId137"/>
    <p:sldLayoutId id="2147483967" r:id="rId138"/>
    <p:sldLayoutId id="2147483968" r:id="rId139"/>
    <p:sldLayoutId id="2147483969" r:id="rId140"/>
    <p:sldLayoutId id="2147483970" r:id="rId141"/>
    <p:sldLayoutId id="2147483971" r:id="rId142"/>
    <p:sldLayoutId id="2147483972" r:id="rId143"/>
    <p:sldLayoutId id="2147483973" r:id="rId144"/>
    <p:sldLayoutId id="2147483974" r:id="rId145"/>
    <p:sldLayoutId id="2147483975" r:id="rId146"/>
    <p:sldLayoutId id="2147483976" r:id="rId147"/>
    <p:sldLayoutId id="2147483977" r:id="rId148"/>
    <p:sldLayoutId id="2147483978" r:id="rId149"/>
    <p:sldLayoutId id="2147483979" r:id="rId150"/>
    <p:sldLayoutId id="2147483980" r:id="rId151"/>
    <p:sldLayoutId id="2147483981" r:id="rId152"/>
    <p:sldLayoutId id="2147483982" r:id="rId153"/>
    <p:sldLayoutId id="2147483984" r:id="rId154"/>
    <p:sldLayoutId id="2147483985" r:id="rId155"/>
    <p:sldLayoutId id="2147483986" r:id="rId156"/>
    <p:sldLayoutId id="2147483987" r:id="rId15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377" rtl="0" eaLnBrk="1" latinLnBrk="0" hangingPunct="1">
        <a:lnSpc>
          <a:spcPct val="90000"/>
        </a:lnSpc>
        <a:spcBef>
          <a:spcPct val="0"/>
        </a:spcBef>
        <a:buNone/>
        <a:defRPr sz="4000" kern="1200">
          <a:solidFill>
            <a:srgbClr val="002060"/>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defRPr/>
            </a:pPr>
            <a:r>
              <a:rPr lang="en-US">
                <a:solidFill>
                  <a:prstClr val="black">
                    <a:tint val="75000"/>
                  </a:prstClr>
                </a:solidFill>
              </a:rPr>
              <a:t>CENTER FOR AUTOMOTIVE RESEARCH</a:t>
            </a:r>
          </a:p>
        </p:txBody>
      </p:sp>
    </p:spTree>
    <p:extLst>
      <p:ext uri="{BB962C8B-B14F-4D97-AF65-F5344CB8AC3E}">
        <p14:creationId xmlns:p14="http://schemas.microsoft.com/office/powerpoint/2010/main" val="3836704513"/>
      </p:ext>
    </p:extLst>
  </p:cSld>
  <p:clrMap bg1="lt1" tx1="dk1" bg2="lt2" tx2="dk2" accent1="accent1" accent2="accent2" accent3="accent3" accent4="accent4" accent5="accent5" accent6="accent6" hlink="hlink" folHlink="folHlink"/>
  <p:sldLayoutIdLst>
    <p:sldLayoutId id="2147483989" r:id="rId1"/>
    <p:sldLayoutId id="2147483990"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354" rtl="0" eaLnBrk="1" latinLnBrk="0" hangingPunct="1">
        <a:lnSpc>
          <a:spcPct val="90000"/>
        </a:lnSpc>
        <a:spcBef>
          <a:spcPct val="0"/>
        </a:spcBef>
        <a:buNone/>
        <a:defRPr sz="4000" kern="1200">
          <a:solidFill>
            <a:srgbClr val="002060"/>
          </a:solidFill>
          <a:latin typeface="+mj-lt"/>
          <a:ea typeface="+mj-ea"/>
          <a:cs typeface="+mj-cs"/>
        </a:defRPr>
      </a:lvl1pPr>
    </p:titleStyle>
    <p:bodyStyle>
      <a:lvl1pPr marL="0" indent="0" algn="l" defTabSz="914354"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3583964"/>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 id="2147484006" r:id="rId15"/>
    <p:sldLayoutId id="2147484007" r:id="rId16"/>
    <p:sldLayoutId id="2147484008" r:id="rId17"/>
    <p:sldLayoutId id="2147484009" r:id="rId18"/>
    <p:sldLayoutId id="2147484010" r:id="rId19"/>
    <p:sldLayoutId id="2147484011" r:id="rId20"/>
    <p:sldLayoutId id="2147484012" r:id="rId21"/>
    <p:sldLayoutId id="2147484013" r:id="rId22"/>
    <p:sldLayoutId id="2147484014" r:id="rId23"/>
    <p:sldLayoutId id="2147484015" r:id="rId24"/>
    <p:sldLayoutId id="2147484016" r:id="rId25"/>
    <p:sldLayoutId id="2147484017" r:id="rId26"/>
    <p:sldLayoutId id="2147484018" r:id="rId27"/>
    <p:sldLayoutId id="2147484019" r:id="rId28"/>
    <p:sldLayoutId id="2147484020" r:id="rId29"/>
    <p:sldLayoutId id="2147484021" r:id="rId30"/>
    <p:sldLayoutId id="2147484022" r:id="rId31"/>
    <p:sldLayoutId id="2147484023" r:id="rId32"/>
    <p:sldLayoutId id="2147484024" r:id="rId33"/>
    <p:sldLayoutId id="2147484025" r:id="rId34"/>
    <p:sldLayoutId id="2147484026" r:id="rId35"/>
    <p:sldLayoutId id="2147484027"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4000" kern="1200">
          <a:solidFill>
            <a:srgbClr val="002060"/>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r>
              <a:rPr lang="en-US">
                <a:solidFill>
                  <a:prstClr val="black">
                    <a:tint val="75000"/>
                  </a:prstClr>
                </a:solidFill>
              </a:rPr>
              <a:t>CENTER FOR AUTOMOTIVE RESEARCH</a:t>
            </a:r>
          </a:p>
        </p:txBody>
      </p:sp>
    </p:spTree>
    <p:extLst>
      <p:ext uri="{BB962C8B-B14F-4D97-AF65-F5344CB8AC3E}">
        <p14:creationId xmlns:p14="http://schemas.microsoft.com/office/powerpoint/2010/main" val="278912192"/>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377" rtl="0" eaLnBrk="1" latinLnBrk="0" hangingPunct="1">
        <a:lnSpc>
          <a:spcPct val="90000"/>
        </a:lnSpc>
        <a:spcBef>
          <a:spcPct val="0"/>
        </a:spcBef>
        <a:buNone/>
        <a:defRPr sz="4000" kern="1200">
          <a:solidFill>
            <a:srgbClr val="002060"/>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r>
              <a:rPr lang="en-US">
                <a:solidFill>
                  <a:prstClr val="black">
                    <a:tint val="75000"/>
                  </a:prstClr>
                </a:solidFill>
              </a:rPr>
              <a:t>CENTER FOR AUTOMOTIVE RESEARCH</a:t>
            </a:r>
          </a:p>
        </p:txBody>
      </p:sp>
    </p:spTree>
    <p:extLst>
      <p:ext uri="{BB962C8B-B14F-4D97-AF65-F5344CB8AC3E}">
        <p14:creationId xmlns:p14="http://schemas.microsoft.com/office/powerpoint/2010/main" val="4265778267"/>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 id="2147484049" r:id="rId15"/>
    <p:sldLayoutId id="2147484050" r:id="rId16"/>
    <p:sldLayoutId id="2147484051" r:id="rId17"/>
    <p:sldLayoutId id="2147484052" r:id="rId18"/>
    <p:sldLayoutId id="2147484053" r:id="rId19"/>
    <p:sldLayoutId id="2147484054" r:id="rId20"/>
    <p:sldLayoutId id="2147484055" r:id="rId21"/>
    <p:sldLayoutId id="2147484056" r:id="rId22"/>
    <p:sldLayoutId id="2147484057" r:id="rId23"/>
    <p:sldLayoutId id="2147484058" r:id="rId24"/>
    <p:sldLayoutId id="2147484059" r:id="rId25"/>
    <p:sldLayoutId id="2147484060" r:id="rId26"/>
    <p:sldLayoutId id="2147484061" r:id="rId27"/>
    <p:sldLayoutId id="2147484062" r:id="rId28"/>
    <p:sldLayoutId id="2147484063" r:id="rId29"/>
    <p:sldLayoutId id="2147484064" r:id="rId30"/>
    <p:sldLayoutId id="2147484065" r:id="rId31"/>
    <p:sldLayoutId id="2147484066" r:id="rId32"/>
    <p:sldLayoutId id="2147484067" r:id="rId33"/>
    <p:sldLayoutId id="2147484068" r:id="rId34"/>
    <p:sldLayoutId id="2147484069"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4000" kern="1200">
          <a:solidFill>
            <a:srgbClr val="002060"/>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2827184"/>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 id="2147484083" r:id="rId13"/>
    <p:sldLayoutId id="2147484084" r:id="rId14"/>
    <p:sldLayoutId id="2147484085" r:id="rId15"/>
    <p:sldLayoutId id="2147484086" r:id="rId16"/>
    <p:sldLayoutId id="2147484087" r:id="rId17"/>
    <p:sldLayoutId id="2147484088" r:id="rId18"/>
    <p:sldLayoutId id="2147484089" r:id="rId19"/>
    <p:sldLayoutId id="2147484090" r:id="rId20"/>
    <p:sldLayoutId id="2147484091" r:id="rId21"/>
    <p:sldLayoutId id="2147484092" r:id="rId22"/>
    <p:sldLayoutId id="2147484093" r:id="rId23"/>
    <p:sldLayoutId id="2147484094" r:id="rId24"/>
    <p:sldLayoutId id="2147484095" r:id="rId25"/>
    <p:sldLayoutId id="2147484096" r:id="rId26"/>
    <p:sldLayoutId id="2147484097" r:id="rId27"/>
    <p:sldLayoutId id="2147484098" r:id="rId28"/>
    <p:sldLayoutId id="2147484099" r:id="rId29"/>
    <p:sldLayoutId id="2147484100" r:id="rId30"/>
    <p:sldLayoutId id="2147484101" r:id="rId31"/>
    <p:sldLayoutId id="2147484102" r:id="rId32"/>
    <p:sldLayoutId id="2147484103" r:id="rId33"/>
    <p:sldLayoutId id="2147484104" r:id="rId34"/>
    <p:sldLayoutId id="2147484105" r:id="rId35"/>
    <p:sldLayoutId id="2147484106" r:id="rId36"/>
    <p:sldLayoutId id="2147484107" r:id="rId37"/>
    <p:sldLayoutId id="2147484108" r:id="rId38"/>
    <p:sldLayoutId id="2147484109" r:id="rId39"/>
    <p:sldLayoutId id="2147484110" r:id="rId40"/>
    <p:sldLayoutId id="2147484111" r:id="rId41"/>
    <p:sldLayoutId id="2147484112" r:id="rId42"/>
    <p:sldLayoutId id="2147484113" r:id="rId43"/>
    <p:sldLayoutId id="2147484114" r:id="rId44"/>
    <p:sldLayoutId id="2147484115" r:id="rId45"/>
    <p:sldLayoutId id="2147484116" r:id="rId46"/>
    <p:sldLayoutId id="2147484117" r:id="rId47"/>
    <p:sldLayoutId id="2147484118" r:id="rId48"/>
    <p:sldLayoutId id="2147484119" r:id="rId49"/>
    <p:sldLayoutId id="2147484120" r:id="rId50"/>
    <p:sldLayoutId id="2147484121" r:id="rId51"/>
    <p:sldLayoutId id="2147484122" r:id="rId52"/>
    <p:sldLayoutId id="2147484123" r:id="rId53"/>
    <p:sldLayoutId id="2147484124" r:id="rId54"/>
    <p:sldLayoutId id="2147484125" r:id="rId55"/>
    <p:sldLayoutId id="2147484126" r:id="rId56"/>
    <p:sldLayoutId id="2147484127" r:id="rId57"/>
    <p:sldLayoutId id="2147484128" r:id="rId58"/>
    <p:sldLayoutId id="2147484129" r:id="rId59"/>
    <p:sldLayoutId id="2147484130" r:id="rId60"/>
    <p:sldLayoutId id="2147484131" r:id="rId61"/>
    <p:sldLayoutId id="2147484132" r:id="rId62"/>
    <p:sldLayoutId id="2147484133" r:id="rId63"/>
    <p:sldLayoutId id="2147484134" r:id="rId64"/>
    <p:sldLayoutId id="2147484135" r:id="rId65"/>
    <p:sldLayoutId id="2147484136" r:id="rId66"/>
    <p:sldLayoutId id="2147484137" r:id="rId67"/>
    <p:sldLayoutId id="2147484138" r:id="rId68"/>
    <p:sldLayoutId id="2147484139" r:id="rId69"/>
    <p:sldLayoutId id="2147484140" r:id="rId70"/>
    <p:sldLayoutId id="2147484141" r:id="rId71"/>
    <p:sldLayoutId id="2147484142" r:id="rId72"/>
    <p:sldLayoutId id="2147484143" r:id="rId73"/>
    <p:sldLayoutId id="2147484144" r:id="rId74"/>
    <p:sldLayoutId id="2147484145" r:id="rId75"/>
    <p:sldLayoutId id="2147484146" r:id="rId76"/>
    <p:sldLayoutId id="2147484147" r:id="rId77"/>
    <p:sldLayoutId id="2147484148" r:id="rId78"/>
    <p:sldLayoutId id="2147484149" r:id="rId79"/>
    <p:sldLayoutId id="2147484150" r:id="rId80"/>
    <p:sldLayoutId id="2147484151" r:id="rId81"/>
    <p:sldLayoutId id="2147484152" r:id="rId82"/>
    <p:sldLayoutId id="2147484153" r:id="rId83"/>
    <p:sldLayoutId id="2147484154" r:id="rId84"/>
    <p:sldLayoutId id="2147484155" r:id="rId85"/>
    <p:sldLayoutId id="2147484156" r:id="rId86"/>
    <p:sldLayoutId id="2147484157" r:id="rId87"/>
    <p:sldLayoutId id="2147484158" r:id="rId88"/>
    <p:sldLayoutId id="2147484159" r:id="rId89"/>
    <p:sldLayoutId id="2147484160" r:id="rId90"/>
    <p:sldLayoutId id="2147484161" r:id="rId91"/>
    <p:sldLayoutId id="2147484162" r:id="rId92"/>
    <p:sldLayoutId id="2147484163" r:id="rId93"/>
    <p:sldLayoutId id="2147484164" r:id="rId94"/>
    <p:sldLayoutId id="2147484165" r:id="rId95"/>
    <p:sldLayoutId id="2147484166" r:id="rId96"/>
    <p:sldLayoutId id="2147484167" r:id="rId97"/>
    <p:sldLayoutId id="2147484168" r:id="rId98"/>
    <p:sldLayoutId id="2147484169" r:id="rId99"/>
    <p:sldLayoutId id="2147484170" r:id="rId100"/>
    <p:sldLayoutId id="2147484171" r:id="rId101"/>
    <p:sldLayoutId id="2147484172" r:id="rId102"/>
    <p:sldLayoutId id="2147484173" r:id="rId103"/>
    <p:sldLayoutId id="2147484174" r:id="rId104"/>
    <p:sldLayoutId id="2147484175" r:id="rId105"/>
    <p:sldLayoutId id="2147484176" r:id="rId106"/>
    <p:sldLayoutId id="2147484177" r:id="rId107"/>
    <p:sldLayoutId id="2147484178" r:id="rId108"/>
    <p:sldLayoutId id="2147484179" r:id="rId109"/>
    <p:sldLayoutId id="2147484180" r:id="rId110"/>
    <p:sldLayoutId id="2147484181" r:id="rId111"/>
    <p:sldLayoutId id="2147484182" r:id="rId112"/>
    <p:sldLayoutId id="2147484183" r:id="rId113"/>
    <p:sldLayoutId id="2147484184" r:id="rId114"/>
    <p:sldLayoutId id="2147484185" r:id="rId115"/>
    <p:sldLayoutId id="2147484186" r:id="rId116"/>
    <p:sldLayoutId id="2147484187" r:id="rId117"/>
    <p:sldLayoutId id="2147484188" r:id="rId118"/>
    <p:sldLayoutId id="2147484189" r:id="rId119"/>
    <p:sldLayoutId id="2147484190" r:id="rId120"/>
    <p:sldLayoutId id="2147484191" r:id="rId121"/>
    <p:sldLayoutId id="2147484192" r:id="rId122"/>
    <p:sldLayoutId id="2147484193" r:id="rId1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377" rtl="0" eaLnBrk="1" latinLnBrk="0" hangingPunct="1">
        <a:lnSpc>
          <a:spcPct val="90000"/>
        </a:lnSpc>
        <a:spcBef>
          <a:spcPct val="0"/>
        </a:spcBef>
        <a:buNone/>
        <a:defRPr sz="4000" kern="1200">
          <a:solidFill>
            <a:srgbClr val="002060"/>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3298492"/>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 id="2147484206" r:id="rId12"/>
    <p:sldLayoutId id="2147484207" r:id="rId13"/>
    <p:sldLayoutId id="2147484208" r:id="rId14"/>
    <p:sldLayoutId id="2147484209" r:id="rId15"/>
    <p:sldLayoutId id="2147484210" r:id="rId16"/>
    <p:sldLayoutId id="2147484211" r:id="rId17"/>
    <p:sldLayoutId id="2147484212" r:id="rId18"/>
    <p:sldLayoutId id="2147484213" r:id="rId19"/>
    <p:sldLayoutId id="2147484214" r:id="rId20"/>
    <p:sldLayoutId id="2147484215" r:id="rId21"/>
    <p:sldLayoutId id="2147484216" r:id="rId22"/>
    <p:sldLayoutId id="2147484217" r:id="rId23"/>
    <p:sldLayoutId id="2147484218" r:id="rId24"/>
    <p:sldLayoutId id="2147484219" r:id="rId25"/>
    <p:sldLayoutId id="2147484220" r:id="rId26"/>
    <p:sldLayoutId id="2147484221" r:id="rId27"/>
    <p:sldLayoutId id="2147484222" r:id="rId28"/>
    <p:sldLayoutId id="2147484223" r:id="rId29"/>
    <p:sldLayoutId id="2147484224" r:id="rId30"/>
    <p:sldLayoutId id="2147484225" r:id="rId31"/>
    <p:sldLayoutId id="2147484226" r:id="rId32"/>
    <p:sldLayoutId id="2147484227" r:id="rId33"/>
    <p:sldLayoutId id="2147484228" r:id="rId34"/>
    <p:sldLayoutId id="2147484229" r:id="rId35"/>
    <p:sldLayoutId id="2147484230" r:id="rId36"/>
    <p:sldLayoutId id="2147484231" r:id="rId37"/>
    <p:sldLayoutId id="2147484232" r:id="rId38"/>
    <p:sldLayoutId id="2147484233" r:id="rId39"/>
    <p:sldLayoutId id="2147484234" r:id="rId40"/>
    <p:sldLayoutId id="2147484235" r:id="rId41"/>
    <p:sldLayoutId id="2147484236" r:id="rId42"/>
    <p:sldLayoutId id="2147484237" r:id="rId43"/>
    <p:sldLayoutId id="2147484238" r:id="rId44"/>
    <p:sldLayoutId id="2147484239" r:id="rId45"/>
    <p:sldLayoutId id="2147484240" r:id="rId46"/>
    <p:sldLayoutId id="2147484241" r:id="rId47"/>
    <p:sldLayoutId id="2147484242" r:id="rId48"/>
    <p:sldLayoutId id="2147484243" r:id="rId49"/>
    <p:sldLayoutId id="2147484244" r:id="rId50"/>
    <p:sldLayoutId id="2147484245" r:id="rId51"/>
    <p:sldLayoutId id="2147484246" r:id="rId52"/>
    <p:sldLayoutId id="2147484247" r:id="rId53"/>
    <p:sldLayoutId id="2147484248" r:id="rId54"/>
    <p:sldLayoutId id="2147484249" r:id="rId55"/>
    <p:sldLayoutId id="2147484250" r:id="rId56"/>
  </p:sldLayoutIdLst>
  <p:hf hdr="0" dt="0"/>
  <p:txStyles>
    <p:titleStyle>
      <a:lvl1pPr algn="l" defTabSz="914377" rtl="0" eaLnBrk="1" latinLnBrk="0" hangingPunct="1">
        <a:lnSpc>
          <a:spcPct val="90000"/>
        </a:lnSpc>
        <a:spcBef>
          <a:spcPct val="0"/>
        </a:spcBef>
        <a:buNone/>
        <a:defRPr sz="4000" kern="1200">
          <a:solidFill>
            <a:srgbClr val="002060"/>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lumMod val="75000"/>
              <a:lumOff val="2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0660977"/>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 id="2147484263" r:id="rId12"/>
    <p:sldLayoutId id="2147484264" r:id="rId13"/>
    <p:sldLayoutId id="2147484265" r:id="rId14"/>
    <p:sldLayoutId id="2147484266" r:id="rId15"/>
    <p:sldLayoutId id="2147484267" r:id="rId16"/>
    <p:sldLayoutId id="2147484268" r:id="rId17"/>
    <p:sldLayoutId id="2147484269" r:id="rId18"/>
    <p:sldLayoutId id="2147484270" r:id="rId19"/>
    <p:sldLayoutId id="2147484271" r:id="rId20"/>
    <p:sldLayoutId id="2147484272" r:id="rId21"/>
    <p:sldLayoutId id="2147484273" r:id="rId22"/>
    <p:sldLayoutId id="2147484274" r:id="rId23"/>
    <p:sldLayoutId id="2147484275" r:id="rId24"/>
    <p:sldLayoutId id="2147484276" r:id="rId25"/>
    <p:sldLayoutId id="2147484277" r:id="rId26"/>
    <p:sldLayoutId id="2147484278" r:id="rId27"/>
    <p:sldLayoutId id="2147484279" r:id="rId28"/>
    <p:sldLayoutId id="2147484280" r:id="rId29"/>
    <p:sldLayoutId id="2147484281" r:id="rId30"/>
    <p:sldLayoutId id="2147484282" r:id="rId31"/>
    <p:sldLayoutId id="2147484283" r:id="rId32"/>
    <p:sldLayoutId id="2147484284" r:id="rId33"/>
    <p:sldLayoutId id="2147484285" r:id="rId34"/>
    <p:sldLayoutId id="2147484286" r:id="rId35"/>
    <p:sldLayoutId id="2147484287" r:id="rId36"/>
    <p:sldLayoutId id="2147484288"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377" rtl="0" eaLnBrk="1" latinLnBrk="0" hangingPunct="1">
        <a:lnSpc>
          <a:spcPct val="90000"/>
        </a:lnSpc>
        <a:spcBef>
          <a:spcPct val="0"/>
        </a:spcBef>
        <a:buNone/>
        <a:defRPr sz="4000" kern="1200">
          <a:solidFill>
            <a:srgbClr val="002060"/>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A picture containing text&#10;&#10;Description automatically generated">
            <a:extLst>
              <a:ext uri="{FF2B5EF4-FFF2-40B4-BE49-F238E27FC236}">
                <a16:creationId xmlns:a16="http://schemas.microsoft.com/office/drawing/2014/main" id="{6B170999-0A8A-4E9D-8146-25DFFBA0CA7D}"/>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93042" y="6056945"/>
            <a:ext cx="3657600" cy="667512"/>
          </a:xfrm>
          <a:prstGeom prst="rect">
            <a:avLst/>
          </a:prstGeom>
        </p:spPr>
      </p:pic>
      <p:cxnSp>
        <p:nvCxnSpPr>
          <p:cNvPr id="7" name="Straight Connector 6">
            <a:extLst>
              <a:ext uri="{FF2B5EF4-FFF2-40B4-BE49-F238E27FC236}">
                <a16:creationId xmlns:a16="http://schemas.microsoft.com/office/drawing/2014/main" id="{5603178C-7FC1-4282-80B9-D79BCC4BD19B}"/>
              </a:ext>
            </a:extLst>
          </p:cNvPr>
          <p:cNvCxnSpPr>
            <a:cxnSpLocks/>
          </p:cNvCxnSpPr>
          <p:nvPr userDrawn="1"/>
        </p:nvCxnSpPr>
        <p:spPr>
          <a:xfrm>
            <a:off x="838200" y="6056945"/>
            <a:ext cx="105156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838200" y="228600"/>
            <a:ext cx="10515600" cy="91785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63081"/>
            <a:ext cx="10515600" cy="46985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587928" y="6264159"/>
            <a:ext cx="822672" cy="180018"/>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CD3D72F3-A282-4986-B35B-807852ED39CD}" type="slidenum">
              <a:rPr lang="en-US" smtClean="0"/>
              <a:pPr/>
              <a:t>‹#›</a:t>
            </a:fld>
            <a:endParaRPr lang="en-US" dirty="0"/>
          </a:p>
        </p:txBody>
      </p:sp>
    </p:spTree>
    <p:extLst>
      <p:ext uri="{BB962C8B-B14F-4D97-AF65-F5344CB8AC3E}">
        <p14:creationId xmlns:p14="http://schemas.microsoft.com/office/powerpoint/2010/main" val="3378061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b="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1">
            <a:lumMod val="75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3840">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5942804"/>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 id="2147484301" r:id="rId12"/>
    <p:sldLayoutId id="2147484302" r:id="rId13"/>
    <p:sldLayoutId id="2147484303" r:id="rId14"/>
    <p:sldLayoutId id="2147484304" r:id="rId15"/>
    <p:sldLayoutId id="2147484305" r:id="rId16"/>
    <p:sldLayoutId id="2147484306" r:id="rId17"/>
    <p:sldLayoutId id="2147484307" r:id="rId18"/>
    <p:sldLayoutId id="2147484308" r:id="rId19"/>
    <p:sldLayoutId id="2147484309" r:id="rId20"/>
    <p:sldLayoutId id="2147484310" r:id="rId21"/>
    <p:sldLayoutId id="2147484311" r:id="rId22"/>
    <p:sldLayoutId id="2147484312" r:id="rId23"/>
    <p:sldLayoutId id="2147484313" r:id="rId24"/>
    <p:sldLayoutId id="2147484314" r:id="rId25"/>
    <p:sldLayoutId id="2147484315" r:id="rId26"/>
    <p:sldLayoutId id="2147484316" r:id="rId27"/>
    <p:sldLayoutId id="2147484317" r:id="rId28"/>
    <p:sldLayoutId id="2147484318" r:id="rId29"/>
    <p:sldLayoutId id="2147484319" r:id="rId30"/>
    <p:sldLayoutId id="2147484320" r:id="rId31"/>
    <p:sldLayoutId id="2147484321" r:id="rId32"/>
    <p:sldLayoutId id="2147484322"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377" rtl="0" eaLnBrk="1" latinLnBrk="0" hangingPunct="1">
        <a:lnSpc>
          <a:spcPct val="90000"/>
        </a:lnSpc>
        <a:spcBef>
          <a:spcPct val="0"/>
        </a:spcBef>
        <a:buNone/>
        <a:defRPr sz="4000" kern="1200">
          <a:solidFill>
            <a:srgbClr val="002060"/>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lumMod val="75000"/>
              <a:lumOff val="2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8458442" y="0"/>
            <a:ext cx="3733559" cy="6858000"/>
          </a:xfrm>
          <a:prstGeom prst="rect">
            <a:avLst/>
          </a:prstGeom>
          <a:solidFill>
            <a:srgbClr val="002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EE632D7F-B48C-4099-A5E8-9185361A0698}" type="datetime1">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p:cNvSpPr>
            <a:spLocks noGrp="1"/>
          </p:cNvSpPr>
          <p:nvPr>
            <p:ph type="ftr" sz="quarter" idx="3"/>
          </p:nvPr>
        </p:nvSpPr>
        <p:spPr>
          <a:xfrm>
            <a:off x="7910633" y="6356351"/>
            <a:ext cx="4114800" cy="365125"/>
          </a:xfrm>
          <a:prstGeom prst="rect">
            <a:avLst/>
          </a:prstGeom>
        </p:spPr>
        <p:txBody>
          <a:bodyPr vert="horz" lIns="91440" tIns="45720" rIns="91440" bIns="45720" rtlCol="0" anchor="ctr"/>
          <a:lstStyle>
            <a:lvl1pPr algn="ctr">
              <a:defRPr sz="1200">
                <a:solidFill>
                  <a:srgbClr val="00B0F0"/>
                </a:solidFill>
              </a:defRPr>
            </a:lvl1pPr>
          </a:lstStyle>
          <a:p>
            <a:pPr defTabSz="914377"/>
            <a:r>
              <a:rPr lang="en-US"/>
              <a:t>CENTER FOR AUTOMOTIVE RESEARCH</a:t>
            </a:r>
            <a:endParaRPr lang="en-US" dirty="0"/>
          </a:p>
        </p:txBody>
      </p:sp>
      <p:sp>
        <p:nvSpPr>
          <p:cNvPr id="6" name="Slide Number Placeholder 5"/>
          <p:cNvSpPr>
            <a:spLocks noGrp="1"/>
          </p:cNvSpPr>
          <p:nvPr>
            <p:ph type="sldNum" sz="quarter" idx="4"/>
          </p:nvPr>
        </p:nvSpPr>
        <p:spPr>
          <a:xfrm>
            <a:off x="11477625" y="6356351"/>
            <a:ext cx="570443" cy="365125"/>
          </a:xfrm>
          <a:prstGeom prst="rect">
            <a:avLst/>
          </a:prstGeom>
        </p:spPr>
        <p:txBody>
          <a:bodyPr vert="horz" lIns="91440" tIns="45720" rIns="91440" bIns="45720" rtlCol="0" anchor="ctr"/>
          <a:lstStyle>
            <a:lvl1pPr algn="r">
              <a:defRPr sz="1200">
                <a:solidFill>
                  <a:srgbClr val="00B0F0"/>
                </a:solidFill>
              </a:defRPr>
            </a:lvl1pPr>
          </a:lstStyle>
          <a:p>
            <a:pPr defTabSz="914377"/>
            <a:fld id="{D903E362-A0D8-4CE2-8836-F9995FD0BEDC}" type="slidenum">
              <a:rPr lang="en-US" smtClean="0"/>
              <a:pPr defTabSz="914377"/>
              <a:t>‹#›</a:t>
            </a:fld>
            <a:endParaRPr lang="en-US" dirty="0"/>
          </a:p>
        </p:txBody>
      </p:sp>
    </p:spTree>
    <p:extLst>
      <p:ext uri="{BB962C8B-B14F-4D97-AF65-F5344CB8AC3E}">
        <p14:creationId xmlns:p14="http://schemas.microsoft.com/office/powerpoint/2010/main" val="3443855501"/>
      </p:ext>
    </p:extLst>
  </p:cSld>
  <p:clrMap bg1="lt1" tx1="dk1" bg2="lt2" tx2="dk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r>
              <a:rPr lang="en-US">
                <a:solidFill>
                  <a:prstClr val="black">
                    <a:tint val="75000"/>
                  </a:prstClr>
                </a:solidFill>
              </a:rPr>
              <a:t>CENTER FOR AUTOMOTIVE RESEARCH</a:t>
            </a:r>
          </a:p>
        </p:txBody>
      </p:sp>
    </p:spTree>
    <p:extLst>
      <p:ext uri="{BB962C8B-B14F-4D97-AF65-F5344CB8AC3E}">
        <p14:creationId xmlns:p14="http://schemas.microsoft.com/office/powerpoint/2010/main" val="3158408005"/>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47" r:id="rId12"/>
    <p:sldLayoutId id="2147484348" r:id="rId13"/>
    <p:sldLayoutId id="2147484349" r:id="rId14"/>
    <p:sldLayoutId id="2147484350" r:id="rId15"/>
    <p:sldLayoutId id="2147484351" r:id="rId16"/>
    <p:sldLayoutId id="2147484352" r:id="rId17"/>
    <p:sldLayoutId id="2147484353" r:id="rId18"/>
    <p:sldLayoutId id="2147484354" r:id="rId19"/>
    <p:sldLayoutId id="2147484355" r:id="rId20"/>
    <p:sldLayoutId id="2147484356" r:id="rId21"/>
    <p:sldLayoutId id="2147484357" r:id="rId22"/>
    <p:sldLayoutId id="2147484358" r:id="rId23"/>
    <p:sldLayoutId id="2147484359" r:id="rId24"/>
    <p:sldLayoutId id="2147484360" r:id="rId25"/>
    <p:sldLayoutId id="2147484361" r:id="rId26"/>
    <p:sldLayoutId id="2147484362" r:id="rId27"/>
    <p:sldLayoutId id="2147484363" r:id="rId28"/>
    <p:sldLayoutId id="2147484364" r:id="rId29"/>
    <p:sldLayoutId id="2147484365" r:id="rId30"/>
    <p:sldLayoutId id="2147484366" r:id="rId31"/>
    <p:sldLayoutId id="2147484367" r:id="rId32"/>
    <p:sldLayoutId id="2147484368" r:id="rId33"/>
    <p:sldLayoutId id="2147484369"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4000" kern="1200">
          <a:solidFill>
            <a:srgbClr val="002060"/>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defRPr/>
            </a:pPr>
            <a:r>
              <a:rPr lang="en-US">
                <a:solidFill>
                  <a:prstClr val="black">
                    <a:tint val="75000"/>
                  </a:prstClr>
                </a:solidFill>
              </a:rPr>
              <a:t>CENTER FOR AUTOMOTIVE RESEARCH</a:t>
            </a:r>
          </a:p>
        </p:txBody>
      </p:sp>
    </p:spTree>
    <p:extLst>
      <p:ext uri="{BB962C8B-B14F-4D97-AF65-F5344CB8AC3E}">
        <p14:creationId xmlns:p14="http://schemas.microsoft.com/office/powerpoint/2010/main" val="3010154014"/>
      </p:ext>
    </p:extLst>
  </p:cSld>
  <p:clrMap bg1="lt1" tx1="dk1" bg2="lt2" tx2="dk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 id="2147484382" r:id="rId12"/>
    <p:sldLayoutId id="2147484383" r:id="rId13"/>
    <p:sldLayoutId id="2147484384" r:id="rId14"/>
    <p:sldLayoutId id="2147484385" r:id="rId15"/>
    <p:sldLayoutId id="2147484386" r:id="rId16"/>
    <p:sldLayoutId id="2147484387" r:id="rId17"/>
    <p:sldLayoutId id="2147484388" r:id="rId18"/>
    <p:sldLayoutId id="2147484389" r:id="rId19"/>
    <p:sldLayoutId id="2147484390" r:id="rId20"/>
    <p:sldLayoutId id="2147484391" r:id="rId21"/>
    <p:sldLayoutId id="2147484392" r:id="rId22"/>
    <p:sldLayoutId id="2147484393" r:id="rId23"/>
    <p:sldLayoutId id="2147484394" r:id="rId24"/>
    <p:sldLayoutId id="2147484395" r:id="rId25"/>
    <p:sldLayoutId id="2147484396" r:id="rId26"/>
    <p:sldLayoutId id="2147484397" r:id="rId27"/>
    <p:sldLayoutId id="2147484398" r:id="rId28"/>
    <p:sldLayoutId id="2147484399" r:id="rId29"/>
    <p:sldLayoutId id="2147484400" r:id="rId30"/>
    <p:sldLayoutId id="2147484401" r:id="rId31"/>
    <p:sldLayoutId id="2147484402" r:id="rId32"/>
    <p:sldLayoutId id="2147484403" r:id="rId33"/>
    <p:sldLayoutId id="2147484404" r:id="rId34"/>
    <p:sldLayoutId id="2147484405"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54" rtl="0" eaLnBrk="1" latinLnBrk="0" hangingPunct="1">
        <a:lnSpc>
          <a:spcPct val="90000"/>
        </a:lnSpc>
        <a:spcBef>
          <a:spcPct val="0"/>
        </a:spcBef>
        <a:buNone/>
        <a:defRPr sz="4000" kern="1200">
          <a:solidFill>
            <a:srgbClr val="002060"/>
          </a:solidFill>
          <a:latin typeface="+mj-lt"/>
          <a:ea typeface="+mj-ea"/>
          <a:cs typeface="+mj-cs"/>
        </a:defRPr>
      </a:lvl1pPr>
    </p:titleStyle>
    <p:bodyStyle>
      <a:lvl1pPr marL="0" indent="0" algn="l" defTabSz="914354"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9328917"/>
      </p:ext>
    </p:extLst>
  </p:cSld>
  <p:clrMap bg1="lt1" tx1="dk1" bg2="lt2" tx2="dk2" accent1="accent1" accent2="accent2" accent3="accent3" accent4="accent4" accent5="accent5" accent6="accent6" hlink="hlink" folHlink="folHlink"/>
  <p:sldLayoutIdLst>
    <p:sldLayoutId id="2147484407" r:id="rId1"/>
    <p:sldLayoutId id="2147484408" r:id="rId2"/>
    <p:sldLayoutId id="2147484409" r:id="rId3"/>
    <p:sldLayoutId id="2147484410" r:id="rId4"/>
    <p:sldLayoutId id="2147484411" r:id="rId5"/>
    <p:sldLayoutId id="2147484412" r:id="rId6"/>
    <p:sldLayoutId id="2147484413" r:id="rId7"/>
    <p:sldLayoutId id="2147484414" r:id="rId8"/>
    <p:sldLayoutId id="2147484415" r:id="rId9"/>
    <p:sldLayoutId id="2147484416" r:id="rId10"/>
    <p:sldLayoutId id="2147484417" r:id="rId11"/>
    <p:sldLayoutId id="2147484418" r:id="rId12"/>
    <p:sldLayoutId id="2147484419" r:id="rId13"/>
    <p:sldLayoutId id="2147484420" r:id="rId14"/>
    <p:sldLayoutId id="2147484421" r:id="rId15"/>
    <p:sldLayoutId id="2147484422" r:id="rId16"/>
    <p:sldLayoutId id="2147484423" r:id="rId17"/>
    <p:sldLayoutId id="2147484424" r:id="rId18"/>
    <p:sldLayoutId id="2147484425" r:id="rId19"/>
    <p:sldLayoutId id="2147484426" r:id="rId20"/>
    <p:sldLayoutId id="2147484427" r:id="rId21"/>
    <p:sldLayoutId id="2147484428" r:id="rId22"/>
    <p:sldLayoutId id="2147484429" r:id="rId23"/>
    <p:sldLayoutId id="2147484430" r:id="rId24"/>
    <p:sldLayoutId id="2147484431" r:id="rId25"/>
    <p:sldLayoutId id="2147484432" r:id="rId26"/>
    <p:sldLayoutId id="2147484433" r:id="rId27"/>
    <p:sldLayoutId id="2147484434" r:id="rId28"/>
    <p:sldLayoutId id="2147484435" r:id="rId29"/>
    <p:sldLayoutId id="2147484436" r:id="rId30"/>
    <p:sldLayoutId id="2147484437" r:id="rId31"/>
    <p:sldLayoutId id="2147484438" r:id="rId32"/>
    <p:sldLayoutId id="2147484439" r:id="rId33"/>
    <p:sldLayoutId id="2147484440" r:id="rId34"/>
    <p:sldLayoutId id="2147484441" r:id="rId35"/>
    <p:sldLayoutId id="2147484442" r:id="rId36"/>
    <p:sldLayoutId id="2147484443" r:id="rId37"/>
    <p:sldLayoutId id="2147484444" r:id="rId38"/>
    <p:sldLayoutId id="2147484445" r:id="rId39"/>
    <p:sldLayoutId id="2147484446" r:id="rId40"/>
    <p:sldLayoutId id="2147484447" r:id="rId41"/>
    <p:sldLayoutId id="2147484448" r:id="rId42"/>
    <p:sldLayoutId id="2147484449" r:id="rId43"/>
    <p:sldLayoutId id="2147484450" r:id="rId44"/>
    <p:sldLayoutId id="2147484451" r:id="rId45"/>
    <p:sldLayoutId id="2147484452" r:id="rId46"/>
    <p:sldLayoutId id="2147484453" r:id="rId47"/>
    <p:sldLayoutId id="2147484454" r:id="rId48"/>
    <p:sldLayoutId id="2147484455" r:id="rId49"/>
    <p:sldLayoutId id="2147484456" r:id="rId50"/>
    <p:sldLayoutId id="2147484457" r:id="rId51"/>
    <p:sldLayoutId id="2147484458" r:id="rId52"/>
    <p:sldLayoutId id="2147484459" r:id="rId53"/>
    <p:sldLayoutId id="2147484460" r:id="rId54"/>
    <p:sldLayoutId id="2147484461" r:id="rId55"/>
    <p:sldLayoutId id="2147484462" r:id="rId56"/>
    <p:sldLayoutId id="2147484463" r:id="rId57"/>
    <p:sldLayoutId id="2147484464" r:id="rId58"/>
    <p:sldLayoutId id="2147484465" r:id="rId59"/>
    <p:sldLayoutId id="2147484466" r:id="rId60"/>
    <p:sldLayoutId id="2147484467" r:id="rId61"/>
    <p:sldLayoutId id="2147484468" r:id="rId62"/>
    <p:sldLayoutId id="2147484469" r:id="rId63"/>
    <p:sldLayoutId id="2147484470" r:id="rId64"/>
    <p:sldLayoutId id="2147484471" r:id="rId65"/>
    <p:sldLayoutId id="2147484472" r:id="rId66"/>
    <p:sldLayoutId id="2147484473" r:id="rId67"/>
    <p:sldLayoutId id="2147484474" r:id="rId68"/>
    <p:sldLayoutId id="2147484475" r:id="rId69"/>
    <p:sldLayoutId id="2147484476" r:id="rId70"/>
    <p:sldLayoutId id="2147484477" r:id="rId71"/>
    <p:sldLayoutId id="2147484478" r:id="rId72"/>
    <p:sldLayoutId id="2147484479" r:id="rId73"/>
    <p:sldLayoutId id="2147484480" r:id="rId74"/>
    <p:sldLayoutId id="2147484481" r:id="rId75"/>
    <p:sldLayoutId id="2147484482" r:id="rId76"/>
    <p:sldLayoutId id="2147484483" r:id="rId77"/>
    <p:sldLayoutId id="2147484484" r:id="rId78"/>
    <p:sldLayoutId id="2147484485" r:id="rId79"/>
    <p:sldLayoutId id="2147484509" r:id="rId80"/>
    <p:sldLayoutId id="2147484510" r:id="rId81"/>
    <p:sldLayoutId id="2147484511" r:id="rId82"/>
    <p:sldLayoutId id="2147484512" r:id="rId83"/>
    <p:sldLayoutId id="2147484513" r:id="rId84"/>
    <p:sldLayoutId id="2147484514" r:id="rId85"/>
    <p:sldLayoutId id="2147484515" r:id="rId86"/>
    <p:sldLayoutId id="2147484518" r:id="rId87"/>
    <p:sldLayoutId id="2147484519" r:id="rId88"/>
    <p:sldLayoutId id="2147484520" r:id="rId89"/>
    <p:sldLayoutId id="2147484521" r:id="rId90"/>
    <p:sldLayoutId id="2147484522" r:id="rId91"/>
    <p:sldLayoutId id="2147484523" r:id="rId92"/>
    <p:sldLayoutId id="2147484524" r:id="rId93"/>
    <p:sldLayoutId id="2147484525" r:id="rId94"/>
    <p:sldLayoutId id="2147484526" r:id="rId95"/>
    <p:sldLayoutId id="2147484527" r:id="rId96"/>
    <p:sldLayoutId id="2147484528" r:id="rId97"/>
    <p:sldLayoutId id="2147484529" r:id="rId98"/>
    <p:sldLayoutId id="2147484530" r:id="rId99"/>
    <p:sldLayoutId id="2147484531" r:id="rId100"/>
    <p:sldLayoutId id="2147484532" r:id="rId101"/>
    <p:sldLayoutId id="2147484533" r:id="rId102"/>
    <p:sldLayoutId id="2147484534" r:id="rId103"/>
    <p:sldLayoutId id="2147484535" r:id="rId104"/>
    <p:sldLayoutId id="2147484536" r:id="rId105"/>
    <p:sldLayoutId id="2147484537" r:id="rId106"/>
    <p:sldLayoutId id="2147484538" r:id="rId107"/>
    <p:sldLayoutId id="2147484539" r:id="rId108"/>
    <p:sldLayoutId id="2147484540" r:id="rId109"/>
    <p:sldLayoutId id="2147484541" r:id="rId110"/>
    <p:sldLayoutId id="2147484542" r:id="rId111"/>
    <p:sldLayoutId id="2147484543" r:id="rId112"/>
    <p:sldLayoutId id="2147484544" r:id="rId113"/>
    <p:sldLayoutId id="2147484545" r:id="rId114"/>
    <p:sldLayoutId id="2147484546" r:id="rId115"/>
    <p:sldLayoutId id="2147484547" r:id="rId116"/>
    <p:sldLayoutId id="2147484548" r:id="rId117"/>
    <p:sldLayoutId id="2147484549" r:id="rId118"/>
    <p:sldLayoutId id="2147484550" r:id="rId119"/>
    <p:sldLayoutId id="2147484551" r:id="rId120"/>
    <p:sldLayoutId id="2147484552" r:id="rId121"/>
    <p:sldLayoutId id="2147484553" r:id="rId122"/>
    <p:sldLayoutId id="2147484554" r:id="rId123"/>
    <p:sldLayoutId id="2147484555" r:id="rId124"/>
    <p:sldLayoutId id="2147484556" r:id="rId125"/>
    <p:sldLayoutId id="2147484557" r:id="rId126"/>
    <p:sldLayoutId id="2147484558" r:id="rId127"/>
    <p:sldLayoutId id="2147484559" r:id="rId128"/>
    <p:sldLayoutId id="2147484560" r:id="rId129"/>
    <p:sldLayoutId id="2147484561" r:id="rId130"/>
    <p:sldLayoutId id="2147484562" r:id="rId1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377" rtl="0" eaLnBrk="1" latinLnBrk="0" hangingPunct="1">
        <a:lnSpc>
          <a:spcPct val="90000"/>
        </a:lnSpc>
        <a:spcBef>
          <a:spcPct val="0"/>
        </a:spcBef>
        <a:buNone/>
        <a:defRPr sz="4000" kern="1200">
          <a:solidFill>
            <a:srgbClr val="002060"/>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lumMod val="75000"/>
              <a:lumOff val="2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7081602"/>
      </p:ext>
    </p:extLst>
  </p:cSld>
  <p:clrMap bg1="lt1" tx1="dk1" bg2="lt2" tx2="dk2" accent1="accent1" accent2="accent2" accent3="accent3" accent4="accent4" accent5="accent5" accent6="accent6" hlink="hlink" folHlink="folHlink"/>
  <p:sldLayoutIdLst>
    <p:sldLayoutId id="2147484564" r:id="rId1"/>
    <p:sldLayoutId id="2147484565" r:id="rId2"/>
    <p:sldLayoutId id="2147484566" r:id="rId3"/>
    <p:sldLayoutId id="2147484567" r:id="rId4"/>
    <p:sldLayoutId id="2147484568" r:id="rId5"/>
    <p:sldLayoutId id="2147484569" r:id="rId6"/>
    <p:sldLayoutId id="2147484570" r:id="rId7"/>
    <p:sldLayoutId id="2147484571" r:id="rId8"/>
    <p:sldLayoutId id="2147484572" r:id="rId9"/>
    <p:sldLayoutId id="2147484573" r:id="rId10"/>
    <p:sldLayoutId id="2147484574" r:id="rId11"/>
    <p:sldLayoutId id="2147484575" r:id="rId12"/>
    <p:sldLayoutId id="2147484576" r:id="rId13"/>
    <p:sldLayoutId id="2147484577" r:id="rId14"/>
    <p:sldLayoutId id="2147484578" r:id="rId15"/>
    <p:sldLayoutId id="2147484579" r:id="rId16"/>
    <p:sldLayoutId id="2147484580" r:id="rId17"/>
    <p:sldLayoutId id="2147484581" r:id="rId18"/>
    <p:sldLayoutId id="2147484582" r:id="rId19"/>
    <p:sldLayoutId id="2147484583" r:id="rId20"/>
    <p:sldLayoutId id="2147484584" r:id="rId21"/>
    <p:sldLayoutId id="2147484585" r:id="rId22"/>
    <p:sldLayoutId id="2147484586" r:id="rId23"/>
    <p:sldLayoutId id="2147484587" r:id="rId24"/>
    <p:sldLayoutId id="2147484588" r:id="rId25"/>
    <p:sldLayoutId id="2147484589" r:id="rId26"/>
    <p:sldLayoutId id="2147484590" r:id="rId27"/>
    <p:sldLayoutId id="2147484591" r:id="rId28"/>
    <p:sldLayoutId id="2147484592" r:id="rId29"/>
    <p:sldLayoutId id="2147484593" r:id="rId30"/>
    <p:sldLayoutId id="2147484594" r:id="rId31"/>
    <p:sldLayoutId id="2147484595" r:id="rId32"/>
    <p:sldLayoutId id="2147484596" r:id="rId33"/>
    <p:sldLayoutId id="2147484597" r:id="rId34"/>
    <p:sldLayoutId id="2147484598" r:id="rId35"/>
    <p:sldLayoutId id="2147484599" r:id="rId36"/>
    <p:sldLayoutId id="2147484600" r:id="rId37"/>
    <p:sldLayoutId id="2147484601" r:id="rId38"/>
    <p:sldLayoutId id="2147484602" r:id="rId39"/>
    <p:sldLayoutId id="2147484603" r:id="rId40"/>
    <p:sldLayoutId id="2147484604" r:id="rId41"/>
    <p:sldLayoutId id="2147484605" r:id="rId42"/>
    <p:sldLayoutId id="2147484606" r:id="rId43"/>
    <p:sldLayoutId id="2147484607" r:id="rId44"/>
    <p:sldLayoutId id="2147484608" r:id="rId45"/>
    <p:sldLayoutId id="2147484609" r:id="rId46"/>
    <p:sldLayoutId id="2147484610" r:id="rId47"/>
    <p:sldLayoutId id="2147484611" r:id="rId48"/>
    <p:sldLayoutId id="2147484612" r:id="rId49"/>
    <p:sldLayoutId id="2147484613" r:id="rId50"/>
    <p:sldLayoutId id="2147484614" r:id="rId51"/>
    <p:sldLayoutId id="2147484615" r:id="rId52"/>
    <p:sldLayoutId id="2147484616" r:id="rId53"/>
    <p:sldLayoutId id="2147484617" r:id="rId54"/>
    <p:sldLayoutId id="2147484618" r:id="rId55"/>
    <p:sldLayoutId id="2147484619" r:id="rId56"/>
    <p:sldLayoutId id="2147484620" r:id="rId57"/>
    <p:sldLayoutId id="2147484621" r:id="rId58"/>
    <p:sldLayoutId id="2147484622" r:id="rId59"/>
    <p:sldLayoutId id="2147484623" r:id="rId60"/>
    <p:sldLayoutId id="2147484624" r:id="rId61"/>
    <p:sldLayoutId id="2147484625" r:id="rId62"/>
    <p:sldLayoutId id="2147484626" r:id="rId63"/>
    <p:sldLayoutId id="2147484627" r:id="rId64"/>
    <p:sldLayoutId id="2147484628" r:id="rId65"/>
    <p:sldLayoutId id="2147484629" r:id="rId66"/>
    <p:sldLayoutId id="2147484630" r:id="rId67"/>
    <p:sldLayoutId id="2147484631" r:id="rId68"/>
    <p:sldLayoutId id="2147484632" r:id="rId69"/>
    <p:sldLayoutId id="2147484633" r:id="rId70"/>
    <p:sldLayoutId id="2147484634" r:id="rId71"/>
    <p:sldLayoutId id="2147484635" r:id="rId72"/>
    <p:sldLayoutId id="2147484636" r:id="rId73"/>
    <p:sldLayoutId id="2147484637" r:id="rId74"/>
    <p:sldLayoutId id="2147484638" r:id="rId75"/>
    <p:sldLayoutId id="2147484639" r:id="rId76"/>
    <p:sldLayoutId id="2147484640" r:id="rId77"/>
    <p:sldLayoutId id="2147484641" r:id="rId78"/>
    <p:sldLayoutId id="2147484642" r:id="rId79"/>
    <p:sldLayoutId id="2147484643" r:id="rId80"/>
    <p:sldLayoutId id="2147484644" r:id="rId81"/>
    <p:sldLayoutId id="2147484645" r:id="rId82"/>
    <p:sldLayoutId id="2147484646" r:id="rId83"/>
    <p:sldLayoutId id="2147484647" r:id="rId84"/>
    <p:sldLayoutId id="2147484648" r:id="rId85"/>
    <p:sldLayoutId id="2147484649" r:id="rId86"/>
    <p:sldLayoutId id="2147484650" r:id="rId87"/>
    <p:sldLayoutId id="2147484651" r:id="rId88"/>
    <p:sldLayoutId id="2147484652" r:id="rId89"/>
    <p:sldLayoutId id="2147484653" r:id="rId90"/>
    <p:sldLayoutId id="2147484654" r:id="rId91"/>
    <p:sldLayoutId id="2147484655" r:id="rId92"/>
    <p:sldLayoutId id="2147484656" r:id="rId93"/>
    <p:sldLayoutId id="2147484657" r:id="rId94"/>
    <p:sldLayoutId id="2147484658" r:id="rId95"/>
    <p:sldLayoutId id="2147484659" r:id="rId96"/>
    <p:sldLayoutId id="2147484660" r:id="rId97"/>
    <p:sldLayoutId id="2147484661" r:id="rId98"/>
    <p:sldLayoutId id="2147484662" r:id="rId99"/>
    <p:sldLayoutId id="2147484663" r:id="rId100"/>
    <p:sldLayoutId id="2147484664" r:id="rId101"/>
    <p:sldLayoutId id="2147484665" r:id="rId102"/>
    <p:sldLayoutId id="2147484666" r:id="rId103"/>
    <p:sldLayoutId id="2147484667" r:id="rId104"/>
    <p:sldLayoutId id="2147484668" r:id="rId105"/>
    <p:sldLayoutId id="2147484669" r:id="rId106"/>
    <p:sldLayoutId id="2147484670" r:id="rId107"/>
    <p:sldLayoutId id="2147484671" r:id="rId108"/>
    <p:sldLayoutId id="2147484672" r:id="rId109"/>
    <p:sldLayoutId id="2147484673" r:id="rId110"/>
    <p:sldLayoutId id="2147484674" r:id="rId111"/>
    <p:sldLayoutId id="2147484675" r:id="rId112"/>
    <p:sldLayoutId id="2147484676" r:id="rId113"/>
    <p:sldLayoutId id="2147484677" r:id="rId114"/>
    <p:sldLayoutId id="2147484678" r:id="rId115"/>
    <p:sldLayoutId id="2147484679" r:id="rId116"/>
    <p:sldLayoutId id="2147484680" r:id="rId117"/>
    <p:sldLayoutId id="2147484681" r:id="rId118"/>
    <p:sldLayoutId id="2147484682" r:id="rId119"/>
    <p:sldLayoutId id="2147484683" r:id="rId120"/>
    <p:sldLayoutId id="2147484684" r:id="rId121"/>
    <p:sldLayoutId id="2147484685" r:id="rId122"/>
    <p:sldLayoutId id="2147484686" r:id="rId123"/>
    <p:sldLayoutId id="2147484687" r:id="rId124"/>
    <p:sldLayoutId id="2147484688" r:id="rId125"/>
    <p:sldLayoutId id="2147484689" r:id="rId126"/>
    <p:sldLayoutId id="2147484690" r:id="rId127"/>
    <p:sldLayoutId id="2147484691" r:id="rId128"/>
    <p:sldLayoutId id="2147484692" r:id="rId129"/>
    <p:sldLayoutId id="2147484693" r:id="rId130"/>
    <p:sldLayoutId id="2147484694" r:id="rId131"/>
    <p:sldLayoutId id="2147484695" r:id="rId132"/>
    <p:sldLayoutId id="2147484696" r:id="rId133"/>
    <p:sldLayoutId id="2147484697" r:id="rId134"/>
    <p:sldLayoutId id="2147484698" r:id="rId135"/>
    <p:sldLayoutId id="2147484699" r:id="rId136"/>
    <p:sldLayoutId id="2147484700" r:id="rId137"/>
    <p:sldLayoutId id="2147484701" r:id="rId138"/>
    <p:sldLayoutId id="2147484702" r:id="rId139"/>
    <p:sldLayoutId id="2147484703" r:id="rId140"/>
    <p:sldLayoutId id="2147484704" r:id="rId141"/>
    <p:sldLayoutId id="2147484705" r:id="rId142"/>
    <p:sldLayoutId id="2147484706" r:id="rId143"/>
    <p:sldLayoutId id="2147484707" r:id="rId144"/>
    <p:sldLayoutId id="2147484708" r:id="rId145"/>
    <p:sldLayoutId id="2147484709" r:id="rId146"/>
    <p:sldLayoutId id="2147484710" r:id="rId147"/>
    <p:sldLayoutId id="2147484711" r:id="rId148"/>
    <p:sldLayoutId id="2147484712" r:id="rId149"/>
    <p:sldLayoutId id="2147484713" r:id="rId150"/>
    <p:sldLayoutId id="2147484714" r:id="rId151"/>
    <p:sldLayoutId id="2147484715" r:id="rId152"/>
    <p:sldLayoutId id="2147484716" r:id="rId153"/>
    <p:sldLayoutId id="2147484717" r:id="rId154"/>
    <p:sldLayoutId id="2147484718" r:id="rId155"/>
    <p:sldLayoutId id="2147484719" r:id="rId156"/>
    <p:sldLayoutId id="2147484720" r:id="rId15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377" rtl="0" eaLnBrk="1" latinLnBrk="0" hangingPunct="1">
        <a:lnSpc>
          <a:spcPct val="90000"/>
        </a:lnSpc>
        <a:spcBef>
          <a:spcPct val="0"/>
        </a:spcBef>
        <a:buNone/>
        <a:defRPr sz="4000" kern="1200">
          <a:solidFill>
            <a:srgbClr val="002060"/>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01808" tIns="50904" rIns="101808" bIns="50904" rtlCol="0" anchor="ctr">
            <a:normAutofit/>
          </a:bodyPr>
          <a:lstStyle/>
          <a:p>
            <a:r>
              <a:rPr lang="en-US"/>
              <a:t>Click to edit Master title style</a:t>
            </a:r>
          </a:p>
        </p:txBody>
      </p:sp>
      <p:sp>
        <p:nvSpPr>
          <p:cNvPr id="3" name="Text Placeholder 2"/>
          <p:cNvSpPr>
            <a:spLocks noGrp="1"/>
          </p:cNvSpPr>
          <p:nvPr>
            <p:ph type="body" idx="1"/>
          </p:nvPr>
        </p:nvSpPr>
        <p:spPr>
          <a:xfrm>
            <a:off x="609600" y="1600210"/>
            <a:ext cx="10972800" cy="4525963"/>
          </a:xfrm>
          <a:prstGeom prst="rect">
            <a:avLst/>
          </a:prstGeom>
        </p:spPr>
        <p:txBody>
          <a:bodyPr vert="horz" lIns="101808" tIns="50904" rIns="101808" bIns="509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0"/>
            <a:ext cx="2844800" cy="365125"/>
          </a:xfrm>
          <a:prstGeom prst="rect">
            <a:avLst/>
          </a:prstGeom>
        </p:spPr>
        <p:txBody>
          <a:bodyPr vert="horz" lIns="101808" tIns="50904" rIns="101808" bIns="50904" rtlCol="0" anchor="ctr"/>
          <a:lstStyle>
            <a:lvl1pPr algn="l">
              <a:defRPr sz="1235">
                <a:solidFill>
                  <a:schemeClr val="tx1">
                    <a:tint val="75000"/>
                  </a:schemeClr>
                </a:solidFill>
              </a:defRPr>
            </a:lvl1pPr>
          </a:lstStyle>
          <a:p>
            <a:fld id="{11F942DD-04A3-4E8D-82E1-9DE588FB9120}" type="datetime1">
              <a:rPr lang="en-US" smtClean="0"/>
              <a:t>7/19/2022</a:t>
            </a:fld>
            <a:endParaRPr lang="en-US"/>
          </a:p>
        </p:txBody>
      </p:sp>
      <p:sp>
        <p:nvSpPr>
          <p:cNvPr id="5" name="Footer Placeholder 4"/>
          <p:cNvSpPr>
            <a:spLocks noGrp="1"/>
          </p:cNvSpPr>
          <p:nvPr>
            <p:ph type="ftr" sz="quarter" idx="3"/>
          </p:nvPr>
        </p:nvSpPr>
        <p:spPr>
          <a:xfrm>
            <a:off x="4165602" y="6356350"/>
            <a:ext cx="3860800" cy="365125"/>
          </a:xfrm>
          <a:prstGeom prst="rect">
            <a:avLst/>
          </a:prstGeom>
        </p:spPr>
        <p:txBody>
          <a:bodyPr vert="horz" lIns="101808" tIns="50904" rIns="101808" bIns="50904" rtlCol="0" anchor="ctr"/>
          <a:lstStyle>
            <a:lvl1pPr algn="ctr">
              <a:defRPr sz="123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101808" tIns="50904" rIns="101808" bIns="50904" rtlCol="0" anchor="ctr"/>
          <a:lstStyle>
            <a:lvl1pPr algn="r">
              <a:defRPr sz="1235">
                <a:solidFill>
                  <a:schemeClr val="tx1">
                    <a:tint val="75000"/>
                  </a:schemeClr>
                </a:solidFill>
              </a:defRPr>
            </a:lvl1pPr>
          </a:lstStyle>
          <a:p>
            <a:fld id="{F57A5321-FFB9-47A1-B8A9-1274A48BE090}" type="slidenum">
              <a:rPr lang="en-US" smtClean="0"/>
              <a:pPr/>
              <a:t>‹#›</a:t>
            </a:fld>
            <a:endParaRPr lang="en-US"/>
          </a:p>
        </p:txBody>
      </p:sp>
    </p:spTree>
    <p:extLst>
      <p:ext uri="{BB962C8B-B14F-4D97-AF65-F5344CB8AC3E}">
        <p14:creationId xmlns:p14="http://schemas.microsoft.com/office/powerpoint/2010/main" val="236942037"/>
      </p:ext>
    </p:extLst>
  </p:cSld>
  <p:clrMap bg1="lt1" tx1="dk1" bg2="lt2" tx2="dk2" accent1="accent1" accent2="accent2" accent3="accent3" accent4="accent4" accent5="accent5" accent6="accent6" hlink="hlink" folHlink="folHlink"/>
  <p:sldLayoutIdLst>
    <p:sldLayoutId id="2147484722" r:id="rId1"/>
    <p:sldLayoutId id="2147484723" r:id="rId2"/>
    <p:sldLayoutId id="2147484724" r:id="rId3"/>
    <p:sldLayoutId id="2147484725" r:id="rId4"/>
    <p:sldLayoutId id="2147484726" r:id="rId5"/>
    <p:sldLayoutId id="2147484727" r:id="rId6"/>
    <p:sldLayoutId id="2147484728" r:id="rId7"/>
    <p:sldLayoutId id="2147484729" r:id="rId8"/>
    <p:sldLayoutId id="2147484730" r:id="rId9"/>
    <p:sldLayoutId id="2147484731" r:id="rId10"/>
    <p:sldLayoutId id="2147484732" r:id="rId11"/>
  </p:sldLayoutIdLst>
  <p:hf hdr="0" ftr="0" dt="0"/>
  <p:txStyles>
    <p:titleStyle>
      <a:lvl1pPr algn="ctr" defTabSz="898285" rtl="0" eaLnBrk="1" latinLnBrk="0" hangingPunct="1">
        <a:spcBef>
          <a:spcPct val="0"/>
        </a:spcBef>
        <a:buNone/>
        <a:defRPr sz="4323" kern="1200">
          <a:solidFill>
            <a:schemeClr val="tx1"/>
          </a:solidFill>
          <a:latin typeface="+mj-lt"/>
          <a:ea typeface="+mj-ea"/>
          <a:cs typeface="+mj-cs"/>
        </a:defRPr>
      </a:lvl1pPr>
    </p:titleStyle>
    <p:bodyStyle>
      <a:lvl1pPr marL="336857" indent="-336857" algn="l" defTabSz="898285" rtl="0" eaLnBrk="1" latinLnBrk="0" hangingPunct="1">
        <a:spcBef>
          <a:spcPct val="20000"/>
        </a:spcBef>
        <a:buFont typeface="Arial" pitchFamily="34" charset="0"/>
        <a:buChar char="•"/>
        <a:defRPr sz="3176" kern="1200">
          <a:solidFill>
            <a:schemeClr val="tx1"/>
          </a:solidFill>
          <a:latin typeface="+mn-lt"/>
          <a:ea typeface="+mn-ea"/>
          <a:cs typeface="+mn-cs"/>
        </a:defRPr>
      </a:lvl1pPr>
      <a:lvl2pPr marL="729854" indent="-280715" algn="l" defTabSz="898285" rtl="0" eaLnBrk="1" latinLnBrk="0" hangingPunct="1">
        <a:spcBef>
          <a:spcPct val="20000"/>
        </a:spcBef>
        <a:buFont typeface="Arial" pitchFamily="34" charset="0"/>
        <a:buChar char="–"/>
        <a:defRPr sz="2735" kern="1200">
          <a:solidFill>
            <a:schemeClr val="tx1"/>
          </a:solidFill>
          <a:latin typeface="+mn-lt"/>
          <a:ea typeface="+mn-ea"/>
          <a:cs typeface="+mn-cs"/>
        </a:defRPr>
      </a:lvl2pPr>
      <a:lvl3pPr marL="1122853" indent="-224570" algn="l" defTabSz="898285" rtl="0" eaLnBrk="1" latinLnBrk="0" hangingPunct="1">
        <a:spcBef>
          <a:spcPct val="20000"/>
        </a:spcBef>
        <a:buFont typeface="Arial" pitchFamily="34" charset="0"/>
        <a:buChar char="•"/>
        <a:defRPr sz="2382" kern="1200">
          <a:solidFill>
            <a:schemeClr val="tx1"/>
          </a:solidFill>
          <a:latin typeface="+mn-lt"/>
          <a:ea typeface="+mn-ea"/>
          <a:cs typeface="+mn-cs"/>
        </a:defRPr>
      </a:lvl3pPr>
      <a:lvl4pPr marL="1571996" indent="-224570" algn="l" defTabSz="898285" rtl="0" eaLnBrk="1" latinLnBrk="0" hangingPunct="1">
        <a:spcBef>
          <a:spcPct val="20000"/>
        </a:spcBef>
        <a:buFont typeface="Arial" pitchFamily="34" charset="0"/>
        <a:buChar char="–"/>
        <a:defRPr sz="1941" kern="1200">
          <a:solidFill>
            <a:schemeClr val="tx1"/>
          </a:solidFill>
          <a:latin typeface="+mn-lt"/>
          <a:ea typeface="+mn-ea"/>
          <a:cs typeface="+mn-cs"/>
        </a:defRPr>
      </a:lvl4pPr>
      <a:lvl5pPr marL="2021138" indent="-224570" algn="l" defTabSz="898285" rtl="0" eaLnBrk="1" latinLnBrk="0" hangingPunct="1">
        <a:spcBef>
          <a:spcPct val="20000"/>
        </a:spcBef>
        <a:buFont typeface="Arial" pitchFamily="34" charset="0"/>
        <a:buChar char="»"/>
        <a:defRPr sz="1941" kern="1200">
          <a:solidFill>
            <a:schemeClr val="tx1"/>
          </a:solidFill>
          <a:latin typeface="+mn-lt"/>
          <a:ea typeface="+mn-ea"/>
          <a:cs typeface="+mn-cs"/>
        </a:defRPr>
      </a:lvl5pPr>
      <a:lvl6pPr marL="2470281" indent="-224570" algn="l" defTabSz="898285" rtl="0" eaLnBrk="1" latinLnBrk="0" hangingPunct="1">
        <a:spcBef>
          <a:spcPct val="20000"/>
        </a:spcBef>
        <a:buFont typeface="Arial" pitchFamily="34" charset="0"/>
        <a:buChar char="•"/>
        <a:defRPr sz="1941" kern="1200">
          <a:solidFill>
            <a:schemeClr val="tx1"/>
          </a:solidFill>
          <a:latin typeface="+mn-lt"/>
          <a:ea typeface="+mn-ea"/>
          <a:cs typeface="+mn-cs"/>
        </a:defRPr>
      </a:lvl6pPr>
      <a:lvl7pPr marL="2919426" indent="-224570" algn="l" defTabSz="898285" rtl="0" eaLnBrk="1" latinLnBrk="0" hangingPunct="1">
        <a:spcBef>
          <a:spcPct val="20000"/>
        </a:spcBef>
        <a:buFont typeface="Arial" pitchFamily="34" charset="0"/>
        <a:buChar char="•"/>
        <a:defRPr sz="1941" kern="1200">
          <a:solidFill>
            <a:schemeClr val="tx1"/>
          </a:solidFill>
          <a:latin typeface="+mn-lt"/>
          <a:ea typeface="+mn-ea"/>
          <a:cs typeface="+mn-cs"/>
        </a:defRPr>
      </a:lvl7pPr>
      <a:lvl8pPr marL="3368566" indent="-224570" algn="l" defTabSz="898285" rtl="0" eaLnBrk="1" latinLnBrk="0" hangingPunct="1">
        <a:spcBef>
          <a:spcPct val="20000"/>
        </a:spcBef>
        <a:buFont typeface="Arial" pitchFamily="34" charset="0"/>
        <a:buChar char="•"/>
        <a:defRPr sz="1941" kern="1200">
          <a:solidFill>
            <a:schemeClr val="tx1"/>
          </a:solidFill>
          <a:latin typeface="+mn-lt"/>
          <a:ea typeface="+mn-ea"/>
          <a:cs typeface="+mn-cs"/>
        </a:defRPr>
      </a:lvl8pPr>
      <a:lvl9pPr marL="3817710" indent="-224570" algn="l" defTabSz="898285" rtl="0" eaLnBrk="1" latinLnBrk="0" hangingPunct="1">
        <a:spcBef>
          <a:spcPct val="20000"/>
        </a:spcBef>
        <a:buFont typeface="Arial" pitchFamily="34" charset="0"/>
        <a:buChar char="•"/>
        <a:defRPr sz="1941" kern="1200">
          <a:solidFill>
            <a:schemeClr val="tx1"/>
          </a:solidFill>
          <a:latin typeface="+mn-lt"/>
          <a:ea typeface="+mn-ea"/>
          <a:cs typeface="+mn-cs"/>
        </a:defRPr>
      </a:lvl9pPr>
    </p:bodyStyle>
    <p:otherStyle>
      <a:defPPr>
        <a:defRPr lang="en-US"/>
      </a:defPPr>
      <a:lvl1pPr marL="0" algn="l" defTabSz="898285" rtl="0" eaLnBrk="1" latinLnBrk="0" hangingPunct="1">
        <a:defRPr sz="1765" kern="1200">
          <a:solidFill>
            <a:schemeClr val="tx1"/>
          </a:solidFill>
          <a:latin typeface="+mn-lt"/>
          <a:ea typeface="+mn-ea"/>
          <a:cs typeface="+mn-cs"/>
        </a:defRPr>
      </a:lvl1pPr>
      <a:lvl2pPr marL="449141" algn="l" defTabSz="898285" rtl="0" eaLnBrk="1" latinLnBrk="0" hangingPunct="1">
        <a:defRPr sz="1765" kern="1200">
          <a:solidFill>
            <a:schemeClr val="tx1"/>
          </a:solidFill>
          <a:latin typeface="+mn-lt"/>
          <a:ea typeface="+mn-ea"/>
          <a:cs typeface="+mn-cs"/>
        </a:defRPr>
      </a:lvl2pPr>
      <a:lvl3pPr marL="898285" algn="l" defTabSz="898285" rtl="0" eaLnBrk="1" latinLnBrk="0" hangingPunct="1">
        <a:defRPr sz="1765" kern="1200">
          <a:solidFill>
            <a:schemeClr val="tx1"/>
          </a:solidFill>
          <a:latin typeface="+mn-lt"/>
          <a:ea typeface="+mn-ea"/>
          <a:cs typeface="+mn-cs"/>
        </a:defRPr>
      </a:lvl3pPr>
      <a:lvl4pPr marL="1347427" algn="l" defTabSz="898285" rtl="0" eaLnBrk="1" latinLnBrk="0" hangingPunct="1">
        <a:defRPr sz="1765" kern="1200">
          <a:solidFill>
            <a:schemeClr val="tx1"/>
          </a:solidFill>
          <a:latin typeface="+mn-lt"/>
          <a:ea typeface="+mn-ea"/>
          <a:cs typeface="+mn-cs"/>
        </a:defRPr>
      </a:lvl4pPr>
      <a:lvl5pPr marL="1796569" algn="l" defTabSz="898285" rtl="0" eaLnBrk="1" latinLnBrk="0" hangingPunct="1">
        <a:defRPr sz="1765" kern="1200">
          <a:solidFill>
            <a:schemeClr val="tx1"/>
          </a:solidFill>
          <a:latin typeface="+mn-lt"/>
          <a:ea typeface="+mn-ea"/>
          <a:cs typeface="+mn-cs"/>
        </a:defRPr>
      </a:lvl5pPr>
      <a:lvl6pPr marL="2245712" algn="l" defTabSz="898285" rtl="0" eaLnBrk="1" latinLnBrk="0" hangingPunct="1">
        <a:defRPr sz="1765" kern="1200">
          <a:solidFill>
            <a:schemeClr val="tx1"/>
          </a:solidFill>
          <a:latin typeface="+mn-lt"/>
          <a:ea typeface="+mn-ea"/>
          <a:cs typeface="+mn-cs"/>
        </a:defRPr>
      </a:lvl6pPr>
      <a:lvl7pPr marL="2694854" algn="l" defTabSz="898285" rtl="0" eaLnBrk="1" latinLnBrk="0" hangingPunct="1">
        <a:defRPr sz="1765" kern="1200">
          <a:solidFill>
            <a:schemeClr val="tx1"/>
          </a:solidFill>
          <a:latin typeface="+mn-lt"/>
          <a:ea typeface="+mn-ea"/>
          <a:cs typeface="+mn-cs"/>
        </a:defRPr>
      </a:lvl7pPr>
      <a:lvl8pPr marL="3143997" algn="l" defTabSz="898285" rtl="0" eaLnBrk="1" latinLnBrk="0" hangingPunct="1">
        <a:defRPr sz="1765" kern="1200">
          <a:solidFill>
            <a:schemeClr val="tx1"/>
          </a:solidFill>
          <a:latin typeface="+mn-lt"/>
          <a:ea typeface="+mn-ea"/>
          <a:cs typeface="+mn-cs"/>
        </a:defRPr>
      </a:lvl8pPr>
      <a:lvl9pPr marL="3593137" algn="l" defTabSz="898285" rtl="0" eaLnBrk="1" latinLnBrk="0" hangingPunct="1">
        <a:defRPr sz="17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タイトル 1">
            <a:extLst>
              <a:ext uri="{FF2B5EF4-FFF2-40B4-BE49-F238E27FC236}">
                <a16:creationId xmlns:a16="http://schemas.microsoft.com/office/drawing/2014/main" id="{7D480BF6-4BE0-5748-9187-6B99D131CD1A}"/>
              </a:ext>
            </a:extLst>
          </p:cNvPr>
          <p:cNvSpPr txBox="1">
            <a:spLocks/>
          </p:cNvSpPr>
          <p:nvPr userDrawn="1"/>
        </p:nvSpPr>
        <p:spPr>
          <a:xfrm>
            <a:off x="9530324" y="6490087"/>
            <a:ext cx="2400000" cy="192027"/>
          </a:xfrm>
          <a:prstGeom prst="rect">
            <a:avLst/>
          </a:prstGeom>
        </p:spPr>
        <p:txBody>
          <a:bodyPr vert="horz" lIns="0" tIns="0" rIns="0" bIns="0" anchor="t" anchorCtr="0"/>
          <a:lstStyle>
            <a:lvl1pPr algn="ctr" defTabSz="1042988" rtl="0" eaLnBrk="0" fontAlgn="base" hangingPunct="0">
              <a:spcBef>
                <a:spcPct val="0"/>
              </a:spcBef>
              <a:spcAft>
                <a:spcPct val="0"/>
              </a:spcAft>
              <a:defRPr kumimoji="1" sz="5000">
                <a:solidFill>
                  <a:schemeClr val="tx2"/>
                </a:solidFill>
                <a:latin typeface="+mj-lt"/>
                <a:ea typeface="+mj-ea"/>
                <a:cs typeface="+mj-cs"/>
              </a:defRPr>
            </a:lvl1pPr>
            <a:lvl2pPr algn="ctr" defTabSz="1042988" rtl="0" eaLnBrk="0" fontAlgn="base" hangingPunct="0">
              <a:spcBef>
                <a:spcPct val="0"/>
              </a:spcBef>
              <a:spcAft>
                <a:spcPct val="0"/>
              </a:spcAft>
              <a:defRPr kumimoji="1" sz="5000">
                <a:solidFill>
                  <a:schemeClr val="tx2"/>
                </a:solidFill>
                <a:latin typeface="Arial" charset="0"/>
                <a:ea typeface="ＭＳ Ｐゴシック" pitchFamily="50" charset="-128"/>
              </a:defRPr>
            </a:lvl2pPr>
            <a:lvl3pPr algn="ctr" defTabSz="1042988" rtl="0" eaLnBrk="0" fontAlgn="base" hangingPunct="0">
              <a:spcBef>
                <a:spcPct val="0"/>
              </a:spcBef>
              <a:spcAft>
                <a:spcPct val="0"/>
              </a:spcAft>
              <a:defRPr kumimoji="1" sz="5000">
                <a:solidFill>
                  <a:schemeClr val="tx2"/>
                </a:solidFill>
                <a:latin typeface="Arial" charset="0"/>
                <a:ea typeface="ＭＳ Ｐゴシック" pitchFamily="50" charset="-128"/>
              </a:defRPr>
            </a:lvl3pPr>
            <a:lvl4pPr algn="ctr" defTabSz="1042988" rtl="0" eaLnBrk="0" fontAlgn="base" hangingPunct="0">
              <a:spcBef>
                <a:spcPct val="0"/>
              </a:spcBef>
              <a:spcAft>
                <a:spcPct val="0"/>
              </a:spcAft>
              <a:defRPr kumimoji="1" sz="5000">
                <a:solidFill>
                  <a:schemeClr val="tx2"/>
                </a:solidFill>
                <a:latin typeface="Arial" charset="0"/>
                <a:ea typeface="ＭＳ Ｐゴシック" pitchFamily="50" charset="-128"/>
              </a:defRPr>
            </a:lvl4pPr>
            <a:lvl5pPr algn="ctr" defTabSz="1042988" rtl="0" eaLnBrk="0" fontAlgn="base" hangingPunct="0">
              <a:spcBef>
                <a:spcPct val="0"/>
              </a:spcBef>
              <a:spcAft>
                <a:spcPct val="0"/>
              </a:spcAft>
              <a:defRPr kumimoji="1" sz="5000">
                <a:solidFill>
                  <a:schemeClr val="tx2"/>
                </a:solidFill>
                <a:latin typeface="Arial" charset="0"/>
                <a:ea typeface="ＭＳ Ｐゴシック" pitchFamily="50" charset="-128"/>
              </a:defRPr>
            </a:lvl5pPr>
            <a:lvl6pPr marL="457200" algn="ctr" defTabSz="1042988" rtl="0" fontAlgn="base">
              <a:spcBef>
                <a:spcPct val="0"/>
              </a:spcBef>
              <a:spcAft>
                <a:spcPct val="0"/>
              </a:spcAft>
              <a:defRPr kumimoji="1" sz="5000">
                <a:solidFill>
                  <a:schemeClr val="tx2"/>
                </a:solidFill>
                <a:latin typeface="Arial" charset="0"/>
                <a:ea typeface="ＭＳ Ｐゴシック" pitchFamily="50" charset="-128"/>
              </a:defRPr>
            </a:lvl6pPr>
            <a:lvl7pPr marL="914400" algn="ctr" defTabSz="1042988" rtl="0" fontAlgn="base">
              <a:spcBef>
                <a:spcPct val="0"/>
              </a:spcBef>
              <a:spcAft>
                <a:spcPct val="0"/>
              </a:spcAft>
              <a:defRPr kumimoji="1" sz="5000">
                <a:solidFill>
                  <a:schemeClr val="tx2"/>
                </a:solidFill>
                <a:latin typeface="Arial" charset="0"/>
                <a:ea typeface="ＭＳ Ｐゴシック" pitchFamily="50" charset="-128"/>
              </a:defRPr>
            </a:lvl7pPr>
            <a:lvl8pPr marL="1371600" algn="ctr" defTabSz="1042988" rtl="0" fontAlgn="base">
              <a:spcBef>
                <a:spcPct val="0"/>
              </a:spcBef>
              <a:spcAft>
                <a:spcPct val="0"/>
              </a:spcAft>
              <a:defRPr kumimoji="1" sz="5000">
                <a:solidFill>
                  <a:schemeClr val="tx2"/>
                </a:solidFill>
                <a:latin typeface="Arial" charset="0"/>
                <a:ea typeface="ＭＳ Ｐゴシック" pitchFamily="50" charset="-128"/>
              </a:defRPr>
            </a:lvl8pPr>
            <a:lvl9pPr marL="1828800" algn="ctr" defTabSz="1042988" rtl="0" fontAlgn="base">
              <a:spcBef>
                <a:spcPct val="0"/>
              </a:spcBef>
              <a:spcAft>
                <a:spcPct val="0"/>
              </a:spcAft>
              <a:defRPr kumimoji="1" sz="5000">
                <a:solidFill>
                  <a:schemeClr val="tx2"/>
                </a:solidFill>
                <a:latin typeface="Arial" charset="0"/>
                <a:ea typeface="ＭＳ Ｐゴシック" pitchFamily="50" charset="-128"/>
              </a:defRPr>
            </a:lvl9pPr>
          </a:lstStyle>
          <a:p>
            <a:pPr algn="r"/>
            <a:r>
              <a:rPr lang="en-US" altLang="ja-JP" sz="933" kern="700" dirty="0">
                <a:solidFill>
                  <a:schemeClr val="tx1"/>
                </a:solidFill>
                <a:latin typeface="+mn-ea"/>
                <a:ea typeface="+mn-ea"/>
              </a:rPr>
              <a:t>© 2022 Teijin Limited. All Rights Reserved.</a:t>
            </a:r>
            <a:endParaRPr lang="ja-JP" altLang="en-US" sz="933" kern="700" dirty="0">
              <a:solidFill>
                <a:schemeClr val="tx1"/>
              </a:solidFill>
              <a:latin typeface="+mn-ea"/>
              <a:ea typeface="+mn-ea"/>
            </a:endParaRPr>
          </a:p>
        </p:txBody>
      </p:sp>
      <p:pic>
        <p:nvPicPr>
          <p:cNvPr id="4" name="図 3">
            <a:extLst>
              <a:ext uri="{FF2B5EF4-FFF2-40B4-BE49-F238E27FC236}">
                <a16:creationId xmlns:a16="http://schemas.microsoft.com/office/drawing/2014/main" id="{CB8F7A56-CDF8-5144-A6A8-25E08E32E253}"/>
              </a:ext>
            </a:extLst>
          </p:cNvPr>
          <p:cNvPicPr>
            <a:picLocks noChangeAspect="1"/>
          </p:cNvPicPr>
          <p:nvPr userDrawn="1"/>
        </p:nvPicPr>
        <p:blipFill rotWithShape="1">
          <a:blip r:embed="rId13"/>
          <a:srcRect l="8317" t="35532" r="4889" b="24560"/>
          <a:stretch/>
        </p:blipFill>
        <p:spPr>
          <a:xfrm>
            <a:off x="8964705" y="295836"/>
            <a:ext cx="2895601" cy="264457"/>
          </a:xfrm>
          <a:prstGeom prst="rect">
            <a:avLst/>
          </a:prstGeom>
        </p:spPr>
      </p:pic>
      <p:pic>
        <p:nvPicPr>
          <p:cNvPr id="7" name="図 6">
            <a:extLst>
              <a:ext uri="{FF2B5EF4-FFF2-40B4-BE49-F238E27FC236}">
                <a16:creationId xmlns:a16="http://schemas.microsoft.com/office/drawing/2014/main" id="{CAD6533F-6392-2644-8A84-42549D7ECA15}"/>
              </a:ext>
            </a:extLst>
          </p:cNvPr>
          <p:cNvPicPr>
            <a:picLocks noChangeAspect="1"/>
          </p:cNvPicPr>
          <p:nvPr userDrawn="1"/>
        </p:nvPicPr>
        <p:blipFill rotWithShape="1">
          <a:blip r:embed="rId14" cstate="print">
            <a:alphaModFix amt="50000"/>
            <a:extLst>
              <a:ext uri="{28A0092B-C50C-407E-A947-70E740481C1C}">
                <a14:useLocalDpi xmlns:a14="http://schemas.microsoft.com/office/drawing/2010/main"/>
              </a:ext>
            </a:extLst>
          </a:blip>
          <a:srcRect/>
          <a:stretch/>
        </p:blipFill>
        <p:spPr>
          <a:xfrm>
            <a:off x="0" y="0"/>
            <a:ext cx="2950277" cy="1054365"/>
          </a:xfrm>
          <a:prstGeom prst="rect">
            <a:avLst/>
          </a:prstGeom>
        </p:spPr>
      </p:pic>
      <p:cxnSp>
        <p:nvCxnSpPr>
          <p:cNvPr id="19" name="直線コネクタ 18">
            <a:extLst>
              <a:ext uri="{FF2B5EF4-FFF2-40B4-BE49-F238E27FC236}">
                <a16:creationId xmlns:a16="http://schemas.microsoft.com/office/drawing/2014/main" id="{D1F6C183-91D3-8E42-900E-CF85F609326B}"/>
              </a:ext>
            </a:extLst>
          </p:cNvPr>
          <p:cNvCxnSpPr/>
          <p:nvPr userDrawn="1"/>
        </p:nvCxnSpPr>
        <p:spPr>
          <a:xfrm>
            <a:off x="0" y="1054375"/>
            <a:ext cx="12192000" cy="0"/>
          </a:xfrm>
          <a:prstGeom prst="line">
            <a:avLst/>
          </a:prstGeom>
          <a:ln w="889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509532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377" rtl="0" eaLnBrk="1" latinLnBrk="0" hangingPunct="1">
        <a:lnSpc>
          <a:spcPct val="90000"/>
        </a:lnSpc>
        <a:spcBef>
          <a:spcPct val="0"/>
        </a:spcBef>
        <a:buNone/>
        <a:defRPr kumimoji="1" sz="2667"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正方形/長方形 9"/>
          <p:cNvSpPr/>
          <p:nvPr/>
        </p:nvSpPr>
        <p:spPr>
          <a:xfrm>
            <a:off x="336062" y="6524633"/>
            <a:ext cx="11519877" cy="73025"/>
          </a:xfrm>
          <a:prstGeom prst="rect">
            <a:avLst/>
          </a:prstGeom>
          <a:gradFill flip="none" rotWithShape="1">
            <a:gsLst>
              <a:gs pos="0">
                <a:srgbClr val="000099"/>
              </a:gs>
              <a:gs pos="50000">
                <a:schemeClr val="bg1">
                  <a:lumMod val="75000"/>
                </a:schemeClr>
              </a:gs>
              <a:gs pos="100000">
                <a:srgbClr val="0000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9" name="正方形/長方形 8"/>
          <p:cNvSpPr/>
          <p:nvPr/>
        </p:nvSpPr>
        <p:spPr>
          <a:xfrm>
            <a:off x="246184" y="765175"/>
            <a:ext cx="11521832" cy="71438"/>
          </a:xfrm>
          <a:prstGeom prst="rect">
            <a:avLst/>
          </a:prstGeom>
          <a:gradFill flip="none" rotWithShape="1">
            <a:gsLst>
              <a:gs pos="0">
                <a:srgbClr val="000099"/>
              </a:gs>
              <a:gs pos="50000">
                <a:schemeClr val="bg1">
                  <a:lumMod val="75000"/>
                </a:schemeClr>
              </a:gs>
              <a:gs pos="100000">
                <a:srgbClr val="0000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7172" name="Rectangle 2"/>
          <p:cNvSpPr>
            <a:spLocks noGrp="1" noChangeArrowheads="1"/>
          </p:cNvSpPr>
          <p:nvPr>
            <p:ph type="title"/>
          </p:nvPr>
        </p:nvSpPr>
        <p:spPr bwMode="gray">
          <a:xfrm>
            <a:off x="336065" y="115896"/>
            <a:ext cx="11521832" cy="4333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7173" name="Rectangle 3"/>
          <p:cNvSpPr>
            <a:spLocks noGrp="1" noChangeArrowheads="1"/>
          </p:cNvSpPr>
          <p:nvPr>
            <p:ph type="body" idx="1"/>
          </p:nvPr>
        </p:nvSpPr>
        <p:spPr bwMode="gray">
          <a:xfrm>
            <a:off x="609600" y="1341446"/>
            <a:ext cx="10972800" cy="4784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78" name="Rectangle 6"/>
          <p:cNvSpPr>
            <a:spLocks noGrp="1" noChangeArrowheads="1"/>
          </p:cNvSpPr>
          <p:nvPr>
            <p:ph type="sldNum" sz="quarter" idx="4"/>
          </p:nvPr>
        </p:nvSpPr>
        <p:spPr bwMode="gray">
          <a:xfrm>
            <a:off x="9347200" y="-3440"/>
            <a:ext cx="28448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ea typeface="ＭＳ Ｐゴシック" charset="-128"/>
              </a:defRPr>
            </a:lvl1pPr>
          </a:lstStyle>
          <a:p>
            <a:pPr fontAlgn="base">
              <a:spcBef>
                <a:spcPct val="0"/>
              </a:spcBef>
              <a:spcAft>
                <a:spcPct val="0"/>
              </a:spcAft>
              <a:defRPr/>
            </a:pPr>
            <a:fld id="{5309FC9C-CACA-405E-B149-67E65B05DD0A}" type="slidenum">
              <a:rPr kumimoji="1" lang="en-US" altLang="ja-JP" smtClean="0">
                <a:solidFill>
                  <a:prstClr val="black"/>
                </a:solidFill>
              </a:rPr>
              <a:pPr fontAlgn="base">
                <a:spcBef>
                  <a:spcPct val="0"/>
                </a:spcBef>
                <a:spcAft>
                  <a:spcPct val="0"/>
                </a:spcAft>
                <a:defRPr/>
              </a:pPr>
              <a:t>‹#›</a:t>
            </a:fld>
            <a:endParaRPr kumimoji="1" lang="en-US" altLang="ja-JP" dirty="0">
              <a:solidFill>
                <a:prstClr val="black"/>
              </a:solidFill>
            </a:endParaRPr>
          </a:p>
        </p:txBody>
      </p:sp>
    </p:spTree>
    <p:extLst>
      <p:ext uri="{BB962C8B-B14F-4D97-AF65-F5344CB8AC3E}">
        <p14:creationId xmlns:p14="http://schemas.microsoft.com/office/powerpoint/2010/main" val="15889766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hf hdr="0" ftr="0" dt="0"/>
  <p:txStyles>
    <p:titleStyle>
      <a:lvl1pPr algn="l" rtl="0" eaLnBrk="0" fontAlgn="base" hangingPunct="0">
        <a:spcBef>
          <a:spcPct val="0"/>
        </a:spcBef>
        <a:spcAft>
          <a:spcPct val="0"/>
        </a:spcAft>
        <a:defRPr kumimoji="1" sz="2000">
          <a:solidFill>
            <a:schemeClr val="tx2"/>
          </a:solidFill>
          <a:latin typeface="+mj-lt"/>
          <a:ea typeface="+mj-ea"/>
          <a:cs typeface="+mj-cs"/>
        </a:defRPr>
      </a:lvl1pPr>
      <a:lvl2pPr algn="l" rtl="0" eaLnBrk="0" fontAlgn="base" hangingPunct="0">
        <a:spcBef>
          <a:spcPct val="0"/>
        </a:spcBef>
        <a:spcAft>
          <a:spcPct val="0"/>
        </a:spcAft>
        <a:defRPr kumimoji="1" sz="2000">
          <a:solidFill>
            <a:schemeClr val="tx2"/>
          </a:solidFill>
          <a:latin typeface="Arial" charset="0"/>
          <a:ea typeface="ＭＳ Ｐゴシック" charset="-128"/>
        </a:defRPr>
      </a:lvl2pPr>
      <a:lvl3pPr algn="l" rtl="0" eaLnBrk="0" fontAlgn="base" hangingPunct="0">
        <a:spcBef>
          <a:spcPct val="0"/>
        </a:spcBef>
        <a:spcAft>
          <a:spcPct val="0"/>
        </a:spcAft>
        <a:defRPr kumimoji="1" sz="2000">
          <a:solidFill>
            <a:schemeClr val="tx2"/>
          </a:solidFill>
          <a:latin typeface="Arial" charset="0"/>
          <a:ea typeface="ＭＳ Ｐゴシック" charset="-128"/>
        </a:defRPr>
      </a:lvl3pPr>
      <a:lvl4pPr algn="l" rtl="0" eaLnBrk="0" fontAlgn="base" hangingPunct="0">
        <a:spcBef>
          <a:spcPct val="0"/>
        </a:spcBef>
        <a:spcAft>
          <a:spcPct val="0"/>
        </a:spcAft>
        <a:defRPr kumimoji="1" sz="2000">
          <a:solidFill>
            <a:schemeClr val="tx2"/>
          </a:solidFill>
          <a:latin typeface="Arial" charset="0"/>
          <a:ea typeface="ＭＳ Ｐゴシック" charset="-128"/>
        </a:defRPr>
      </a:lvl4pPr>
      <a:lvl5pPr algn="l" rtl="0" eaLnBrk="0" fontAlgn="base" hangingPunct="0">
        <a:spcBef>
          <a:spcPct val="0"/>
        </a:spcBef>
        <a:spcAft>
          <a:spcPct val="0"/>
        </a:spcAft>
        <a:defRPr kumimoji="1" sz="2000">
          <a:solidFill>
            <a:schemeClr val="tx2"/>
          </a:solidFill>
          <a:latin typeface="Arial" charset="0"/>
          <a:ea typeface="ＭＳ Ｐゴシック" charset="-128"/>
        </a:defRPr>
      </a:lvl5pPr>
      <a:lvl6pPr marL="457200" algn="l" rtl="0" eaLnBrk="1" fontAlgn="base" hangingPunct="1">
        <a:spcBef>
          <a:spcPct val="0"/>
        </a:spcBef>
        <a:spcAft>
          <a:spcPct val="0"/>
        </a:spcAft>
        <a:defRPr kumimoji="1" sz="2000">
          <a:solidFill>
            <a:schemeClr val="tx2"/>
          </a:solidFill>
          <a:latin typeface="Arial" charset="0"/>
          <a:ea typeface="ＭＳ Ｐゴシック" charset="-128"/>
        </a:defRPr>
      </a:lvl6pPr>
      <a:lvl7pPr marL="914400" algn="l" rtl="0" eaLnBrk="1" fontAlgn="base" hangingPunct="1">
        <a:spcBef>
          <a:spcPct val="0"/>
        </a:spcBef>
        <a:spcAft>
          <a:spcPct val="0"/>
        </a:spcAft>
        <a:defRPr kumimoji="1" sz="2000">
          <a:solidFill>
            <a:schemeClr val="tx2"/>
          </a:solidFill>
          <a:latin typeface="Arial" charset="0"/>
          <a:ea typeface="ＭＳ Ｐゴシック" charset="-128"/>
        </a:defRPr>
      </a:lvl7pPr>
      <a:lvl8pPr marL="1371600" algn="l" rtl="0" eaLnBrk="1" fontAlgn="base" hangingPunct="1">
        <a:spcBef>
          <a:spcPct val="0"/>
        </a:spcBef>
        <a:spcAft>
          <a:spcPct val="0"/>
        </a:spcAft>
        <a:defRPr kumimoji="1" sz="2000">
          <a:solidFill>
            <a:schemeClr val="tx2"/>
          </a:solidFill>
          <a:latin typeface="Arial" charset="0"/>
          <a:ea typeface="ＭＳ Ｐゴシック" charset="-128"/>
        </a:defRPr>
      </a:lvl8pPr>
      <a:lvl9pPr marL="1828800" algn="l" rtl="0" eaLnBrk="1" fontAlgn="base" hangingPunct="1">
        <a:spcBef>
          <a:spcPct val="0"/>
        </a:spcBef>
        <a:spcAft>
          <a:spcPct val="0"/>
        </a:spcAft>
        <a:defRPr kumimoji="1" sz="20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1600">
          <a:solidFill>
            <a:schemeClr val="tx1"/>
          </a:solidFill>
          <a:latin typeface="+mn-lt"/>
          <a:ea typeface="+mn-ea"/>
        </a:defRPr>
      </a:lvl3pPr>
      <a:lvl4pPr marL="1600200" indent="-228600" algn="l" rtl="0" eaLnBrk="0" fontAlgn="base" hangingPunct="0">
        <a:spcBef>
          <a:spcPct val="20000"/>
        </a:spcBef>
        <a:spcAft>
          <a:spcPct val="0"/>
        </a:spcAft>
        <a:buChar char="–"/>
        <a:defRPr kumimoji="1" sz="1400">
          <a:solidFill>
            <a:schemeClr val="tx1"/>
          </a:solidFill>
          <a:latin typeface="+mn-lt"/>
          <a:ea typeface="+mn-ea"/>
        </a:defRPr>
      </a:lvl4pPr>
      <a:lvl5pPr marL="2057400" indent="-228600" algn="l" rtl="0" eaLnBrk="0" fontAlgn="base" hangingPunct="0">
        <a:spcBef>
          <a:spcPct val="20000"/>
        </a:spcBef>
        <a:spcAft>
          <a:spcPct val="0"/>
        </a:spcAft>
        <a:buChar char="»"/>
        <a:defRPr kumimoji="1" sz="1400">
          <a:solidFill>
            <a:schemeClr val="tx1"/>
          </a:solidFill>
          <a:latin typeface="+mn-lt"/>
          <a:ea typeface="+mn-ea"/>
        </a:defRPr>
      </a:lvl5pPr>
      <a:lvl6pPr marL="2514600" indent="-228600" algn="l" rtl="0" eaLnBrk="1" fontAlgn="base" hangingPunct="1">
        <a:spcBef>
          <a:spcPct val="20000"/>
        </a:spcBef>
        <a:spcAft>
          <a:spcPct val="0"/>
        </a:spcAft>
        <a:buChar char="»"/>
        <a:defRPr kumimoji="1" sz="1400">
          <a:solidFill>
            <a:schemeClr val="tx1"/>
          </a:solidFill>
          <a:latin typeface="+mn-lt"/>
          <a:ea typeface="+mn-ea"/>
        </a:defRPr>
      </a:lvl6pPr>
      <a:lvl7pPr marL="2971800" indent="-228600" algn="l" rtl="0" eaLnBrk="1" fontAlgn="base" hangingPunct="1">
        <a:spcBef>
          <a:spcPct val="20000"/>
        </a:spcBef>
        <a:spcAft>
          <a:spcPct val="0"/>
        </a:spcAft>
        <a:buChar char="»"/>
        <a:defRPr kumimoji="1" sz="1400">
          <a:solidFill>
            <a:schemeClr val="tx1"/>
          </a:solidFill>
          <a:latin typeface="+mn-lt"/>
          <a:ea typeface="+mn-ea"/>
        </a:defRPr>
      </a:lvl7pPr>
      <a:lvl8pPr marL="3429000" indent="-228600" algn="l" rtl="0" eaLnBrk="1" fontAlgn="base" hangingPunct="1">
        <a:spcBef>
          <a:spcPct val="20000"/>
        </a:spcBef>
        <a:spcAft>
          <a:spcPct val="0"/>
        </a:spcAft>
        <a:buChar char="»"/>
        <a:defRPr kumimoji="1" sz="1400">
          <a:solidFill>
            <a:schemeClr val="tx1"/>
          </a:solidFill>
          <a:latin typeface="+mn-lt"/>
          <a:ea typeface="+mn-ea"/>
        </a:defRPr>
      </a:lvl8pPr>
      <a:lvl9pPr marL="3886200" indent="-228600" algn="l" rtl="0" eaLnBrk="1" fontAlgn="base" hangingPunct="1">
        <a:spcBef>
          <a:spcPct val="20000"/>
        </a:spcBef>
        <a:spcAft>
          <a:spcPct val="0"/>
        </a:spcAft>
        <a:buChar char="»"/>
        <a:defRPr kumimoji="1" sz="14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正方形/長方形 9"/>
          <p:cNvSpPr/>
          <p:nvPr/>
        </p:nvSpPr>
        <p:spPr>
          <a:xfrm>
            <a:off x="336062" y="6524633"/>
            <a:ext cx="11519877" cy="73025"/>
          </a:xfrm>
          <a:prstGeom prst="rect">
            <a:avLst/>
          </a:prstGeom>
          <a:gradFill flip="none" rotWithShape="1">
            <a:gsLst>
              <a:gs pos="0">
                <a:srgbClr val="000099"/>
              </a:gs>
              <a:gs pos="50000">
                <a:schemeClr val="bg1">
                  <a:lumMod val="75000"/>
                </a:schemeClr>
              </a:gs>
              <a:gs pos="100000">
                <a:srgbClr val="0000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9" name="正方形/長方形 8"/>
          <p:cNvSpPr/>
          <p:nvPr/>
        </p:nvSpPr>
        <p:spPr>
          <a:xfrm>
            <a:off x="246184" y="765175"/>
            <a:ext cx="11521832" cy="71438"/>
          </a:xfrm>
          <a:prstGeom prst="rect">
            <a:avLst/>
          </a:prstGeom>
          <a:gradFill flip="none" rotWithShape="1">
            <a:gsLst>
              <a:gs pos="0">
                <a:srgbClr val="000099"/>
              </a:gs>
              <a:gs pos="50000">
                <a:schemeClr val="bg1">
                  <a:lumMod val="75000"/>
                </a:schemeClr>
              </a:gs>
              <a:gs pos="100000">
                <a:srgbClr val="0000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7172" name="Rectangle 2"/>
          <p:cNvSpPr>
            <a:spLocks noGrp="1" noChangeArrowheads="1"/>
          </p:cNvSpPr>
          <p:nvPr>
            <p:ph type="title"/>
          </p:nvPr>
        </p:nvSpPr>
        <p:spPr bwMode="gray">
          <a:xfrm>
            <a:off x="336065" y="115896"/>
            <a:ext cx="11521832" cy="4333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7173" name="Rectangle 3"/>
          <p:cNvSpPr>
            <a:spLocks noGrp="1" noChangeArrowheads="1"/>
          </p:cNvSpPr>
          <p:nvPr>
            <p:ph type="body" idx="1"/>
          </p:nvPr>
        </p:nvSpPr>
        <p:spPr bwMode="gray">
          <a:xfrm>
            <a:off x="609600" y="1341446"/>
            <a:ext cx="10972800" cy="4784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78" name="Rectangle 6"/>
          <p:cNvSpPr>
            <a:spLocks noGrp="1" noChangeArrowheads="1"/>
          </p:cNvSpPr>
          <p:nvPr>
            <p:ph type="sldNum" sz="quarter" idx="4"/>
          </p:nvPr>
        </p:nvSpPr>
        <p:spPr bwMode="gray">
          <a:xfrm>
            <a:off x="9347200" y="-3440"/>
            <a:ext cx="28448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ea typeface="ＭＳ Ｐゴシック" charset="-128"/>
              </a:defRPr>
            </a:lvl1pPr>
          </a:lstStyle>
          <a:p>
            <a:pPr fontAlgn="base">
              <a:spcBef>
                <a:spcPct val="0"/>
              </a:spcBef>
              <a:spcAft>
                <a:spcPct val="0"/>
              </a:spcAft>
              <a:defRPr/>
            </a:pPr>
            <a:fld id="{5309FC9C-CACA-405E-B149-67E65B05DD0A}" type="slidenum">
              <a:rPr kumimoji="1" lang="en-US" altLang="ja-JP" smtClean="0">
                <a:solidFill>
                  <a:prstClr val="black"/>
                </a:solidFill>
              </a:rPr>
              <a:pPr fontAlgn="base">
                <a:spcBef>
                  <a:spcPct val="0"/>
                </a:spcBef>
                <a:spcAft>
                  <a:spcPct val="0"/>
                </a:spcAft>
                <a:defRPr/>
              </a:pPr>
              <a:t>‹#›</a:t>
            </a:fld>
            <a:endParaRPr kumimoji="1" lang="en-US" altLang="ja-JP" dirty="0">
              <a:solidFill>
                <a:prstClr val="black"/>
              </a:solidFill>
            </a:endParaRPr>
          </a:p>
        </p:txBody>
      </p:sp>
    </p:spTree>
    <p:extLst>
      <p:ext uri="{BB962C8B-B14F-4D97-AF65-F5344CB8AC3E}">
        <p14:creationId xmlns:p14="http://schemas.microsoft.com/office/powerpoint/2010/main" val="403217583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Lst>
  <p:hf hdr="0" ftr="0" dt="0"/>
  <p:txStyles>
    <p:titleStyle>
      <a:lvl1pPr algn="l" rtl="0" eaLnBrk="0" fontAlgn="base" hangingPunct="0">
        <a:spcBef>
          <a:spcPct val="0"/>
        </a:spcBef>
        <a:spcAft>
          <a:spcPct val="0"/>
        </a:spcAft>
        <a:defRPr kumimoji="1" sz="2000">
          <a:solidFill>
            <a:schemeClr val="tx2"/>
          </a:solidFill>
          <a:latin typeface="+mj-lt"/>
          <a:ea typeface="+mj-ea"/>
          <a:cs typeface="+mj-cs"/>
        </a:defRPr>
      </a:lvl1pPr>
      <a:lvl2pPr algn="l" rtl="0" eaLnBrk="0" fontAlgn="base" hangingPunct="0">
        <a:spcBef>
          <a:spcPct val="0"/>
        </a:spcBef>
        <a:spcAft>
          <a:spcPct val="0"/>
        </a:spcAft>
        <a:defRPr kumimoji="1" sz="2000">
          <a:solidFill>
            <a:schemeClr val="tx2"/>
          </a:solidFill>
          <a:latin typeface="Arial" charset="0"/>
          <a:ea typeface="ＭＳ Ｐゴシック" charset="-128"/>
        </a:defRPr>
      </a:lvl2pPr>
      <a:lvl3pPr algn="l" rtl="0" eaLnBrk="0" fontAlgn="base" hangingPunct="0">
        <a:spcBef>
          <a:spcPct val="0"/>
        </a:spcBef>
        <a:spcAft>
          <a:spcPct val="0"/>
        </a:spcAft>
        <a:defRPr kumimoji="1" sz="2000">
          <a:solidFill>
            <a:schemeClr val="tx2"/>
          </a:solidFill>
          <a:latin typeface="Arial" charset="0"/>
          <a:ea typeface="ＭＳ Ｐゴシック" charset="-128"/>
        </a:defRPr>
      </a:lvl3pPr>
      <a:lvl4pPr algn="l" rtl="0" eaLnBrk="0" fontAlgn="base" hangingPunct="0">
        <a:spcBef>
          <a:spcPct val="0"/>
        </a:spcBef>
        <a:spcAft>
          <a:spcPct val="0"/>
        </a:spcAft>
        <a:defRPr kumimoji="1" sz="2000">
          <a:solidFill>
            <a:schemeClr val="tx2"/>
          </a:solidFill>
          <a:latin typeface="Arial" charset="0"/>
          <a:ea typeface="ＭＳ Ｐゴシック" charset="-128"/>
        </a:defRPr>
      </a:lvl4pPr>
      <a:lvl5pPr algn="l" rtl="0" eaLnBrk="0" fontAlgn="base" hangingPunct="0">
        <a:spcBef>
          <a:spcPct val="0"/>
        </a:spcBef>
        <a:spcAft>
          <a:spcPct val="0"/>
        </a:spcAft>
        <a:defRPr kumimoji="1" sz="2000">
          <a:solidFill>
            <a:schemeClr val="tx2"/>
          </a:solidFill>
          <a:latin typeface="Arial" charset="0"/>
          <a:ea typeface="ＭＳ Ｐゴシック" charset="-128"/>
        </a:defRPr>
      </a:lvl5pPr>
      <a:lvl6pPr marL="457200" algn="l" rtl="0" eaLnBrk="1" fontAlgn="base" hangingPunct="1">
        <a:spcBef>
          <a:spcPct val="0"/>
        </a:spcBef>
        <a:spcAft>
          <a:spcPct val="0"/>
        </a:spcAft>
        <a:defRPr kumimoji="1" sz="2000">
          <a:solidFill>
            <a:schemeClr val="tx2"/>
          </a:solidFill>
          <a:latin typeface="Arial" charset="0"/>
          <a:ea typeface="ＭＳ Ｐゴシック" charset="-128"/>
        </a:defRPr>
      </a:lvl6pPr>
      <a:lvl7pPr marL="914400" algn="l" rtl="0" eaLnBrk="1" fontAlgn="base" hangingPunct="1">
        <a:spcBef>
          <a:spcPct val="0"/>
        </a:spcBef>
        <a:spcAft>
          <a:spcPct val="0"/>
        </a:spcAft>
        <a:defRPr kumimoji="1" sz="2000">
          <a:solidFill>
            <a:schemeClr val="tx2"/>
          </a:solidFill>
          <a:latin typeface="Arial" charset="0"/>
          <a:ea typeface="ＭＳ Ｐゴシック" charset="-128"/>
        </a:defRPr>
      </a:lvl7pPr>
      <a:lvl8pPr marL="1371600" algn="l" rtl="0" eaLnBrk="1" fontAlgn="base" hangingPunct="1">
        <a:spcBef>
          <a:spcPct val="0"/>
        </a:spcBef>
        <a:spcAft>
          <a:spcPct val="0"/>
        </a:spcAft>
        <a:defRPr kumimoji="1" sz="2000">
          <a:solidFill>
            <a:schemeClr val="tx2"/>
          </a:solidFill>
          <a:latin typeface="Arial" charset="0"/>
          <a:ea typeface="ＭＳ Ｐゴシック" charset="-128"/>
        </a:defRPr>
      </a:lvl8pPr>
      <a:lvl9pPr marL="1828800" algn="l" rtl="0" eaLnBrk="1" fontAlgn="base" hangingPunct="1">
        <a:spcBef>
          <a:spcPct val="0"/>
        </a:spcBef>
        <a:spcAft>
          <a:spcPct val="0"/>
        </a:spcAft>
        <a:defRPr kumimoji="1" sz="20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1600">
          <a:solidFill>
            <a:schemeClr val="tx1"/>
          </a:solidFill>
          <a:latin typeface="+mn-lt"/>
          <a:ea typeface="+mn-ea"/>
        </a:defRPr>
      </a:lvl3pPr>
      <a:lvl4pPr marL="1600200" indent="-228600" algn="l" rtl="0" eaLnBrk="0" fontAlgn="base" hangingPunct="0">
        <a:spcBef>
          <a:spcPct val="20000"/>
        </a:spcBef>
        <a:spcAft>
          <a:spcPct val="0"/>
        </a:spcAft>
        <a:buChar char="–"/>
        <a:defRPr kumimoji="1" sz="1400">
          <a:solidFill>
            <a:schemeClr val="tx1"/>
          </a:solidFill>
          <a:latin typeface="+mn-lt"/>
          <a:ea typeface="+mn-ea"/>
        </a:defRPr>
      </a:lvl4pPr>
      <a:lvl5pPr marL="2057400" indent="-228600" algn="l" rtl="0" eaLnBrk="0" fontAlgn="base" hangingPunct="0">
        <a:spcBef>
          <a:spcPct val="20000"/>
        </a:spcBef>
        <a:spcAft>
          <a:spcPct val="0"/>
        </a:spcAft>
        <a:buChar char="»"/>
        <a:defRPr kumimoji="1" sz="1400">
          <a:solidFill>
            <a:schemeClr val="tx1"/>
          </a:solidFill>
          <a:latin typeface="+mn-lt"/>
          <a:ea typeface="+mn-ea"/>
        </a:defRPr>
      </a:lvl5pPr>
      <a:lvl6pPr marL="2514600" indent="-228600" algn="l" rtl="0" eaLnBrk="1" fontAlgn="base" hangingPunct="1">
        <a:spcBef>
          <a:spcPct val="20000"/>
        </a:spcBef>
        <a:spcAft>
          <a:spcPct val="0"/>
        </a:spcAft>
        <a:buChar char="»"/>
        <a:defRPr kumimoji="1" sz="1400">
          <a:solidFill>
            <a:schemeClr val="tx1"/>
          </a:solidFill>
          <a:latin typeface="+mn-lt"/>
          <a:ea typeface="+mn-ea"/>
        </a:defRPr>
      </a:lvl6pPr>
      <a:lvl7pPr marL="2971800" indent="-228600" algn="l" rtl="0" eaLnBrk="1" fontAlgn="base" hangingPunct="1">
        <a:spcBef>
          <a:spcPct val="20000"/>
        </a:spcBef>
        <a:spcAft>
          <a:spcPct val="0"/>
        </a:spcAft>
        <a:buChar char="»"/>
        <a:defRPr kumimoji="1" sz="1400">
          <a:solidFill>
            <a:schemeClr val="tx1"/>
          </a:solidFill>
          <a:latin typeface="+mn-lt"/>
          <a:ea typeface="+mn-ea"/>
        </a:defRPr>
      </a:lvl7pPr>
      <a:lvl8pPr marL="3429000" indent="-228600" algn="l" rtl="0" eaLnBrk="1" fontAlgn="base" hangingPunct="1">
        <a:spcBef>
          <a:spcPct val="20000"/>
        </a:spcBef>
        <a:spcAft>
          <a:spcPct val="0"/>
        </a:spcAft>
        <a:buChar char="»"/>
        <a:defRPr kumimoji="1" sz="1400">
          <a:solidFill>
            <a:schemeClr val="tx1"/>
          </a:solidFill>
          <a:latin typeface="+mn-lt"/>
          <a:ea typeface="+mn-ea"/>
        </a:defRPr>
      </a:lvl8pPr>
      <a:lvl9pPr marL="3886200" indent="-228600" algn="l" rtl="0" eaLnBrk="1" fontAlgn="base" hangingPunct="1">
        <a:spcBef>
          <a:spcPct val="20000"/>
        </a:spcBef>
        <a:spcAft>
          <a:spcPct val="0"/>
        </a:spcAft>
        <a:buChar char="»"/>
        <a:defRPr kumimoji="1" sz="14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正方形/長方形 9"/>
          <p:cNvSpPr/>
          <p:nvPr/>
        </p:nvSpPr>
        <p:spPr>
          <a:xfrm>
            <a:off x="336062" y="6524633"/>
            <a:ext cx="11519877" cy="73025"/>
          </a:xfrm>
          <a:prstGeom prst="rect">
            <a:avLst/>
          </a:prstGeom>
          <a:gradFill flip="none" rotWithShape="1">
            <a:gsLst>
              <a:gs pos="0">
                <a:srgbClr val="000099"/>
              </a:gs>
              <a:gs pos="50000">
                <a:schemeClr val="bg1">
                  <a:lumMod val="75000"/>
                </a:schemeClr>
              </a:gs>
              <a:gs pos="100000">
                <a:srgbClr val="0000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9" name="正方形/長方形 8"/>
          <p:cNvSpPr/>
          <p:nvPr/>
        </p:nvSpPr>
        <p:spPr>
          <a:xfrm>
            <a:off x="246184" y="765175"/>
            <a:ext cx="11521832" cy="71438"/>
          </a:xfrm>
          <a:prstGeom prst="rect">
            <a:avLst/>
          </a:prstGeom>
          <a:gradFill flip="none" rotWithShape="1">
            <a:gsLst>
              <a:gs pos="0">
                <a:srgbClr val="000099"/>
              </a:gs>
              <a:gs pos="50000">
                <a:schemeClr val="bg1">
                  <a:lumMod val="75000"/>
                </a:schemeClr>
              </a:gs>
              <a:gs pos="100000">
                <a:srgbClr val="0000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7172" name="Rectangle 2"/>
          <p:cNvSpPr>
            <a:spLocks noGrp="1" noChangeArrowheads="1"/>
          </p:cNvSpPr>
          <p:nvPr>
            <p:ph type="title"/>
          </p:nvPr>
        </p:nvSpPr>
        <p:spPr bwMode="gray">
          <a:xfrm>
            <a:off x="336065" y="115896"/>
            <a:ext cx="11521832" cy="4333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7173" name="Rectangle 3"/>
          <p:cNvSpPr>
            <a:spLocks noGrp="1" noChangeArrowheads="1"/>
          </p:cNvSpPr>
          <p:nvPr>
            <p:ph type="body" idx="1"/>
          </p:nvPr>
        </p:nvSpPr>
        <p:spPr bwMode="gray">
          <a:xfrm>
            <a:off x="609600" y="1341446"/>
            <a:ext cx="10972800" cy="4784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78" name="Rectangle 6"/>
          <p:cNvSpPr>
            <a:spLocks noGrp="1" noChangeArrowheads="1"/>
          </p:cNvSpPr>
          <p:nvPr>
            <p:ph type="sldNum" sz="quarter" idx="4"/>
          </p:nvPr>
        </p:nvSpPr>
        <p:spPr bwMode="gray">
          <a:xfrm>
            <a:off x="9347200" y="-3440"/>
            <a:ext cx="28448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ea typeface="ＭＳ Ｐゴシック" charset="-128"/>
              </a:defRPr>
            </a:lvl1pPr>
          </a:lstStyle>
          <a:p>
            <a:pPr fontAlgn="base">
              <a:spcBef>
                <a:spcPct val="0"/>
              </a:spcBef>
              <a:spcAft>
                <a:spcPct val="0"/>
              </a:spcAft>
              <a:defRPr/>
            </a:pPr>
            <a:fld id="{5309FC9C-CACA-405E-B149-67E65B05DD0A}" type="slidenum">
              <a:rPr lang="en-US" altLang="ja-JP">
                <a:solidFill>
                  <a:prstClr val="black"/>
                </a:solidFill>
              </a:rPr>
              <a:pPr fontAlgn="base">
                <a:spcBef>
                  <a:spcPct val="0"/>
                </a:spcBef>
                <a:spcAft>
                  <a:spcPct val="0"/>
                </a:spcAft>
                <a:defRPr/>
              </a:pPr>
              <a:t>‹#›</a:t>
            </a:fld>
            <a:endParaRPr lang="en-US" altLang="ja-JP" dirty="0">
              <a:solidFill>
                <a:prstClr val="black"/>
              </a:solidFill>
            </a:endParaRPr>
          </a:p>
        </p:txBody>
      </p:sp>
    </p:spTree>
    <p:extLst>
      <p:ext uri="{BB962C8B-B14F-4D97-AF65-F5344CB8AC3E}">
        <p14:creationId xmlns:p14="http://schemas.microsoft.com/office/powerpoint/2010/main" val="207249436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Lst>
  <p:hf hdr="0" ftr="0" dt="0"/>
  <p:txStyles>
    <p:titleStyle>
      <a:lvl1pPr algn="l" rtl="0" eaLnBrk="0" fontAlgn="base" hangingPunct="0">
        <a:spcBef>
          <a:spcPct val="0"/>
        </a:spcBef>
        <a:spcAft>
          <a:spcPct val="0"/>
        </a:spcAft>
        <a:defRPr kumimoji="1" sz="2000">
          <a:solidFill>
            <a:schemeClr val="tx2"/>
          </a:solidFill>
          <a:latin typeface="+mj-lt"/>
          <a:ea typeface="+mj-ea"/>
          <a:cs typeface="+mj-cs"/>
        </a:defRPr>
      </a:lvl1pPr>
      <a:lvl2pPr algn="l" rtl="0" eaLnBrk="0" fontAlgn="base" hangingPunct="0">
        <a:spcBef>
          <a:spcPct val="0"/>
        </a:spcBef>
        <a:spcAft>
          <a:spcPct val="0"/>
        </a:spcAft>
        <a:defRPr kumimoji="1" sz="2000">
          <a:solidFill>
            <a:schemeClr val="tx2"/>
          </a:solidFill>
          <a:latin typeface="Arial" charset="0"/>
          <a:ea typeface="ＭＳ Ｐゴシック" charset="-128"/>
        </a:defRPr>
      </a:lvl2pPr>
      <a:lvl3pPr algn="l" rtl="0" eaLnBrk="0" fontAlgn="base" hangingPunct="0">
        <a:spcBef>
          <a:spcPct val="0"/>
        </a:spcBef>
        <a:spcAft>
          <a:spcPct val="0"/>
        </a:spcAft>
        <a:defRPr kumimoji="1" sz="2000">
          <a:solidFill>
            <a:schemeClr val="tx2"/>
          </a:solidFill>
          <a:latin typeface="Arial" charset="0"/>
          <a:ea typeface="ＭＳ Ｐゴシック" charset="-128"/>
        </a:defRPr>
      </a:lvl3pPr>
      <a:lvl4pPr algn="l" rtl="0" eaLnBrk="0" fontAlgn="base" hangingPunct="0">
        <a:spcBef>
          <a:spcPct val="0"/>
        </a:spcBef>
        <a:spcAft>
          <a:spcPct val="0"/>
        </a:spcAft>
        <a:defRPr kumimoji="1" sz="2000">
          <a:solidFill>
            <a:schemeClr val="tx2"/>
          </a:solidFill>
          <a:latin typeface="Arial" charset="0"/>
          <a:ea typeface="ＭＳ Ｐゴシック" charset="-128"/>
        </a:defRPr>
      </a:lvl4pPr>
      <a:lvl5pPr algn="l" rtl="0" eaLnBrk="0" fontAlgn="base" hangingPunct="0">
        <a:spcBef>
          <a:spcPct val="0"/>
        </a:spcBef>
        <a:spcAft>
          <a:spcPct val="0"/>
        </a:spcAft>
        <a:defRPr kumimoji="1" sz="2000">
          <a:solidFill>
            <a:schemeClr val="tx2"/>
          </a:solidFill>
          <a:latin typeface="Arial" charset="0"/>
          <a:ea typeface="ＭＳ Ｐゴシック" charset="-128"/>
        </a:defRPr>
      </a:lvl5pPr>
      <a:lvl6pPr marL="457200" algn="l" rtl="0" eaLnBrk="1" fontAlgn="base" hangingPunct="1">
        <a:spcBef>
          <a:spcPct val="0"/>
        </a:spcBef>
        <a:spcAft>
          <a:spcPct val="0"/>
        </a:spcAft>
        <a:defRPr kumimoji="1" sz="2000">
          <a:solidFill>
            <a:schemeClr val="tx2"/>
          </a:solidFill>
          <a:latin typeface="Arial" charset="0"/>
          <a:ea typeface="ＭＳ Ｐゴシック" charset="-128"/>
        </a:defRPr>
      </a:lvl6pPr>
      <a:lvl7pPr marL="914400" algn="l" rtl="0" eaLnBrk="1" fontAlgn="base" hangingPunct="1">
        <a:spcBef>
          <a:spcPct val="0"/>
        </a:spcBef>
        <a:spcAft>
          <a:spcPct val="0"/>
        </a:spcAft>
        <a:defRPr kumimoji="1" sz="2000">
          <a:solidFill>
            <a:schemeClr val="tx2"/>
          </a:solidFill>
          <a:latin typeface="Arial" charset="0"/>
          <a:ea typeface="ＭＳ Ｐゴシック" charset="-128"/>
        </a:defRPr>
      </a:lvl7pPr>
      <a:lvl8pPr marL="1371600" algn="l" rtl="0" eaLnBrk="1" fontAlgn="base" hangingPunct="1">
        <a:spcBef>
          <a:spcPct val="0"/>
        </a:spcBef>
        <a:spcAft>
          <a:spcPct val="0"/>
        </a:spcAft>
        <a:defRPr kumimoji="1" sz="2000">
          <a:solidFill>
            <a:schemeClr val="tx2"/>
          </a:solidFill>
          <a:latin typeface="Arial" charset="0"/>
          <a:ea typeface="ＭＳ Ｐゴシック" charset="-128"/>
        </a:defRPr>
      </a:lvl8pPr>
      <a:lvl9pPr marL="1828800" algn="l" rtl="0" eaLnBrk="1" fontAlgn="base" hangingPunct="1">
        <a:spcBef>
          <a:spcPct val="0"/>
        </a:spcBef>
        <a:spcAft>
          <a:spcPct val="0"/>
        </a:spcAft>
        <a:defRPr kumimoji="1" sz="20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1600">
          <a:solidFill>
            <a:schemeClr val="tx1"/>
          </a:solidFill>
          <a:latin typeface="+mn-lt"/>
          <a:ea typeface="+mn-ea"/>
        </a:defRPr>
      </a:lvl3pPr>
      <a:lvl4pPr marL="1600200" indent="-228600" algn="l" rtl="0" eaLnBrk="0" fontAlgn="base" hangingPunct="0">
        <a:spcBef>
          <a:spcPct val="20000"/>
        </a:spcBef>
        <a:spcAft>
          <a:spcPct val="0"/>
        </a:spcAft>
        <a:buChar char="–"/>
        <a:defRPr kumimoji="1" sz="1400">
          <a:solidFill>
            <a:schemeClr val="tx1"/>
          </a:solidFill>
          <a:latin typeface="+mn-lt"/>
          <a:ea typeface="+mn-ea"/>
        </a:defRPr>
      </a:lvl4pPr>
      <a:lvl5pPr marL="2057400" indent="-228600" algn="l" rtl="0" eaLnBrk="0" fontAlgn="base" hangingPunct="0">
        <a:spcBef>
          <a:spcPct val="20000"/>
        </a:spcBef>
        <a:spcAft>
          <a:spcPct val="0"/>
        </a:spcAft>
        <a:buChar char="»"/>
        <a:defRPr kumimoji="1" sz="1400">
          <a:solidFill>
            <a:schemeClr val="tx1"/>
          </a:solidFill>
          <a:latin typeface="+mn-lt"/>
          <a:ea typeface="+mn-ea"/>
        </a:defRPr>
      </a:lvl5pPr>
      <a:lvl6pPr marL="2514600" indent="-228600" algn="l" rtl="0" eaLnBrk="1" fontAlgn="base" hangingPunct="1">
        <a:spcBef>
          <a:spcPct val="20000"/>
        </a:spcBef>
        <a:spcAft>
          <a:spcPct val="0"/>
        </a:spcAft>
        <a:buChar char="»"/>
        <a:defRPr kumimoji="1" sz="1400">
          <a:solidFill>
            <a:schemeClr val="tx1"/>
          </a:solidFill>
          <a:latin typeface="+mn-lt"/>
          <a:ea typeface="+mn-ea"/>
        </a:defRPr>
      </a:lvl6pPr>
      <a:lvl7pPr marL="2971800" indent="-228600" algn="l" rtl="0" eaLnBrk="1" fontAlgn="base" hangingPunct="1">
        <a:spcBef>
          <a:spcPct val="20000"/>
        </a:spcBef>
        <a:spcAft>
          <a:spcPct val="0"/>
        </a:spcAft>
        <a:buChar char="»"/>
        <a:defRPr kumimoji="1" sz="1400">
          <a:solidFill>
            <a:schemeClr val="tx1"/>
          </a:solidFill>
          <a:latin typeface="+mn-lt"/>
          <a:ea typeface="+mn-ea"/>
        </a:defRPr>
      </a:lvl7pPr>
      <a:lvl8pPr marL="3429000" indent="-228600" algn="l" rtl="0" eaLnBrk="1" fontAlgn="base" hangingPunct="1">
        <a:spcBef>
          <a:spcPct val="20000"/>
        </a:spcBef>
        <a:spcAft>
          <a:spcPct val="0"/>
        </a:spcAft>
        <a:buChar char="»"/>
        <a:defRPr kumimoji="1" sz="1400">
          <a:solidFill>
            <a:schemeClr val="tx1"/>
          </a:solidFill>
          <a:latin typeface="+mn-lt"/>
          <a:ea typeface="+mn-ea"/>
        </a:defRPr>
      </a:lvl8pPr>
      <a:lvl9pPr marL="3886200" indent="-228600" algn="l" rtl="0" eaLnBrk="1" fontAlgn="base" hangingPunct="1">
        <a:spcBef>
          <a:spcPct val="20000"/>
        </a:spcBef>
        <a:spcAft>
          <a:spcPct val="0"/>
        </a:spcAft>
        <a:buChar char="»"/>
        <a:defRPr kumimoji="1" sz="14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26694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80757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6CE27C-03F0-4631-A963-75C6A16D3268}" type="datetimeFigureOut">
              <a:rPr lang="en-US" smtClean="0"/>
              <a:t>7/19/2022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AF0EE8-5246-464E-A41A-052F31DF140F}" type="slidenum">
              <a:rPr lang="en-US" smtClean="0"/>
              <a:t>‹#›</a:t>
            </a:fld>
            <a:endParaRPr lang="en-US"/>
          </a:p>
        </p:txBody>
      </p:sp>
    </p:spTree>
    <p:extLst>
      <p:ext uri="{BB962C8B-B14F-4D97-AF65-F5344CB8AC3E}">
        <p14:creationId xmlns:p14="http://schemas.microsoft.com/office/powerpoint/2010/main" val="40258382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100.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342.png"/><Relationship Id="rId3" Type="http://schemas.openxmlformats.org/officeDocument/2006/relationships/image" Target="../media/image337.png"/><Relationship Id="rId7" Type="http://schemas.openxmlformats.org/officeDocument/2006/relationships/image" Target="../media/image341.png"/><Relationship Id="rId12" Type="http://schemas.openxmlformats.org/officeDocument/2006/relationships/image" Target="../media/image346.png"/><Relationship Id="rId2" Type="http://schemas.openxmlformats.org/officeDocument/2006/relationships/image" Target="../media/image336.png"/><Relationship Id="rId1" Type="http://schemas.openxmlformats.org/officeDocument/2006/relationships/slideLayout" Target="../slideLayouts/slideLayout12.xml"/><Relationship Id="rId6" Type="http://schemas.openxmlformats.org/officeDocument/2006/relationships/image" Target="../media/image340.png"/><Relationship Id="rId11" Type="http://schemas.openxmlformats.org/officeDocument/2006/relationships/image" Target="../media/image345.png"/><Relationship Id="rId5" Type="http://schemas.openxmlformats.org/officeDocument/2006/relationships/image" Target="../media/image339.png"/><Relationship Id="rId10" Type="http://schemas.openxmlformats.org/officeDocument/2006/relationships/image" Target="../media/image344.png"/><Relationship Id="rId4" Type="http://schemas.openxmlformats.org/officeDocument/2006/relationships/image" Target="../media/image338.png"/><Relationship Id="rId9" Type="http://schemas.openxmlformats.org/officeDocument/2006/relationships/image" Target="../media/image343.png"/></Relationships>
</file>

<file path=ppt/slides/_rels/slide102.xml.rels><?xml version="1.0" encoding="UTF-8" standalone="yes"?>
<Relationships xmlns="http://schemas.openxmlformats.org/package/2006/relationships"><Relationship Id="rId8" Type="http://schemas.openxmlformats.org/officeDocument/2006/relationships/image" Target="../media/image353.png"/><Relationship Id="rId13" Type="http://schemas.openxmlformats.org/officeDocument/2006/relationships/image" Target="../media/image358.png"/><Relationship Id="rId3" Type="http://schemas.openxmlformats.org/officeDocument/2006/relationships/image" Target="../media/image348.png"/><Relationship Id="rId7" Type="http://schemas.openxmlformats.org/officeDocument/2006/relationships/image" Target="../media/image352.png"/><Relationship Id="rId12" Type="http://schemas.openxmlformats.org/officeDocument/2006/relationships/image" Target="../media/image357.png"/><Relationship Id="rId2" Type="http://schemas.openxmlformats.org/officeDocument/2006/relationships/image" Target="../media/image347.png"/><Relationship Id="rId1" Type="http://schemas.openxmlformats.org/officeDocument/2006/relationships/slideLayout" Target="../slideLayouts/slideLayout2.xml"/><Relationship Id="rId6" Type="http://schemas.openxmlformats.org/officeDocument/2006/relationships/image" Target="../media/image351.png"/><Relationship Id="rId11" Type="http://schemas.openxmlformats.org/officeDocument/2006/relationships/image" Target="../media/image356.png"/><Relationship Id="rId5" Type="http://schemas.openxmlformats.org/officeDocument/2006/relationships/image" Target="../media/image350.png"/><Relationship Id="rId10" Type="http://schemas.openxmlformats.org/officeDocument/2006/relationships/image" Target="../media/image355.png"/><Relationship Id="rId4" Type="http://schemas.openxmlformats.org/officeDocument/2006/relationships/image" Target="../media/image349.png"/><Relationship Id="rId9" Type="http://schemas.openxmlformats.org/officeDocument/2006/relationships/image" Target="../media/image35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36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xml"/><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110.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03.xml"/></Relationships>
</file>

<file path=ppt/slides/_rels/slide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19.xml"/><Relationship Id="rId4" Type="http://schemas.openxmlformats.org/officeDocument/2006/relationships/image" Target="../media/image105.JPG"/></Relationships>
</file>

<file path=ppt/slides/_rels/slide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xml"/><Relationship Id="rId1" Type="http://schemas.openxmlformats.org/officeDocument/2006/relationships/slideLayout" Target="../slideLayouts/slideLayout124.xml"/><Relationship Id="rId4" Type="http://schemas.openxmlformats.org/officeDocument/2006/relationships/image" Target="../media/image107.png"/></Relationships>
</file>

<file path=ppt/slides/_rels/slide1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xml"/><Relationship Id="rId1" Type="http://schemas.openxmlformats.org/officeDocument/2006/relationships/slideLayout" Target="../slideLayouts/slideLayout72.xml"/><Relationship Id="rId4" Type="http://schemas.openxmlformats.org/officeDocument/2006/relationships/image" Target="../media/image110.jpg"/></Relationships>
</file>

<file path=ppt/slides/_rels/slide1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4.xml"/></Relationships>
</file>

<file path=ppt/slides/_rels/slide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9.xml"/></Relationships>
</file>

<file path=ppt/slides/_rels/slide2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2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532.xml"/><Relationship Id="rId5" Type="http://schemas.openxmlformats.org/officeDocument/2006/relationships/image" Target="../media/image113.emf"/><Relationship Id="rId4" Type="http://schemas.openxmlformats.org/officeDocument/2006/relationships/package" Target="../embeddings/Microsoft_Excel_Worksheet3.xlsx"/></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532.xml"/></Relationships>
</file>

<file path=ppt/slides/_rels/slide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532.xml"/></Relationships>
</file>

<file path=ppt/slides/_rels/slide3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532.xml"/></Relationships>
</file>

<file path=ppt/slides/_rels/slide3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411.xml"/><Relationship Id="rId4" Type="http://schemas.openxmlformats.org/officeDocument/2006/relationships/image" Target="../media/image11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5.xml"/></Relationships>
</file>

<file path=ppt/slides/_rels/slide3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20.xml"/></Relationships>
</file>

<file path=ppt/slides/_rels/slide3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532.xml"/></Relationships>
</file>

<file path=ppt/slides/_rels/slide3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3.xml"/><Relationship Id="rId1" Type="http://schemas.openxmlformats.org/officeDocument/2006/relationships/slideLayout" Target="../slideLayouts/slideLayout532.xml"/></Relationships>
</file>

<file path=ppt/slides/_rels/slide3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4.xml"/><Relationship Id="rId1" Type="http://schemas.openxmlformats.org/officeDocument/2006/relationships/slideLayout" Target="../slideLayouts/slideLayout53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6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654.xml"/></Relationships>
</file>

<file path=ppt/slides/_rels/slide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69.xml"/></Relationships>
</file>

<file path=ppt/slides/_rels/slide4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409.xml"/></Relationships>
</file>

<file path=ppt/slides/_rels/slide42.xml.rels><?xml version="1.0" encoding="UTF-8" standalone="yes"?>
<Relationships xmlns="http://schemas.openxmlformats.org/package/2006/relationships"><Relationship Id="rId3" Type="http://schemas.openxmlformats.org/officeDocument/2006/relationships/hyperlink" Target="https://www.cargroup.org/review-of-biden-infrastructure/" TargetMode="External"/><Relationship Id="rId2" Type="http://schemas.openxmlformats.org/officeDocument/2006/relationships/notesSlide" Target="../notesSlides/notesSlide16.xml"/><Relationship Id="rId1" Type="http://schemas.openxmlformats.org/officeDocument/2006/relationships/slideLayout" Target="../slideLayouts/slideLayout705.xml"/><Relationship Id="rId4" Type="http://schemas.openxmlformats.org/officeDocument/2006/relationships/image" Target="../media/image116.jpg"/></Relationships>
</file>

<file path=ppt/slides/_rels/slide43.xml.rels><?xml version="1.0" encoding="UTF-8" standalone="yes"?>
<Relationships xmlns="http://schemas.openxmlformats.org/package/2006/relationships"><Relationship Id="rId3" Type="http://schemas.openxmlformats.org/officeDocument/2006/relationships/hyperlink" Target="https://waysandmeans.house.gov/sites/democrats.waysandmeans.house.gov/files/documents/SUBFGHJ_xml.pdf" TargetMode="External"/><Relationship Id="rId2" Type="http://schemas.openxmlformats.org/officeDocument/2006/relationships/notesSlide" Target="../notesSlides/notesSlide17.xml"/><Relationship Id="rId1" Type="http://schemas.openxmlformats.org/officeDocument/2006/relationships/slideLayout" Target="../slideLayouts/slideLayout705.xml"/><Relationship Id="rId4" Type="http://schemas.openxmlformats.org/officeDocument/2006/relationships/image" Target="../media/image11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7.xml"/></Relationships>
</file>

<file path=ppt/slides/_rels/slide4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8.xml"/><Relationship Id="rId1" Type="http://schemas.openxmlformats.org/officeDocument/2006/relationships/slideLayout" Target="../slideLayouts/slideLayout654.xml"/></Relationships>
</file>

<file path=ppt/slides/_rels/slide4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654.xml"/></Relationships>
</file>

<file path=ppt/slides/_rels/slide4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9.xml"/><Relationship Id="rId1" Type="http://schemas.openxmlformats.org/officeDocument/2006/relationships/slideLayout" Target="../slideLayouts/slideLayout738.xml"/></Relationships>
</file>

<file path=ppt/slides/_rels/slide4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0.xml"/><Relationship Id="rId1" Type="http://schemas.openxmlformats.org/officeDocument/2006/relationships/slideLayout" Target="../slideLayouts/slideLayout7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38.xml"/></Relationships>
</file>

<file path=ppt/slides/_rels/slide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98.xml"/></Relationships>
</file>

<file path=ppt/slides/_rels/slide5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1.xml"/><Relationship Id="rId1" Type="http://schemas.openxmlformats.org/officeDocument/2006/relationships/slideLayout" Target="../slideLayouts/slideLayout1023.xml"/></Relationships>
</file>

<file path=ppt/slides/_rels/slide5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023.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png"/></Relationships>
</file>

<file path=ppt/slides/_rels/slide5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2.xml"/><Relationship Id="rId1" Type="http://schemas.openxmlformats.org/officeDocument/2006/relationships/slideLayout" Target="../slideLayouts/slideLayout1022.xml"/><Relationship Id="rId5" Type="http://schemas.openxmlformats.org/officeDocument/2006/relationships/image" Target="../media/image129.jpeg"/><Relationship Id="rId4" Type="http://schemas.openxmlformats.org/officeDocument/2006/relationships/image" Target="../media/image128.jpeg"/></Relationships>
</file>

<file path=ppt/slides/_rels/slide56.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30.png"/><Relationship Id="rId7" Type="http://schemas.openxmlformats.org/officeDocument/2006/relationships/image" Target="../media/image132.jpeg"/><Relationship Id="rId2" Type="http://schemas.openxmlformats.org/officeDocument/2006/relationships/notesSlide" Target="../notesSlides/notesSlide23.xml"/><Relationship Id="rId1" Type="http://schemas.openxmlformats.org/officeDocument/2006/relationships/slideLayout" Target="../slideLayouts/slideLayout1023.xml"/><Relationship Id="rId6" Type="http://schemas.openxmlformats.org/officeDocument/2006/relationships/image" Target="../media/image127.jpeg"/><Relationship Id="rId5" Type="http://schemas.openxmlformats.org/officeDocument/2006/relationships/image" Target="../media/image131.jpeg"/><Relationship Id="rId10" Type="http://schemas.openxmlformats.org/officeDocument/2006/relationships/image" Target="../media/image135.jpeg"/><Relationship Id="rId4" Type="http://schemas.microsoft.com/office/2007/relationships/hdphoto" Target="../media/hdphoto1.wdp"/><Relationship Id="rId9" Type="http://schemas.openxmlformats.org/officeDocument/2006/relationships/image" Target="../media/image134.jpeg"/></Relationships>
</file>

<file path=ppt/slides/_rels/slide57.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6.jpeg"/><Relationship Id="rId7" Type="http://schemas.openxmlformats.org/officeDocument/2006/relationships/image" Target="../media/image139.jpeg"/><Relationship Id="rId2" Type="http://schemas.openxmlformats.org/officeDocument/2006/relationships/notesSlide" Target="../notesSlides/notesSlide24.xml"/><Relationship Id="rId1" Type="http://schemas.openxmlformats.org/officeDocument/2006/relationships/slideLayout" Target="../slideLayouts/slideLayout1023.xml"/><Relationship Id="rId6" Type="http://schemas.openxmlformats.org/officeDocument/2006/relationships/image" Target="../media/image127.jpeg"/><Relationship Id="rId5" Type="http://schemas.openxmlformats.org/officeDocument/2006/relationships/image" Target="../media/image138.jpeg"/><Relationship Id="rId10" Type="http://schemas.openxmlformats.org/officeDocument/2006/relationships/image" Target="../media/image142.png"/><Relationship Id="rId4" Type="http://schemas.openxmlformats.org/officeDocument/2006/relationships/image" Target="../media/image137.jpeg"/><Relationship Id="rId9" Type="http://schemas.openxmlformats.org/officeDocument/2006/relationships/image" Target="../media/image141.jpeg"/></Relationships>
</file>

<file path=ppt/slides/_rels/slide5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g"/><Relationship Id="rId1" Type="http://schemas.openxmlformats.org/officeDocument/2006/relationships/slideLayout" Target="../slideLayouts/slideLayout1023.xml"/><Relationship Id="rId6" Type="http://schemas.microsoft.com/office/2007/relationships/hdphoto" Target="../media/hdphoto2.wdp"/><Relationship Id="rId5" Type="http://schemas.openxmlformats.org/officeDocument/2006/relationships/image" Target="../media/image145.png"/><Relationship Id="rId4" Type="http://schemas.openxmlformats.org/officeDocument/2006/relationships/image" Target="../media/image132.jpeg"/></Relationships>
</file>

<file path=ppt/slides/_rels/slide59.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4.png"/><Relationship Id="rId3" Type="http://schemas.openxmlformats.org/officeDocument/2006/relationships/image" Target="../media/image146.gif"/><Relationship Id="rId7" Type="http://schemas.openxmlformats.org/officeDocument/2006/relationships/image" Target="../media/image149.png"/><Relationship Id="rId12" Type="http://schemas.openxmlformats.org/officeDocument/2006/relationships/image" Target="../media/image153.jpeg"/><Relationship Id="rId2" Type="http://schemas.openxmlformats.org/officeDocument/2006/relationships/notesSlide" Target="../notesSlides/notesSlide25.xml"/><Relationship Id="rId1" Type="http://schemas.openxmlformats.org/officeDocument/2006/relationships/slideLayout" Target="../slideLayouts/slideLayout1023.xml"/><Relationship Id="rId6" Type="http://schemas.openxmlformats.org/officeDocument/2006/relationships/image" Target="../media/image148.png"/><Relationship Id="rId11" Type="http://schemas.openxmlformats.org/officeDocument/2006/relationships/image" Target="../media/image152.jpeg"/><Relationship Id="rId5" Type="http://schemas.openxmlformats.org/officeDocument/2006/relationships/image" Target="../media/image147.jpeg"/><Relationship Id="rId15" Type="http://schemas.openxmlformats.org/officeDocument/2006/relationships/image" Target="../media/image156.jpeg"/><Relationship Id="rId10" Type="http://schemas.openxmlformats.org/officeDocument/2006/relationships/image" Target="../media/image151.jpeg"/><Relationship Id="rId4" Type="http://schemas.openxmlformats.org/officeDocument/2006/relationships/image" Target="../media/image143.jpg"/><Relationship Id="rId9" Type="http://schemas.microsoft.com/office/2007/relationships/hdphoto" Target="../media/hdphoto3.wdp"/><Relationship Id="rId14" Type="http://schemas.openxmlformats.org/officeDocument/2006/relationships/image" Target="../media/image155.jpeg"/></Relationships>
</file>

<file path=ppt/slides/_rels/slide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48.xml"/><Relationship Id="rId1" Type="http://schemas.openxmlformats.org/officeDocument/2006/relationships/themeOverride" Target="../theme/themeOverride1.xml"/></Relationships>
</file>

<file path=ppt/slides/_rels/slide60.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27.jpeg"/><Relationship Id="rId7" Type="http://schemas.microsoft.com/office/2007/relationships/hdphoto" Target="../media/hdphoto5.wdp"/><Relationship Id="rId2" Type="http://schemas.openxmlformats.org/officeDocument/2006/relationships/notesSlide" Target="../notesSlides/notesSlide26.xml"/><Relationship Id="rId1" Type="http://schemas.openxmlformats.org/officeDocument/2006/relationships/slideLayout" Target="../slideLayouts/slideLayout1023.xml"/><Relationship Id="rId6" Type="http://schemas.openxmlformats.org/officeDocument/2006/relationships/image" Target="../media/image158.png"/><Relationship Id="rId11" Type="http://schemas.openxmlformats.org/officeDocument/2006/relationships/image" Target="../media/image161.jpeg"/><Relationship Id="rId5" Type="http://schemas.microsoft.com/office/2007/relationships/hdphoto" Target="../media/hdphoto4.wdp"/><Relationship Id="rId10" Type="http://schemas.openxmlformats.org/officeDocument/2006/relationships/image" Target="../media/image160.jpeg"/><Relationship Id="rId4" Type="http://schemas.openxmlformats.org/officeDocument/2006/relationships/image" Target="../media/image157.png"/><Relationship Id="rId9" Type="http://schemas.microsoft.com/office/2007/relationships/hdphoto" Target="../media/hdphoto6.wdp"/></Relationships>
</file>

<file path=ppt/slides/_rels/slide6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023.xml"/></Relationships>
</file>

<file path=ppt/slides/_rels/slide6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023.xml"/></Relationships>
</file>

<file path=ppt/slides/_rels/slide6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023.xml"/></Relationships>
</file>

<file path=ppt/slides/_rels/slide6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023.xml"/></Relationships>
</file>

<file path=ppt/slides/_rels/slide6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023.xml"/></Relationships>
</file>

<file path=ppt/slides/_rels/slide6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023.xml"/></Relationships>
</file>

<file path=ppt/slides/_rels/slide67.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023.xml"/></Relationships>
</file>

<file path=ppt/slides/_rels/slide68.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023.xml"/></Relationships>
</file>

<file path=ppt/slides/_rels/slide69.xml.rels><?xml version="1.0" encoding="UTF-8" standalone="yes"?>
<Relationships xmlns="http://schemas.openxmlformats.org/package/2006/relationships"><Relationship Id="rId26" Type="http://schemas.openxmlformats.org/officeDocument/2006/relationships/image" Target="../media/image192.jpeg"/><Relationship Id="rId21" Type="http://schemas.openxmlformats.org/officeDocument/2006/relationships/image" Target="../media/image187.png"/><Relationship Id="rId42" Type="http://schemas.openxmlformats.org/officeDocument/2006/relationships/image" Target="../media/image208.png"/><Relationship Id="rId47" Type="http://schemas.openxmlformats.org/officeDocument/2006/relationships/image" Target="../media/image213.jpeg"/><Relationship Id="rId63" Type="http://schemas.openxmlformats.org/officeDocument/2006/relationships/image" Target="../media/image229.jpeg"/><Relationship Id="rId68" Type="http://schemas.openxmlformats.org/officeDocument/2006/relationships/image" Target="../media/image234.jpeg"/><Relationship Id="rId84" Type="http://schemas.openxmlformats.org/officeDocument/2006/relationships/image" Target="../media/image250.png"/><Relationship Id="rId89" Type="http://schemas.openxmlformats.org/officeDocument/2006/relationships/image" Target="../media/image255.png"/><Relationship Id="rId7" Type="http://schemas.openxmlformats.org/officeDocument/2006/relationships/image" Target="../media/image174.jpeg"/><Relationship Id="rId71" Type="http://schemas.openxmlformats.org/officeDocument/2006/relationships/image" Target="../media/image237.png"/><Relationship Id="rId92" Type="http://schemas.openxmlformats.org/officeDocument/2006/relationships/image" Target="../media/image258.jpeg"/><Relationship Id="rId2" Type="http://schemas.openxmlformats.org/officeDocument/2006/relationships/notesSlide" Target="../notesSlides/notesSlide27.xml"/><Relationship Id="rId16" Type="http://schemas.openxmlformats.org/officeDocument/2006/relationships/image" Target="../media/image182.png"/><Relationship Id="rId29" Type="http://schemas.openxmlformats.org/officeDocument/2006/relationships/image" Target="../media/image195.jpeg"/><Relationship Id="rId11" Type="http://schemas.openxmlformats.org/officeDocument/2006/relationships/image" Target="../media/image160.jpeg"/><Relationship Id="rId24" Type="http://schemas.openxmlformats.org/officeDocument/2006/relationships/image" Target="../media/image190.png"/><Relationship Id="rId32" Type="http://schemas.openxmlformats.org/officeDocument/2006/relationships/image" Target="../media/image198.png"/><Relationship Id="rId37" Type="http://schemas.openxmlformats.org/officeDocument/2006/relationships/image" Target="../media/image203.png"/><Relationship Id="rId40" Type="http://schemas.openxmlformats.org/officeDocument/2006/relationships/image" Target="../media/image206.png"/><Relationship Id="rId45" Type="http://schemas.openxmlformats.org/officeDocument/2006/relationships/image" Target="../media/image211.jpeg"/><Relationship Id="rId53" Type="http://schemas.openxmlformats.org/officeDocument/2006/relationships/image" Target="../media/image219.png"/><Relationship Id="rId58" Type="http://schemas.openxmlformats.org/officeDocument/2006/relationships/image" Target="../media/image224.png"/><Relationship Id="rId66" Type="http://schemas.openxmlformats.org/officeDocument/2006/relationships/image" Target="../media/image232.png"/><Relationship Id="rId74" Type="http://schemas.openxmlformats.org/officeDocument/2006/relationships/image" Target="../media/image240.png"/><Relationship Id="rId79" Type="http://schemas.openxmlformats.org/officeDocument/2006/relationships/image" Target="../media/image245.jpeg"/><Relationship Id="rId87" Type="http://schemas.openxmlformats.org/officeDocument/2006/relationships/image" Target="../media/image253.png"/><Relationship Id="rId102" Type="http://schemas.openxmlformats.org/officeDocument/2006/relationships/image" Target="../media/image267.png"/><Relationship Id="rId5" Type="http://schemas.openxmlformats.org/officeDocument/2006/relationships/image" Target="../media/image172.png"/><Relationship Id="rId61" Type="http://schemas.openxmlformats.org/officeDocument/2006/relationships/image" Target="../media/image227.png"/><Relationship Id="rId82" Type="http://schemas.openxmlformats.org/officeDocument/2006/relationships/image" Target="../media/image248.jpeg"/><Relationship Id="rId90" Type="http://schemas.openxmlformats.org/officeDocument/2006/relationships/image" Target="../media/image256.png"/><Relationship Id="rId95" Type="http://schemas.openxmlformats.org/officeDocument/2006/relationships/image" Target="../media/image261.png"/><Relationship Id="rId19" Type="http://schemas.openxmlformats.org/officeDocument/2006/relationships/image" Target="../media/image185.jpeg"/><Relationship Id="rId14" Type="http://schemas.openxmlformats.org/officeDocument/2006/relationships/image" Target="../media/image180.png"/><Relationship Id="rId22" Type="http://schemas.openxmlformats.org/officeDocument/2006/relationships/image" Target="../media/image188.png"/><Relationship Id="rId27" Type="http://schemas.openxmlformats.org/officeDocument/2006/relationships/image" Target="../media/image193.jpeg"/><Relationship Id="rId30" Type="http://schemas.openxmlformats.org/officeDocument/2006/relationships/image" Target="../media/image196.jpeg"/><Relationship Id="rId35" Type="http://schemas.openxmlformats.org/officeDocument/2006/relationships/image" Target="../media/image201.png"/><Relationship Id="rId43" Type="http://schemas.openxmlformats.org/officeDocument/2006/relationships/image" Target="../media/image209.jpeg"/><Relationship Id="rId48" Type="http://schemas.openxmlformats.org/officeDocument/2006/relationships/image" Target="../media/image214.png"/><Relationship Id="rId56" Type="http://schemas.openxmlformats.org/officeDocument/2006/relationships/image" Target="../media/image222.png"/><Relationship Id="rId64" Type="http://schemas.openxmlformats.org/officeDocument/2006/relationships/image" Target="../media/image230.png"/><Relationship Id="rId69" Type="http://schemas.openxmlformats.org/officeDocument/2006/relationships/image" Target="../media/image235.jpeg"/><Relationship Id="rId77" Type="http://schemas.openxmlformats.org/officeDocument/2006/relationships/image" Target="../media/image243.png"/><Relationship Id="rId100" Type="http://schemas.openxmlformats.org/officeDocument/2006/relationships/image" Target="../media/image266.jpeg"/><Relationship Id="rId105" Type="http://schemas.openxmlformats.org/officeDocument/2006/relationships/image" Target="../media/image270.png"/><Relationship Id="rId8" Type="http://schemas.openxmlformats.org/officeDocument/2006/relationships/image" Target="../media/image175.png"/><Relationship Id="rId51" Type="http://schemas.openxmlformats.org/officeDocument/2006/relationships/image" Target="../media/image217.png"/><Relationship Id="rId72" Type="http://schemas.openxmlformats.org/officeDocument/2006/relationships/image" Target="../media/image238.jpeg"/><Relationship Id="rId80" Type="http://schemas.openxmlformats.org/officeDocument/2006/relationships/image" Target="../media/image246.png"/><Relationship Id="rId85" Type="http://schemas.openxmlformats.org/officeDocument/2006/relationships/image" Target="../media/image251.gif"/><Relationship Id="rId93" Type="http://schemas.openxmlformats.org/officeDocument/2006/relationships/image" Target="../media/image259.png"/><Relationship Id="rId98" Type="http://schemas.openxmlformats.org/officeDocument/2006/relationships/image" Target="../media/image264.png"/><Relationship Id="rId3" Type="http://schemas.openxmlformats.org/officeDocument/2006/relationships/image" Target="../media/image170.jpg"/><Relationship Id="rId12" Type="http://schemas.openxmlformats.org/officeDocument/2006/relationships/image" Target="../media/image178.png"/><Relationship Id="rId17" Type="http://schemas.openxmlformats.org/officeDocument/2006/relationships/image" Target="../media/image183.png"/><Relationship Id="rId25" Type="http://schemas.openxmlformats.org/officeDocument/2006/relationships/image" Target="../media/image191.png"/><Relationship Id="rId33" Type="http://schemas.openxmlformats.org/officeDocument/2006/relationships/image" Target="../media/image199.jpeg"/><Relationship Id="rId38" Type="http://schemas.openxmlformats.org/officeDocument/2006/relationships/image" Target="../media/image204.jpeg"/><Relationship Id="rId46" Type="http://schemas.openxmlformats.org/officeDocument/2006/relationships/image" Target="../media/image212.png"/><Relationship Id="rId59" Type="http://schemas.openxmlformats.org/officeDocument/2006/relationships/image" Target="../media/image225.jpeg"/><Relationship Id="rId67" Type="http://schemas.openxmlformats.org/officeDocument/2006/relationships/image" Target="../media/image233.png"/><Relationship Id="rId103" Type="http://schemas.openxmlformats.org/officeDocument/2006/relationships/image" Target="../media/image268.png"/><Relationship Id="rId20" Type="http://schemas.openxmlformats.org/officeDocument/2006/relationships/image" Target="../media/image186.jpeg"/><Relationship Id="rId41" Type="http://schemas.openxmlformats.org/officeDocument/2006/relationships/image" Target="../media/image207.jpeg"/><Relationship Id="rId54" Type="http://schemas.openxmlformats.org/officeDocument/2006/relationships/image" Target="../media/image220.jpeg"/><Relationship Id="rId62" Type="http://schemas.openxmlformats.org/officeDocument/2006/relationships/image" Target="../media/image228.png"/><Relationship Id="rId70" Type="http://schemas.openxmlformats.org/officeDocument/2006/relationships/image" Target="../media/image236.png"/><Relationship Id="rId75" Type="http://schemas.openxmlformats.org/officeDocument/2006/relationships/image" Target="../media/image241.jpeg"/><Relationship Id="rId83" Type="http://schemas.openxmlformats.org/officeDocument/2006/relationships/image" Target="../media/image249.png"/><Relationship Id="rId88" Type="http://schemas.openxmlformats.org/officeDocument/2006/relationships/image" Target="../media/image254.jpeg"/><Relationship Id="rId91" Type="http://schemas.openxmlformats.org/officeDocument/2006/relationships/image" Target="../media/image257.png"/><Relationship Id="rId96" Type="http://schemas.openxmlformats.org/officeDocument/2006/relationships/image" Target="../media/image262.jpeg"/><Relationship Id="rId1" Type="http://schemas.openxmlformats.org/officeDocument/2006/relationships/slideLayout" Target="../slideLayouts/slideLayout1028.xml"/><Relationship Id="rId6" Type="http://schemas.openxmlformats.org/officeDocument/2006/relationships/image" Target="../media/image173.jpeg"/><Relationship Id="rId15" Type="http://schemas.openxmlformats.org/officeDocument/2006/relationships/image" Target="../media/image181.png"/><Relationship Id="rId23" Type="http://schemas.openxmlformats.org/officeDocument/2006/relationships/image" Target="../media/image189.png"/><Relationship Id="rId28" Type="http://schemas.openxmlformats.org/officeDocument/2006/relationships/image" Target="../media/image194.png"/><Relationship Id="rId36" Type="http://schemas.openxmlformats.org/officeDocument/2006/relationships/image" Target="../media/image202.png"/><Relationship Id="rId49" Type="http://schemas.openxmlformats.org/officeDocument/2006/relationships/image" Target="../media/image215.png"/><Relationship Id="rId57" Type="http://schemas.openxmlformats.org/officeDocument/2006/relationships/image" Target="../media/image223.jpeg"/><Relationship Id="rId10" Type="http://schemas.openxmlformats.org/officeDocument/2006/relationships/image" Target="../media/image177.png"/><Relationship Id="rId31" Type="http://schemas.openxmlformats.org/officeDocument/2006/relationships/image" Target="../media/image197.jpeg"/><Relationship Id="rId44" Type="http://schemas.openxmlformats.org/officeDocument/2006/relationships/image" Target="../media/image210.jpeg"/><Relationship Id="rId52" Type="http://schemas.openxmlformats.org/officeDocument/2006/relationships/image" Target="../media/image218.jpeg"/><Relationship Id="rId60" Type="http://schemas.openxmlformats.org/officeDocument/2006/relationships/image" Target="../media/image226.png"/><Relationship Id="rId65" Type="http://schemas.openxmlformats.org/officeDocument/2006/relationships/image" Target="../media/image231.jpeg"/><Relationship Id="rId73" Type="http://schemas.openxmlformats.org/officeDocument/2006/relationships/image" Target="../media/image239.jpeg"/><Relationship Id="rId78" Type="http://schemas.openxmlformats.org/officeDocument/2006/relationships/image" Target="../media/image244.png"/><Relationship Id="rId81" Type="http://schemas.openxmlformats.org/officeDocument/2006/relationships/image" Target="../media/image247.png"/><Relationship Id="rId86" Type="http://schemas.openxmlformats.org/officeDocument/2006/relationships/image" Target="../media/image252.png"/><Relationship Id="rId94" Type="http://schemas.openxmlformats.org/officeDocument/2006/relationships/image" Target="../media/image260.jpeg"/><Relationship Id="rId99" Type="http://schemas.openxmlformats.org/officeDocument/2006/relationships/image" Target="../media/image265.jpeg"/><Relationship Id="rId101" Type="http://schemas.openxmlformats.org/officeDocument/2006/relationships/hyperlink" Target="http://www.bicindiana.com/" TargetMode="External"/><Relationship Id="rId4" Type="http://schemas.openxmlformats.org/officeDocument/2006/relationships/image" Target="../media/image171.png"/><Relationship Id="rId9" Type="http://schemas.openxmlformats.org/officeDocument/2006/relationships/image" Target="../media/image176.jpeg"/><Relationship Id="rId13" Type="http://schemas.openxmlformats.org/officeDocument/2006/relationships/image" Target="../media/image179.png"/><Relationship Id="rId18" Type="http://schemas.openxmlformats.org/officeDocument/2006/relationships/image" Target="../media/image184.png"/><Relationship Id="rId39" Type="http://schemas.openxmlformats.org/officeDocument/2006/relationships/image" Target="../media/image205.jpeg"/><Relationship Id="rId34" Type="http://schemas.openxmlformats.org/officeDocument/2006/relationships/image" Target="../media/image200.jpeg"/><Relationship Id="rId50" Type="http://schemas.openxmlformats.org/officeDocument/2006/relationships/image" Target="../media/image216.jpeg"/><Relationship Id="rId55" Type="http://schemas.openxmlformats.org/officeDocument/2006/relationships/image" Target="../media/image221.jpeg"/><Relationship Id="rId76" Type="http://schemas.openxmlformats.org/officeDocument/2006/relationships/image" Target="../media/image242.png"/><Relationship Id="rId97" Type="http://schemas.openxmlformats.org/officeDocument/2006/relationships/image" Target="../media/image263.png"/><Relationship Id="rId104" Type="http://schemas.openxmlformats.org/officeDocument/2006/relationships/image" Target="../media/image269.png"/></Relationships>
</file>

<file path=ppt/slides/_rels/slide7.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png"/><Relationship Id="rId2" Type="http://schemas.openxmlformats.org/officeDocument/2006/relationships/image" Target="../media/image96.gif"/><Relationship Id="rId1" Type="http://schemas.openxmlformats.org/officeDocument/2006/relationships/slideLayout" Target="../slideLayouts/slideLayout4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70.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2.jp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jpeg"/><Relationship Id="rId1" Type="http://schemas.openxmlformats.org/officeDocument/2006/relationships/slideLayout" Target="../slideLayouts/slideLayout14.xml"/><Relationship Id="rId4" Type="http://schemas.openxmlformats.org/officeDocument/2006/relationships/image" Target="../media/image277.png"/></Relationships>
</file>

<file path=ppt/slides/_rels/slide75.xml.rels><?xml version="1.0" encoding="UTF-8" standalone="yes"?>
<Relationships xmlns="http://schemas.openxmlformats.org/package/2006/relationships"><Relationship Id="rId8" Type="http://schemas.openxmlformats.org/officeDocument/2006/relationships/image" Target="../media/image283.png"/><Relationship Id="rId3" Type="http://schemas.openxmlformats.org/officeDocument/2006/relationships/image" Target="../media/image278.png"/><Relationship Id="rId7" Type="http://schemas.openxmlformats.org/officeDocument/2006/relationships/image" Target="../media/image282.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281.png"/><Relationship Id="rId5" Type="http://schemas.openxmlformats.org/officeDocument/2006/relationships/image" Target="../media/image280.jpeg"/><Relationship Id="rId4" Type="http://schemas.openxmlformats.org/officeDocument/2006/relationships/image" Target="../media/image279.png"/></Relationships>
</file>

<file path=ppt/slides/_rels/slide76.xml.rels><?xml version="1.0" encoding="UTF-8" standalone="yes"?>
<Relationships xmlns="http://schemas.openxmlformats.org/package/2006/relationships"><Relationship Id="rId3" Type="http://schemas.openxmlformats.org/officeDocument/2006/relationships/image" Target="../media/image284.emf"/><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287.jpg"/></Relationships>
</file>

<file path=ppt/slides/_rels/slide79.xml.rels><?xml version="1.0" encoding="UTF-8" standalone="yes"?>
<Relationships xmlns="http://schemas.openxmlformats.org/package/2006/relationships"><Relationship Id="rId3" Type="http://schemas.openxmlformats.org/officeDocument/2006/relationships/image" Target="../media/image289.emf"/><Relationship Id="rId2" Type="http://schemas.openxmlformats.org/officeDocument/2006/relationships/image" Target="../media/image28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4.xml"/></Relationships>
</file>

<file path=ppt/slides/_rels/slide80.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image" Target="../media/image290.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292.jp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2.xml"/><Relationship Id="rId5" Type="http://schemas.openxmlformats.org/officeDocument/2006/relationships/image" Target="../media/image298.png"/><Relationship Id="rId4" Type="http://schemas.openxmlformats.org/officeDocument/2006/relationships/image" Target="../media/image297.jpeg"/></Relationships>
</file>

<file path=ppt/slides/_rels/slide85.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12.xml"/><Relationship Id="rId4" Type="http://schemas.openxmlformats.org/officeDocument/2006/relationships/image" Target="../media/image302.png"/></Relationships>
</file>

<file path=ppt/slides/_rels/slide87.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311.png"/><Relationship Id="rId13" Type="http://schemas.openxmlformats.org/officeDocument/2006/relationships/image" Target="../media/image316.png"/><Relationship Id="rId18" Type="http://schemas.openxmlformats.org/officeDocument/2006/relationships/image" Target="../media/image321.png"/><Relationship Id="rId3" Type="http://schemas.openxmlformats.org/officeDocument/2006/relationships/image" Target="../media/image306.png"/><Relationship Id="rId7" Type="http://schemas.openxmlformats.org/officeDocument/2006/relationships/image" Target="../media/image310.png"/><Relationship Id="rId12" Type="http://schemas.openxmlformats.org/officeDocument/2006/relationships/image" Target="../media/image315.png"/><Relationship Id="rId17" Type="http://schemas.openxmlformats.org/officeDocument/2006/relationships/image" Target="../media/image320.png"/><Relationship Id="rId2" Type="http://schemas.openxmlformats.org/officeDocument/2006/relationships/image" Target="../media/image305.png"/><Relationship Id="rId16" Type="http://schemas.openxmlformats.org/officeDocument/2006/relationships/image" Target="../media/image319.png"/><Relationship Id="rId1" Type="http://schemas.openxmlformats.org/officeDocument/2006/relationships/slideLayout" Target="../slideLayouts/slideLayout2.xml"/><Relationship Id="rId6" Type="http://schemas.openxmlformats.org/officeDocument/2006/relationships/image" Target="../media/image309.png"/><Relationship Id="rId11" Type="http://schemas.openxmlformats.org/officeDocument/2006/relationships/image" Target="../media/image314.png"/><Relationship Id="rId5" Type="http://schemas.openxmlformats.org/officeDocument/2006/relationships/image" Target="../media/image308.png"/><Relationship Id="rId15" Type="http://schemas.openxmlformats.org/officeDocument/2006/relationships/image" Target="../media/image318.png"/><Relationship Id="rId10" Type="http://schemas.openxmlformats.org/officeDocument/2006/relationships/image" Target="../media/image313.png"/><Relationship Id="rId4" Type="http://schemas.openxmlformats.org/officeDocument/2006/relationships/image" Target="../media/image307.png"/><Relationship Id="rId9" Type="http://schemas.openxmlformats.org/officeDocument/2006/relationships/image" Target="../media/image312.png"/><Relationship Id="rId14" Type="http://schemas.openxmlformats.org/officeDocument/2006/relationships/image" Target="../media/image317.png"/></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4.xml"/></Relationships>
</file>

<file path=ppt/slides/_rels/slide90.xml.rels><?xml version="1.0" encoding="UTF-8" standalone="yes"?>
<Relationships xmlns="http://schemas.openxmlformats.org/package/2006/relationships"><Relationship Id="rId8" Type="http://schemas.openxmlformats.org/officeDocument/2006/relationships/image" Target="../media/image328.png"/><Relationship Id="rId3" Type="http://schemas.openxmlformats.org/officeDocument/2006/relationships/image" Target="../media/image323.png"/><Relationship Id="rId7" Type="http://schemas.openxmlformats.org/officeDocument/2006/relationships/image" Target="../media/image327.png"/><Relationship Id="rId2" Type="http://schemas.openxmlformats.org/officeDocument/2006/relationships/image" Target="../media/image322.png"/><Relationship Id="rId1" Type="http://schemas.openxmlformats.org/officeDocument/2006/relationships/slideLayout" Target="../slideLayouts/slideLayout2.xml"/><Relationship Id="rId6" Type="http://schemas.openxmlformats.org/officeDocument/2006/relationships/image" Target="../media/image326.png"/><Relationship Id="rId5" Type="http://schemas.openxmlformats.org/officeDocument/2006/relationships/image" Target="../media/image325.png"/><Relationship Id="rId4" Type="http://schemas.openxmlformats.org/officeDocument/2006/relationships/image" Target="../media/image32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551DAC65-A981-A3D2-206F-9962FF47C5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3264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a:graphicFrameLocks/>
          </p:cNvGraphicFramePr>
          <p:nvPr/>
        </p:nvGraphicFramePr>
        <p:xfrm>
          <a:off x="2349806" y="1927422"/>
          <a:ext cx="7485074" cy="4365250"/>
        </p:xfrm>
        <a:graphic>
          <a:graphicData uri="http://schemas.openxmlformats.org/drawingml/2006/chart">
            <c:chart xmlns:c="http://schemas.openxmlformats.org/drawingml/2006/chart" xmlns:r="http://schemas.openxmlformats.org/officeDocument/2006/relationships" r:id="rId3"/>
          </a:graphicData>
        </a:graphic>
      </p:graphicFrame>
      <p:sp>
        <p:nvSpPr>
          <p:cNvPr id="26" name="タイトル 15">
            <a:extLst>
              <a:ext uri="{FF2B5EF4-FFF2-40B4-BE49-F238E27FC236}">
                <a16:creationId xmlns:a16="http://schemas.microsoft.com/office/drawing/2014/main" id="{863A711D-5F4D-4D5E-9390-9775BF53F4F8}"/>
              </a:ext>
            </a:extLst>
          </p:cNvPr>
          <p:cNvSpPr>
            <a:spLocks noGrp="1"/>
          </p:cNvSpPr>
          <p:nvPr>
            <p:ph type="title" idx="4294967295"/>
          </p:nvPr>
        </p:nvSpPr>
        <p:spPr bwMode="gray">
          <a:xfrm>
            <a:off x="2046605" y="184795"/>
            <a:ext cx="7344686" cy="496887"/>
          </a:xfrm>
        </p:spPr>
        <p:txBody>
          <a:bodyPr vert="horz" wrap="square" lIns="0" tIns="72000" rIns="0" bIns="36000" numCol="1" rtlCol="0" anchor="ctr" anchorCtr="0" compatLnSpc="1">
            <a:prstTxWarp prst="textNoShape">
              <a:avLst/>
            </a:prstTxWarp>
            <a:noAutofit/>
          </a:bodyPr>
          <a:lstStyle/>
          <a:p>
            <a:r>
              <a:rPr lang="en-US" altLang="ja-JP" sz="1800" b="1" dirty="0">
                <a:solidFill>
                  <a:schemeClr val="tx1"/>
                </a:solidFill>
                <a:latin typeface="Calibri" panose="020F0502020204030204" pitchFamily="34" charset="0"/>
                <a:ea typeface="メイリオ" panose="020B0604030504040204" pitchFamily="50" charset="-128"/>
                <a:cs typeface="Calibri" panose="020F0502020204030204" pitchFamily="34" charset="0"/>
              </a:rPr>
              <a:t>Japan is #1. Exports by Japanese-Owned Companies in the U.S.: $82.3 billion, a Record Level of Growth (2019)</a:t>
            </a:r>
            <a:endParaRPr lang="ja-JP" altLang="en-US" sz="1800" b="1" dirty="0">
              <a:solidFill>
                <a:schemeClr val="tx1"/>
              </a:solidFill>
              <a:latin typeface="Calibri" panose="020F0502020204030204" pitchFamily="34" charset="0"/>
              <a:cs typeface="Calibri" panose="020F0502020204030204" pitchFamily="34" charset="0"/>
            </a:endParaRPr>
          </a:p>
        </p:txBody>
      </p:sp>
      <p:sp>
        <p:nvSpPr>
          <p:cNvPr id="4" name="テキスト プレースホルダー 3">
            <a:extLst>
              <a:ext uri="{FF2B5EF4-FFF2-40B4-BE49-F238E27FC236}">
                <a16:creationId xmlns:a16="http://schemas.microsoft.com/office/drawing/2014/main" id="{2A529D4D-21F5-4363-A675-67BCEEBA9C7D}"/>
              </a:ext>
            </a:extLst>
          </p:cNvPr>
          <p:cNvSpPr>
            <a:spLocks noGrp="1"/>
          </p:cNvSpPr>
          <p:nvPr>
            <p:ph type="body" sz="quarter" idx="4294967295"/>
          </p:nvPr>
        </p:nvSpPr>
        <p:spPr bwMode="gray">
          <a:xfrm>
            <a:off x="2205038" y="920750"/>
            <a:ext cx="8462962" cy="863600"/>
          </a:xfrm>
        </p:spPr>
        <p:txBody>
          <a:bodyPr/>
          <a:lstStyle/>
          <a:p>
            <a:pPr marL="0" indent="0">
              <a:spcAft>
                <a:spcPts val="0"/>
              </a:spcAft>
              <a:buNone/>
            </a:pPr>
            <a:r>
              <a:rPr lang="en-US" altLang="ja-JP" sz="1400" dirty="0">
                <a:latin typeface="Calibri" panose="020F0502020204030204" pitchFamily="34" charset="0"/>
                <a:ea typeface="メイリオ" panose="020B0604030504040204" pitchFamily="50" charset="-128"/>
                <a:cs typeface="Calibri" panose="020F0502020204030204" pitchFamily="34" charset="0"/>
              </a:rPr>
              <a:t>Total exports by Japanese companies in the U.S. reached a record level of growth of $82.3 billion (2019), the largest among investor countries. This amount accounts for 20.7% of all foreign company exports and 5.0% of total U.S. exports. </a:t>
            </a:r>
          </a:p>
        </p:txBody>
      </p:sp>
      <p:sp>
        <p:nvSpPr>
          <p:cNvPr id="46" name="正方形/長方形 45">
            <a:extLst>
              <a:ext uri="{FF2B5EF4-FFF2-40B4-BE49-F238E27FC236}">
                <a16:creationId xmlns:a16="http://schemas.microsoft.com/office/drawing/2014/main" id="{459D22CC-381D-40B8-B90C-9F5D01FF8E82}"/>
              </a:ext>
            </a:extLst>
          </p:cNvPr>
          <p:cNvSpPr>
            <a:spLocks noChangeArrowheads="1"/>
          </p:cNvSpPr>
          <p:nvPr/>
        </p:nvSpPr>
        <p:spPr bwMode="gray">
          <a:xfrm>
            <a:off x="4481951" y="1946245"/>
            <a:ext cx="3228109" cy="370717"/>
          </a:xfrm>
          <a:prstGeom prst="rect">
            <a:avLst/>
          </a:prstGeom>
          <a:noFill/>
          <a:ln w="19050" algn="ctr">
            <a:noFill/>
            <a:miter lim="800000"/>
            <a:headEnd/>
            <a:tailEnd/>
          </a:ln>
          <a:effectLst/>
        </p:spPr>
        <p:txBody>
          <a:bodyPr wrap="none" lIns="90000" tIns="72000" rIns="90000" bIns="46800" anchor="ctr">
            <a:noAutofit/>
          </a:bodyPr>
          <a:lstStyle/>
          <a:p>
            <a:pPr algn="ctr">
              <a:lnSpc>
                <a:spcPct val="110000"/>
              </a:lnSpc>
              <a:spcAft>
                <a:spcPts val="200"/>
              </a:spcAft>
              <a:buClr>
                <a:srgbClr val="CC9900"/>
              </a:buClr>
              <a:defRPr/>
            </a:pPr>
            <a:endParaRPr lang="en-US" altLang="ja-JP" sz="1200" b="1">
              <a:solidFill>
                <a:prstClr val="black"/>
              </a:solidFill>
              <a:latin typeface="ＭＳ Ｐゴシック" panose="020B0600070205080204" pitchFamily="34" charset="-128"/>
              <a:ea typeface="メイリオ"/>
              <a:cs typeface="メイリオ" panose="020B0604030504040204" pitchFamily="50" charset="-128"/>
            </a:endParaRPr>
          </a:p>
        </p:txBody>
      </p:sp>
      <p:sp>
        <p:nvSpPr>
          <p:cNvPr id="11" name="TextBox 10"/>
          <p:cNvSpPr txBox="1"/>
          <p:nvPr/>
        </p:nvSpPr>
        <p:spPr>
          <a:xfrm>
            <a:off x="2357129" y="1788655"/>
            <a:ext cx="1727452" cy="374461"/>
          </a:xfrm>
          <a:prstGeom prst="rect">
            <a:avLst/>
          </a:prstGeom>
          <a:solidFill>
            <a:schemeClr val="bg1"/>
          </a:solidFill>
        </p:spPr>
        <p:txBody>
          <a:bodyPr wrap="square" rtlCol="0">
            <a:spAutoFit/>
          </a:bodyPr>
          <a:lstStyle/>
          <a:p>
            <a:pPr defTabSz="457200">
              <a:lnSpc>
                <a:spcPts val="1100"/>
              </a:lnSpc>
              <a:defRPr/>
            </a:pPr>
            <a:r>
              <a:rPr lang="en-US" sz="1100" dirty="0">
                <a:solidFill>
                  <a:prstClr val="black">
                    <a:lumMod val="75000"/>
                    <a:lumOff val="25000"/>
                  </a:prstClr>
                </a:solidFill>
                <a:latin typeface="Calibri" panose="020F0502020204030204" pitchFamily="34" charset="0"/>
                <a:ea typeface="メイリオ"/>
                <a:cs typeface="Calibri" panose="020F0502020204030204" pitchFamily="34" charset="0"/>
              </a:rPr>
              <a:t>Foreign Owned</a:t>
            </a:r>
          </a:p>
          <a:p>
            <a:pPr defTabSz="457200">
              <a:lnSpc>
                <a:spcPts val="1100"/>
              </a:lnSpc>
              <a:defRPr/>
            </a:pPr>
            <a:r>
              <a:rPr lang="en-US" sz="1100" dirty="0">
                <a:solidFill>
                  <a:prstClr val="black">
                    <a:lumMod val="75000"/>
                    <a:lumOff val="25000"/>
                  </a:prstClr>
                </a:solidFill>
                <a:latin typeface="Calibri" panose="020F0502020204030204" pitchFamily="34" charset="0"/>
                <a:ea typeface="メイリオ"/>
                <a:cs typeface="Calibri" panose="020F0502020204030204" pitchFamily="34" charset="0"/>
              </a:rPr>
              <a:t>Company Exports ($B)</a:t>
            </a:r>
          </a:p>
        </p:txBody>
      </p:sp>
      <p:sp>
        <p:nvSpPr>
          <p:cNvPr id="15" name="テキスト ボックス 1"/>
          <p:cNvSpPr txBox="1"/>
          <p:nvPr/>
        </p:nvSpPr>
        <p:spPr>
          <a:xfrm>
            <a:off x="9314450" y="6227777"/>
            <a:ext cx="520430" cy="27316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a:defRPr/>
            </a:pPr>
            <a:r>
              <a:rPr lang="en-US" altLang="ja-JP" dirty="0">
                <a:solidFill>
                  <a:prstClr val="black">
                    <a:lumMod val="65000"/>
                    <a:lumOff val="35000"/>
                  </a:prstClr>
                </a:solidFill>
                <a:latin typeface="Calibri" panose="020F0502020204030204" pitchFamily="34" charset="0"/>
                <a:ea typeface="メイリオ"/>
                <a:cs typeface="Calibri" panose="020F0502020204030204" pitchFamily="34" charset="0"/>
              </a:rPr>
              <a:t>(year)</a:t>
            </a:r>
            <a:endParaRPr lang="ja-JP" altLang="en-US" dirty="0">
              <a:solidFill>
                <a:prstClr val="black">
                  <a:lumMod val="65000"/>
                  <a:lumOff val="35000"/>
                </a:prstClr>
              </a:solidFill>
              <a:latin typeface="Calibri" panose="020F0502020204030204" pitchFamily="34" charset="0"/>
              <a:ea typeface="メイリオ"/>
              <a:cs typeface="Calibri" panose="020F0502020204030204" pitchFamily="34" charset="0"/>
            </a:endParaRPr>
          </a:p>
        </p:txBody>
      </p:sp>
      <p:sp>
        <p:nvSpPr>
          <p:cNvPr id="12" name="テキスト ボックス 9"/>
          <p:cNvSpPr txBox="1"/>
          <p:nvPr/>
        </p:nvSpPr>
        <p:spPr>
          <a:xfrm>
            <a:off x="8832618" y="2293464"/>
            <a:ext cx="923807" cy="307777"/>
          </a:xfrm>
          <a:prstGeom prst="rect">
            <a:avLst/>
          </a:prstGeom>
          <a:noFill/>
        </p:spPr>
        <p:txBody>
          <a:bodyPr wrap="square" rtlCol="0">
            <a:spAutoFit/>
          </a:bodyPr>
          <a:lstStyle/>
          <a:p>
            <a:pPr algn="r" defTabSz="457200"/>
            <a:r>
              <a:rPr kumimoji="1" lang="en-US" altLang="ja-JP" sz="1400" b="1"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Japan</a:t>
            </a:r>
            <a:endParaRPr kumimoji="1" lang="ja-JP" altLang="en-US" sz="1400" b="1"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7" name="テキスト ボックス 13"/>
          <p:cNvSpPr txBox="1"/>
          <p:nvPr/>
        </p:nvSpPr>
        <p:spPr>
          <a:xfrm>
            <a:off x="8130022" y="3497216"/>
            <a:ext cx="1626398" cy="307777"/>
          </a:xfrm>
          <a:prstGeom prst="rect">
            <a:avLst/>
          </a:prstGeom>
          <a:noFill/>
        </p:spPr>
        <p:txBody>
          <a:bodyPr wrap="square" rtlCol="0">
            <a:spAutoFit/>
          </a:bodyPr>
          <a:lstStyle/>
          <a:p>
            <a:pPr algn="r" defTabSz="457200"/>
            <a:r>
              <a:rPr kumimoji="1" lang="en-US" altLang="ja-JP" sz="1400" b="1" dirty="0">
                <a:solidFill>
                  <a:srgbClr val="00B0F0"/>
                </a:solidFill>
                <a:latin typeface="Calibri" panose="020F0502020204030204" pitchFamily="34" charset="0"/>
                <a:ea typeface="ＭＳ Ｐゴシック" panose="020B0600070205080204" pitchFamily="34" charset="-128"/>
                <a:cs typeface="Calibri" panose="020F0502020204030204" pitchFamily="34" charset="0"/>
              </a:rPr>
              <a:t>United Kingdom</a:t>
            </a:r>
            <a:endParaRPr kumimoji="1" lang="ja-JP" altLang="en-US" sz="1400" b="1" dirty="0">
              <a:solidFill>
                <a:srgbClr val="00B0F0"/>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8" name="テキスト ボックス 15"/>
          <p:cNvSpPr txBox="1"/>
          <p:nvPr/>
        </p:nvSpPr>
        <p:spPr>
          <a:xfrm>
            <a:off x="8675180" y="4278155"/>
            <a:ext cx="1081240" cy="307777"/>
          </a:xfrm>
          <a:prstGeom prst="rect">
            <a:avLst/>
          </a:prstGeom>
          <a:noFill/>
        </p:spPr>
        <p:txBody>
          <a:bodyPr wrap="square" rtlCol="0">
            <a:spAutoFit/>
          </a:bodyPr>
          <a:lstStyle/>
          <a:p>
            <a:pPr algn="r" defTabSz="457200"/>
            <a:r>
              <a:rPr kumimoji="1" lang="en-US" altLang="ja-JP" sz="1400" b="1" dirty="0">
                <a:solidFill>
                  <a:srgbClr val="FFC000"/>
                </a:solidFill>
                <a:latin typeface="Calibri" panose="020F0502020204030204" pitchFamily="34" charset="0"/>
                <a:ea typeface="ＭＳ Ｐゴシック" panose="020B0600070205080204" pitchFamily="34" charset="-128"/>
                <a:cs typeface="Calibri" panose="020F0502020204030204" pitchFamily="34" charset="0"/>
              </a:rPr>
              <a:t>Germany</a:t>
            </a:r>
            <a:endParaRPr kumimoji="1" lang="ja-JP" altLang="en-US" sz="1400" b="1" dirty="0">
              <a:solidFill>
                <a:srgbClr val="FFC000"/>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9" name="テキスト ボックス 16"/>
          <p:cNvSpPr txBox="1"/>
          <p:nvPr/>
        </p:nvSpPr>
        <p:spPr>
          <a:xfrm>
            <a:off x="8835084" y="5295200"/>
            <a:ext cx="921336" cy="307777"/>
          </a:xfrm>
          <a:prstGeom prst="rect">
            <a:avLst/>
          </a:prstGeom>
          <a:noFill/>
        </p:spPr>
        <p:txBody>
          <a:bodyPr wrap="square" rtlCol="0">
            <a:spAutoFit/>
          </a:bodyPr>
          <a:lstStyle/>
          <a:p>
            <a:pPr algn="r" defTabSz="457200"/>
            <a:r>
              <a:rPr kumimoji="1" lang="en-US" altLang="ja-JP" sz="1400" b="1" dirty="0">
                <a:solidFill>
                  <a:srgbClr val="1F497D">
                    <a:lumMod val="75000"/>
                  </a:srgbClr>
                </a:solidFill>
                <a:latin typeface="Calibri" panose="020F0502020204030204" pitchFamily="34" charset="0"/>
                <a:ea typeface="ＭＳ Ｐゴシック" panose="020B0600070205080204" pitchFamily="34" charset="-128"/>
                <a:cs typeface="Calibri" panose="020F0502020204030204" pitchFamily="34" charset="0"/>
              </a:rPr>
              <a:t>Canada</a:t>
            </a:r>
          </a:p>
        </p:txBody>
      </p:sp>
      <p:sp>
        <p:nvSpPr>
          <p:cNvPr id="20" name="テキスト ボックス 15"/>
          <p:cNvSpPr txBox="1"/>
          <p:nvPr/>
        </p:nvSpPr>
        <p:spPr>
          <a:xfrm>
            <a:off x="8675180" y="4654255"/>
            <a:ext cx="1081240" cy="307777"/>
          </a:xfrm>
          <a:prstGeom prst="rect">
            <a:avLst/>
          </a:prstGeom>
          <a:noFill/>
        </p:spPr>
        <p:txBody>
          <a:bodyPr wrap="square" rtlCol="0">
            <a:spAutoFit/>
          </a:bodyPr>
          <a:lstStyle/>
          <a:p>
            <a:pPr algn="r" defTabSz="457200"/>
            <a:r>
              <a:rPr kumimoji="1" lang="en-US" altLang="ja-JP" sz="1400" b="1" dirty="0">
                <a:solidFill>
                  <a:srgbClr val="00B050"/>
                </a:solidFill>
                <a:latin typeface="Calibri" panose="020F0502020204030204" pitchFamily="34" charset="0"/>
                <a:ea typeface="ＭＳ Ｐゴシック" panose="020B0600070205080204" pitchFamily="34" charset="-128"/>
                <a:cs typeface="Calibri" panose="020F0502020204030204" pitchFamily="34" charset="0"/>
              </a:rPr>
              <a:t>France</a:t>
            </a:r>
            <a:endParaRPr kumimoji="1" lang="ja-JP" altLang="en-US" sz="1400" b="1" dirty="0">
              <a:solidFill>
                <a:srgbClr val="00B050"/>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6" name="テキスト ボックス 1"/>
          <p:cNvSpPr txBox="1"/>
          <p:nvPr/>
        </p:nvSpPr>
        <p:spPr>
          <a:xfrm>
            <a:off x="1717136" y="6215580"/>
            <a:ext cx="8475358" cy="45762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a:r>
              <a:rPr lang="en-US" altLang="ja-JP" sz="900" dirty="0">
                <a:solidFill>
                  <a:prstClr val="black">
                    <a:lumMod val="65000"/>
                    <a:lumOff val="35000"/>
                  </a:prstClr>
                </a:solidFill>
                <a:latin typeface="Calibri" panose="020F0502020204030204" pitchFamily="34" charset="0"/>
                <a:ea typeface="游ゴシック" panose="020B0400000000000000" pitchFamily="50" charset="-128"/>
                <a:cs typeface="Calibri" panose="020F0502020204030204" pitchFamily="34" charset="0"/>
              </a:rPr>
              <a:t>Note: Companies with 50% or more of investment from the ultimate beneficial owner (UBO).</a:t>
            </a:r>
          </a:p>
          <a:p>
            <a:pPr defTabSz="457200"/>
            <a:r>
              <a:rPr lang="en-US" altLang="ja-JP" sz="900" spc="-20" dirty="0">
                <a:solidFill>
                  <a:prstClr val="black">
                    <a:lumMod val="65000"/>
                    <a:lumOff val="35000"/>
                  </a:prstClr>
                </a:solidFill>
                <a:latin typeface="Calibri" panose="020F0502020204030204" pitchFamily="34" charset="0"/>
                <a:ea typeface="游ゴシック" panose="020B0400000000000000" pitchFamily="50" charset="-128"/>
                <a:cs typeface="Calibri" panose="020F0502020204030204" pitchFamily="34" charset="0"/>
              </a:rPr>
              <a:t>Source: U.S. Department of Commerce, "Activities of U.S. Affiliates of Foreign Multinational Enterprises</a:t>
            </a:r>
            <a:r>
              <a:rPr lang="en-US" altLang="ja-JP" sz="900" dirty="0">
                <a:solidFill>
                  <a:prstClr val="black">
                    <a:lumMod val="65000"/>
                    <a:lumOff val="35000"/>
                  </a:prstClr>
                </a:solidFill>
                <a:latin typeface="Calibri" panose="020F0502020204030204" pitchFamily="34" charset="0"/>
                <a:ea typeface="游ゴシック" panose="020B0400000000000000" pitchFamily="50" charset="-128"/>
                <a:cs typeface="Calibri" panose="020F0502020204030204" pitchFamily="34" charset="0"/>
              </a:rPr>
              <a:t>“</a:t>
            </a:r>
          </a:p>
        </p:txBody>
      </p:sp>
      <p:sp>
        <p:nvSpPr>
          <p:cNvPr id="14" name="Rectangle 5"/>
          <p:cNvSpPr>
            <a:spLocks noChangeArrowheads="1"/>
          </p:cNvSpPr>
          <p:nvPr/>
        </p:nvSpPr>
        <p:spPr bwMode="auto">
          <a:xfrm>
            <a:off x="1686384" y="6593403"/>
            <a:ext cx="284380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defRPr/>
            </a:pPr>
            <a:r>
              <a:rPr lang="en-US" altLang="ja-JP" sz="900" dirty="0">
                <a:solidFill>
                  <a:prstClr val="black"/>
                </a:solidFill>
                <a:latin typeface="Century" pitchFamily="18" charset="0"/>
                <a:ea typeface="ＭＳ 明朝" pitchFamily="17" charset="-128"/>
              </a:rPr>
              <a:t>Copyright (C) 2022 JETRO.</a:t>
            </a:r>
            <a:r>
              <a:rPr lang="en-US" altLang="ja-JP" sz="900" dirty="0">
                <a:solidFill>
                  <a:prstClr val="black"/>
                </a:solidFill>
                <a:latin typeface="ＭＳ 明朝" pitchFamily="17" charset="-128"/>
                <a:ea typeface="ＭＳ 明朝" pitchFamily="17" charset="-128"/>
              </a:rPr>
              <a:t> </a:t>
            </a:r>
            <a:r>
              <a:rPr lang="en-US" altLang="ja-JP" sz="900" dirty="0">
                <a:solidFill>
                  <a:prstClr val="black"/>
                </a:solidFill>
                <a:latin typeface="Century" pitchFamily="18" charset="0"/>
                <a:ea typeface="ＭＳ 明朝" pitchFamily="17" charset="-128"/>
              </a:rPr>
              <a:t>All rights reserved.</a:t>
            </a:r>
            <a:r>
              <a:rPr lang="en-US" altLang="ja-JP" sz="900" dirty="0">
                <a:solidFill>
                  <a:prstClr val="black"/>
                </a:solidFill>
              </a:rPr>
              <a:t> </a:t>
            </a:r>
          </a:p>
        </p:txBody>
      </p:sp>
    </p:spTree>
    <p:extLst>
      <p:ext uri="{BB962C8B-B14F-4D97-AF65-F5344CB8AC3E}">
        <p14:creationId xmlns:p14="http://schemas.microsoft.com/office/powerpoint/2010/main" val="34486829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EFB295C-391F-0EAF-DCBF-5980E861D7D2}"/>
              </a:ext>
            </a:extLst>
          </p:cNvPr>
          <p:cNvPicPr>
            <a:picLocks noChangeAspect="1"/>
          </p:cNvPicPr>
          <p:nvPr/>
        </p:nvPicPr>
        <p:blipFill>
          <a:blip r:embed="rId2"/>
          <a:stretch>
            <a:fillRect/>
          </a:stretch>
        </p:blipFill>
        <p:spPr>
          <a:xfrm>
            <a:off x="-76200" y="-41998"/>
            <a:ext cx="12540718" cy="7052398"/>
          </a:xfrm>
          <a:prstGeom prst="rect">
            <a:avLst/>
          </a:prstGeom>
        </p:spPr>
      </p:pic>
    </p:spTree>
    <p:extLst>
      <p:ext uri="{BB962C8B-B14F-4D97-AF65-F5344CB8AC3E}">
        <p14:creationId xmlns:p14="http://schemas.microsoft.com/office/powerpoint/2010/main" val="37509598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207010">
              <a:lnSpc>
                <a:spcPct val="100000"/>
              </a:lnSpc>
              <a:spcBef>
                <a:spcPts val="100"/>
              </a:spcBef>
            </a:pPr>
            <a:r>
              <a:rPr spc="95" dirty="0"/>
              <a:t>Next</a:t>
            </a:r>
            <a:r>
              <a:rPr spc="55" dirty="0"/>
              <a:t> </a:t>
            </a:r>
            <a:r>
              <a:rPr spc="140" dirty="0"/>
              <a:t>Steps</a:t>
            </a:r>
            <a:r>
              <a:rPr spc="65" dirty="0"/>
              <a:t> </a:t>
            </a:r>
            <a:r>
              <a:rPr spc="50" dirty="0"/>
              <a:t>to</a:t>
            </a:r>
            <a:r>
              <a:rPr spc="45" dirty="0"/>
              <a:t> </a:t>
            </a:r>
            <a:r>
              <a:rPr dirty="0"/>
              <a:t>define</a:t>
            </a:r>
            <a:r>
              <a:rPr spc="60" dirty="0"/>
              <a:t> </a:t>
            </a:r>
            <a:r>
              <a:rPr dirty="0"/>
              <a:t>INOVEC‘s</a:t>
            </a:r>
            <a:r>
              <a:rPr spc="65" dirty="0"/>
              <a:t> </a:t>
            </a:r>
            <a:r>
              <a:rPr spc="95" dirty="0"/>
              <a:t>contribution</a:t>
            </a:r>
          </a:p>
        </p:txBody>
      </p:sp>
      <p:grpSp>
        <p:nvGrpSpPr>
          <p:cNvPr id="3" name="object 3"/>
          <p:cNvGrpSpPr/>
          <p:nvPr/>
        </p:nvGrpSpPr>
        <p:grpSpPr>
          <a:xfrm>
            <a:off x="379742" y="3032125"/>
            <a:ext cx="1048385" cy="1022985"/>
            <a:chOff x="379742" y="3032125"/>
            <a:chExt cx="1048385" cy="1022985"/>
          </a:xfrm>
        </p:grpSpPr>
        <p:sp>
          <p:nvSpPr>
            <p:cNvPr id="4" name="object 4"/>
            <p:cNvSpPr/>
            <p:nvPr/>
          </p:nvSpPr>
          <p:spPr>
            <a:xfrm>
              <a:off x="379742" y="3032124"/>
              <a:ext cx="1048385" cy="1022985"/>
            </a:xfrm>
            <a:custGeom>
              <a:avLst/>
              <a:gdLst/>
              <a:ahLst/>
              <a:cxnLst/>
              <a:rect l="l" t="t" r="r" b="b"/>
              <a:pathLst>
                <a:path w="1048385" h="1022985">
                  <a:moveTo>
                    <a:pt x="23888" y="488315"/>
                  </a:moveTo>
                  <a:lnTo>
                    <a:pt x="15328" y="362839"/>
                  </a:lnTo>
                  <a:lnTo>
                    <a:pt x="0" y="363855"/>
                  </a:lnTo>
                  <a:lnTo>
                    <a:pt x="8559" y="489331"/>
                  </a:lnTo>
                  <a:lnTo>
                    <a:pt x="23888" y="488315"/>
                  </a:lnTo>
                  <a:close/>
                </a:path>
                <a:path w="1048385" h="1022985">
                  <a:moveTo>
                    <a:pt x="64147" y="596773"/>
                  </a:moveTo>
                  <a:lnTo>
                    <a:pt x="35788" y="504698"/>
                  </a:lnTo>
                  <a:lnTo>
                    <a:pt x="21259" y="509143"/>
                  </a:lnTo>
                  <a:lnTo>
                    <a:pt x="49618" y="601218"/>
                  </a:lnTo>
                  <a:lnTo>
                    <a:pt x="64147" y="596773"/>
                  </a:lnTo>
                  <a:close/>
                </a:path>
                <a:path w="1048385" h="1022985">
                  <a:moveTo>
                    <a:pt x="97701" y="706501"/>
                  </a:moveTo>
                  <a:lnTo>
                    <a:pt x="69342" y="614426"/>
                  </a:lnTo>
                  <a:lnTo>
                    <a:pt x="54813" y="618871"/>
                  </a:lnTo>
                  <a:lnTo>
                    <a:pt x="83172" y="711073"/>
                  </a:lnTo>
                  <a:lnTo>
                    <a:pt x="97701" y="706501"/>
                  </a:lnTo>
                  <a:close/>
                </a:path>
                <a:path w="1048385" h="1022985">
                  <a:moveTo>
                    <a:pt x="108978" y="283210"/>
                  </a:moveTo>
                  <a:lnTo>
                    <a:pt x="100050" y="270891"/>
                  </a:lnTo>
                  <a:lnTo>
                    <a:pt x="22021" y="327406"/>
                  </a:lnTo>
                  <a:lnTo>
                    <a:pt x="30937" y="339725"/>
                  </a:lnTo>
                  <a:lnTo>
                    <a:pt x="108978" y="283210"/>
                  </a:lnTo>
                  <a:close/>
                </a:path>
                <a:path w="1048385" h="1022985">
                  <a:moveTo>
                    <a:pt x="131254" y="816356"/>
                  </a:moveTo>
                  <a:lnTo>
                    <a:pt x="102895" y="724154"/>
                  </a:lnTo>
                  <a:lnTo>
                    <a:pt x="88366" y="728599"/>
                  </a:lnTo>
                  <a:lnTo>
                    <a:pt x="116725" y="820801"/>
                  </a:lnTo>
                  <a:lnTo>
                    <a:pt x="131254" y="816356"/>
                  </a:lnTo>
                  <a:close/>
                </a:path>
                <a:path w="1048385" h="1022985">
                  <a:moveTo>
                    <a:pt x="164820" y="926084"/>
                  </a:moveTo>
                  <a:lnTo>
                    <a:pt x="136448" y="833882"/>
                  </a:lnTo>
                  <a:lnTo>
                    <a:pt x="121920" y="838454"/>
                  </a:lnTo>
                  <a:lnTo>
                    <a:pt x="150291" y="930529"/>
                  </a:lnTo>
                  <a:lnTo>
                    <a:pt x="164820" y="926084"/>
                  </a:lnTo>
                  <a:close/>
                </a:path>
                <a:path w="1048385" h="1022985">
                  <a:moveTo>
                    <a:pt x="202031" y="216027"/>
                  </a:moveTo>
                  <a:lnTo>
                    <a:pt x="193103" y="203708"/>
                  </a:lnTo>
                  <a:lnTo>
                    <a:pt x="115074" y="260223"/>
                  </a:lnTo>
                  <a:lnTo>
                    <a:pt x="123990" y="272542"/>
                  </a:lnTo>
                  <a:lnTo>
                    <a:pt x="202031" y="216027"/>
                  </a:lnTo>
                  <a:close/>
                </a:path>
                <a:path w="1048385" h="1022985">
                  <a:moveTo>
                    <a:pt x="266217" y="1010285"/>
                  </a:moveTo>
                  <a:lnTo>
                    <a:pt x="163995" y="936879"/>
                  </a:lnTo>
                  <a:lnTo>
                    <a:pt x="155041" y="949325"/>
                  </a:lnTo>
                  <a:lnTo>
                    <a:pt x="257251" y="1022731"/>
                  </a:lnTo>
                  <a:lnTo>
                    <a:pt x="266217" y="1010285"/>
                  </a:lnTo>
                  <a:close/>
                </a:path>
                <a:path w="1048385" h="1022985">
                  <a:moveTo>
                    <a:pt x="295084" y="148844"/>
                  </a:moveTo>
                  <a:lnTo>
                    <a:pt x="286156" y="136525"/>
                  </a:lnTo>
                  <a:lnTo>
                    <a:pt x="208127" y="193040"/>
                  </a:lnTo>
                  <a:lnTo>
                    <a:pt x="217043" y="205359"/>
                  </a:lnTo>
                  <a:lnTo>
                    <a:pt x="295084" y="148844"/>
                  </a:lnTo>
                  <a:close/>
                </a:path>
                <a:path w="1048385" h="1022985">
                  <a:moveTo>
                    <a:pt x="388137" y="81661"/>
                  </a:moveTo>
                  <a:lnTo>
                    <a:pt x="379209" y="69342"/>
                  </a:lnTo>
                  <a:lnTo>
                    <a:pt x="301167" y="125857"/>
                  </a:lnTo>
                  <a:lnTo>
                    <a:pt x="310095" y="138176"/>
                  </a:lnTo>
                  <a:lnTo>
                    <a:pt x="388137" y="81661"/>
                  </a:lnTo>
                  <a:close/>
                </a:path>
                <a:path w="1048385" h="1022985">
                  <a:moveTo>
                    <a:pt x="398640" y="1021334"/>
                  </a:moveTo>
                  <a:lnTo>
                    <a:pt x="398614" y="1006221"/>
                  </a:lnTo>
                  <a:lnTo>
                    <a:pt x="302221" y="1006348"/>
                  </a:lnTo>
                  <a:lnTo>
                    <a:pt x="302260" y="1021588"/>
                  </a:lnTo>
                  <a:lnTo>
                    <a:pt x="398640" y="1021334"/>
                  </a:lnTo>
                  <a:close/>
                </a:path>
                <a:path w="1048385" h="1022985">
                  <a:moveTo>
                    <a:pt x="484301" y="21717"/>
                  </a:moveTo>
                  <a:lnTo>
                    <a:pt x="477469" y="7874"/>
                  </a:lnTo>
                  <a:lnTo>
                    <a:pt x="416941" y="37973"/>
                  </a:lnTo>
                  <a:lnTo>
                    <a:pt x="423760" y="51689"/>
                  </a:lnTo>
                  <a:lnTo>
                    <a:pt x="484301" y="21717"/>
                  </a:lnTo>
                  <a:close/>
                </a:path>
                <a:path w="1048385" h="1022985">
                  <a:moveTo>
                    <a:pt x="513422" y="1021334"/>
                  </a:moveTo>
                  <a:lnTo>
                    <a:pt x="513384" y="1006221"/>
                  </a:lnTo>
                  <a:lnTo>
                    <a:pt x="417004" y="1006348"/>
                  </a:lnTo>
                  <a:lnTo>
                    <a:pt x="417029" y="1021588"/>
                  </a:lnTo>
                  <a:lnTo>
                    <a:pt x="513422" y="1021334"/>
                  </a:lnTo>
                  <a:close/>
                </a:path>
                <a:path w="1048385" h="1022985">
                  <a:moveTo>
                    <a:pt x="571842" y="10160"/>
                  </a:moveTo>
                  <a:lnTo>
                    <a:pt x="505040" y="0"/>
                  </a:lnTo>
                  <a:lnTo>
                    <a:pt x="502742" y="15240"/>
                  </a:lnTo>
                  <a:lnTo>
                    <a:pt x="569544" y="25273"/>
                  </a:lnTo>
                  <a:lnTo>
                    <a:pt x="571842" y="10160"/>
                  </a:lnTo>
                  <a:close/>
                </a:path>
                <a:path w="1048385" h="1022985">
                  <a:moveTo>
                    <a:pt x="628192" y="1021334"/>
                  </a:moveTo>
                  <a:lnTo>
                    <a:pt x="628167" y="1006221"/>
                  </a:lnTo>
                  <a:lnTo>
                    <a:pt x="531774" y="1006348"/>
                  </a:lnTo>
                  <a:lnTo>
                    <a:pt x="531799" y="1021588"/>
                  </a:lnTo>
                  <a:lnTo>
                    <a:pt x="628192" y="1021334"/>
                  </a:lnTo>
                  <a:close/>
                </a:path>
                <a:path w="1048385" h="1022985">
                  <a:moveTo>
                    <a:pt x="707377" y="96520"/>
                  </a:moveTo>
                  <a:lnTo>
                    <a:pt x="629285" y="40005"/>
                  </a:lnTo>
                  <a:lnTo>
                    <a:pt x="620382" y="52324"/>
                  </a:lnTo>
                  <a:lnTo>
                    <a:pt x="698474" y="108839"/>
                  </a:lnTo>
                  <a:lnTo>
                    <a:pt x="707377" y="96520"/>
                  </a:lnTo>
                  <a:close/>
                </a:path>
                <a:path w="1048385" h="1022985">
                  <a:moveTo>
                    <a:pt x="800239" y="163957"/>
                  </a:moveTo>
                  <a:lnTo>
                    <a:pt x="722147" y="107442"/>
                  </a:lnTo>
                  <a:lnTo>
                    <a:pt x="713232" y="119761"/>
                  </a:lnTo>
                  <a:lnTo>
                    <a:pt x="791324" y="176276"/>
                  </a:lnTo>
                  <a:lnTo>
                    <a:pt x="800239" y="163957"/>
                  </a:lnTo>
                  <a:close/>
                </a:path>
                <a:path w="1048385" h="1022985">
                  <a:moveTo>
                    <a:pt x="820013" y="1010539"/>
                  </a:moveTo>
                  <a:lnTo>
                    <a:pt x="818222" y="995299"/>
                  </a:lnTo>
                  <a:lnTo>
                    <a:pt x="734352" y="1005078"/>
                  </a:lnTo>
                  <a:lnTo>
                    <a:pt x="734479" y="1006233"/>
                  </a:lnTo>
                  <a:lnTo>
                    <a:pt x="646544" y="1006348"/>
                  </a:lnTo>
                  <a:lnTo>
                    <a:pt x="646582" y="1021588"/>
                  </a:lnTo>
                  <a:lnTo>
                    <a:pt x="742962" y="1021334"/>
                  </a:lnTo>
                  <a:lnTo>
                    <a:pt x="742950" y="1019530"/>
                  </a:lnTo>
                  <a:lnTo>
                    <a:pt x="820013" y="1010539"/>
                  </a:lnTo>
                  <a:close/>
                </a:path>
                <a:path w="1048385" h="1022985">
                  <a:moveTo>
                    <a:pt x="891527" y="952627"/>
                  </a:moveTo>
                  <a:lnTo>
                    <a:pt x="881189" y="941324"/>
                  </a:lnTo>
                  <a:lnTo>
                    <a:pt x="818807" y="998220"/>
                  </a:lnTo>
                  <a:lnTo>
                    <a:pt x="829157" y="1009650"/>
                  </a:lnTo>
                  <a:lnTo>
                    <a:pt x="891527" y="952627"/>
                  </a:lnTo>
                  <a:close/>
                </a:path>
                <a:path w="1048385" h="1022985">
                  <a:moveTo>
                    <a:pt x="893051" y="231394"/>
                  </a:moveTo>
                  <a:lnTo>
                    <a:pt x="814997" y="175006"/>
                  </a:lnTo>
                  <a:lnTo>
                    <a:pt x="806081" y="187325"/>
                  </a:lnTo>
                  <a:lnTo>
                    <a:pt x="884174" y="243713"/>
                  </a:lnTo>
                  <a:lnTo>
                    <a:pt x="893051" y="231394"/>
                  </a:lnTo>
                  <a:close/>
                </a:path>
                <a:path w="1048385" h="1022985">
                  <a:moveTo>
                    <a:pt x="931278" y="838327"/>
                  </a:moveTo>
                  <a:lnTo>
                    <a:pt x="916800" y="833882"/>
                  </a:lnTo>
                  <a:lnTo>
                    <a:pt x="888923" y="926211"/>
                  </a:lnTo>
                  <a:lnTo>
                    <a:pt x="903465" y="930529"/>
                  </a:lnTo>
                  <a:lnTo>
                    <a:pt x="931278" y="838327"/>
                  </a:lnTo>
                  <a:close/>
                </a:path>
                <a:path w="1048385" h="1022985">
                  <a:moveTo>
                    <a:pt x="964679" y="728472"/>
                  </a:moveTo>
                  <a:lnTo>
                    <a:pt x="950201" y="724027"/>
                  </a:lnTo>
                  <a:lnTo>
                    <a:pt x="922261" y="816356"/>
                  </a:lnTo>
                  <a:lnTo>
                    <a:pt x="936866" y="820801"/>
                  </a:lnTo>
                  <a:lnTo>
                    <a:pt x="964679" y="728472"/>
                  </a:lnTo>
                  <a:close/>
                </a:path>
                <a:path w="1048385" h="1022985">
                  <a:moveTo>
                    <a:pt x="985888" y="298958"/>
                  </a:moveTo>
                  <a:lnTo>
                    <a:pt x="907910" y="242443"/>
                  </a:lnTo>
                  <a:lnTo>
                    <a:pt x="898893" y="254762"/>
                  </a:lnTo>
                  <a:lnTo>
                    <a:pt x="976998" y="311277"/>
                  </a:lnTo>
                  <a:lnTo>
                    <a:pt x="985888" y="298958"/>
                  </a:lnTo>
                  <a:close/>
                </a:path>
                <a:path w="1048385" h="1022985">
                  <a:moveTo>
                    <a:pt x="998080" y="618617"/>
                  </a:moveTo>
                  <a:lnTo>
                    <a:pt x="983475" y="614299"/>
                  </a:lnTo>
                  <a:lnTo>
                    <a:pt x="955662" y="706501"/>
                  </a:lnTo>
                  <a:lnTo>
                    <a:pt x="970267" y="710946"/>
                  </a:lnTo>
                  <a:lnTo>
                    <a:pt x="998080" y="618617"/>
                  </a:lnTo>
                  <a:close/>
                </a:path>
                <a:path w="1048385" h="1022985">
                  <a:moveTo>
                    <a:pt x="1031481" y="508889"/>
                  </a:moveTo>
                  <a:lnTo>
                    <a:pt x="1016876" y="504456"/>
                  </a:lnTo>
                  <a:lnTo>
                    <a:pt x="989063" y="596773"/>
                  </a:lnTo>
                  <a:lnTo>
                    <a:pt x="1003541" y="601091"/>
                  </a:lnTo>
                  <a:lnTo>
                    <a:pt x="1031481" y="508889"/>
                  </a:lnTo>
                  <a:close/>
                </a:path>
                <a:path w="1048385" h="1022985">
                  <a:moveTo>
                    <a:pt x="1043927" y="380492"/>
                  </a:moveTo>
                  <a:lnTo>
                    <a:pt x="1013447" y="320167"/>
                  </a:lnTo>
                  <a:lnTo>
                    <a:pt x="999731" y="327152"/>
                  </a:lnTo>
                  <a:lnTo>
                    <a:pt x="1030338" y="387350"/>
                  </a:lnTo>
                  <a:lnTo>
                    <a:pt x="1043927" y="380492"/>
                  </a:lnTo>
                  <a:close/>
                </a:path>
                <a:path w="1048385" h="1022985">
                  <a:moveTo>
                    <a:pt x="1047864" y="415798"/>
                  </a:moveTo>
                  <a:lnTo>
                    <a:pt x="1032751" y="413639"/>
                  </a:lnTo>
                  <a:lnTo>
                    <a:pt x="1022972" y="480441"/>
                  </a:lnTo>
                  <a:lnTo>
                    <a:pt x="1038212" y="482727"/>
                  </a:lnTo>
                  <a:lnTo>
                    <a:pt x="1047864" y="415798"/>
                  </a:lnTo>
                  <a:close/>
                </a:path>
              </a:pathLst>
            </a:custGeom>
            <a:solidFill>
              <a:srgbClr val="909CA8"/>
            </a:solidFill>
          </p:spPr>
          <p:txBody>
            <a:bodyPr wrap="square" lIns="0" tIns="0" rIns="0" bIns="0" rtlCol="0"/>
            <a:lstStyle/>
            <a:p>
              <a:endParaRPr/>
            </a:p>
          </p:txBody>
        </p:sp>
        <p:sp>
          <p:nvSpPr>
            <p:cNvPr id="5" name="object 5"/>
            <p:cNvSpPr/>
            <p:nvPr/>
          </p:nvSpPr>
          <p:spPr>
            <a:xfrm>
              <a:off x="806195" y="3105911"/>
              <a:ext cx="190500" cy="190500"/>
            </a:xfrm>
            <a:custGeom>
              <a:avLst/>
              <a:gdLst/>
              <a:ahLst/>
              <a:cxnLst/>
              <a:rect l="l" t="t" r="r" b="b"/>
              <a:pathLst>
                <a:path w="190500" h="190500">
                  <a:moveTo>
                    <a:pt x="95250" y="0"/>
                  </a:moveTo>
                  <a:lnTo>
                    <a:pt x="58175" y="7489"/>
                  </a:lnTo>
                  <a:lnTo>
                    <a:pt x="27898" y="27908"/>
                  </a:lnTo>
                  <a:lnTo>
                    <a:pt x="7485" y="58185"/>
                  </a:lnTo>
                  <a:lnTo>
                    <a:pt x="0" y="95250"/>
                  </a:lnTo>
                  <a:lnTo>
                    <a:pt x="7485" y="132314"/>
                  </a:lnTo>
                  <a:lnTo>
                    <a:pt x="27898" y="162591"/>
                  </a:lnTo>
                  <a:lnTo>
                    <a:pt x="58175" y="183010"/>
                  </a:lnTo>
                  <a:lnTo>
                    <a:pt x="95250" y="190500"/>
                  </a:lnTo>
                  <a:lnTo>
                    <a:pt x="132324" y="183010"/>
                  </a:lnTo>
                  <a:lnTo>
                    <a:pt x="162601" y="162591"/>
                  </a:lnTo>
                  <a:lnTo>
                    <a:pt x="183014" y="132314"/>
                  </a:lnTo>
                  <a:lnTo>
                    <a:pt x="190500" y="95250"/>
                  </a:lnTo>
                  <a:lnTo>
                    <a:pt x="183014" y="58185"/>
                  </a:lnTo>
                  <a:lnTo>
                    <a:pt x="162601" y="27908"/>
                  </a:lnTo>
                  <a:lnTo>
                    <a:pt x="132324" y="7489"/>
                  </a:lnTo>
                  <a:lnTo>
                    <a:pt x="95250" y="0"/>
                  </a:lnTo>
                  <a:close/>
                </a:path>
              </a:pathLst>
            </a:custGeom>
            <a:solidFill>
              <a:srgbClr val="DFE3E8"/>
            </a:solidFill>
          </p:spPr>
          <p:txBody>
            <a:bodyPr wrap="square" lIns="0" tIns="0" rIns="0" bIns="0" rtlCol="0"/>
            <a:lstStyle/>
            <a:p>
              <a:endParaRPr/>
            </a:p>
          </p:txBody>
        </p:sp>
        <p:sp>
          <p:nvSpPr>
            <p:cNvPr id="6" name="object 6"/>
            <p:cNvSpPr/>
            <p:nvPr/>
          </p:nvSpPr>
          <p:spPr>
            <a:xfrm>
              <a:off x="806195" y="3105911"/>
              <a:ext cx="190500" cy="190500"/>
            </a:xfrm>
            <a:custGeom>
              <a:avLst/>
              <a:gdLst/>
              <a:ahLst/>
              <a:cxnLst/>
              <a:rect l="l" t="t" r="r" b="b"/>
              <a:pathLst>
                <a:path w="190500" h="190500">
                  <a:moveTo>
                    <a:pt x="190500" y="95250"/>
                  </a:moveTo>
                  <a:lnTo>
                    <a:pt x="183014" y="58185"/>
                  </a:lnTo>
                  <a:lnTo>
                    <a:pt x="162601" y="27908"/>
                  </a:lnTo>
                  <a:lnTo>
                    <a:pt x="132324" y="7489"/>
                  </a:lnTo>
                  <a:lnTo>
                    <a:pt x="95250" y="0"/>
                  </a:lnTo>
                  <a:lnTo>
                    <a:pt x="58175" y="7489"/>
                  </a:lnTo>
                  <a:lnTo>
                    <a:pt x="27898" y="27908"/>
                  </a:lnTo>
                  <a:lnTo>
                    <a:pt x="7485" y="58185"/>
                  </a:lnTo>
                  <a:lnTo>
                    <a:pt x="0" y="95250"/>
                  </a:lnTo>
                  <a:lnTo>
                    <a:pt x="7485" y="132314"/>
                  </a:lnTo>
                  <a:lnTo>
                    <a:pt x="27898" y="162591"/>
                  </a:lnTo>
                  <a:lnTo>
                    <a:pt x="58175" y="183010"/>
                  </a:lnTo>
                  <a:lnTo>
                    <a:pt x="95250" y="190500"/>
                  </a:lnTo>
                  <a:lnTo>
                    <a:pt x="132324" y="183010"/>
                  </a:lnTo>
                  <a:lnTo>
                    <a:pt x="162601" y="162591"/>
                  </a:lnTo>
                  <a:lnTo>
                    <a:pt x="183014" y="132314"/>
                  </a:lnTo>
                  <a:lnTo>
                    <a:pt x="190500" y="95250"/>
                  </a:lnTo>
                  <a:close/>
                </a:path>
              </a:pathLst>
            </a:custGeom>
            <a:ln w="12700">
              <a:solidFill>
                <a:srgbClr val="DFE3E8"/>
              </a:solidFill>
            </a:ln>
          </p:spPr>
          <p:txBody>
            <a:bodyPr wrap="square" lIns="0" tIns="0" rIns="0" bIns="0" rtlCol="0"/>
            <a:lstStyle/>
            <a:p>
              <a:endParaRPr/>
            </a:p>
          </p:txBody>
        </p:sp>
        <p:sp>
          <p:nvSpPr>
            <p:cNvPr id="7" name="object 7"/>
            <p:cNvSpPr/>
            <p:nvPr/>
          </p:nvSpPr>
          <p:spPr>
            <a:xfrm>
              <a:off x="1028699" y="3793236"/>
              <a:ext cx="190500" cy="190500"/>
            </a:xfrm>
            <a:custGeom>
              <a:avLst/>
              <a:gdLst/>
              <a:ahLst/>
              <a:cxnLst/>
              <a:rect l="l" t="t" r="r" b="b"/>
              <a:pathLst>
                <a:path w="190500" h="190500">
                  <a:moveTo>
                    <a:pt x="95250" y="0"/>
                  </a:moveTo>
                  <a:lnTo>
                    <a:pt x="58175" y="7489"/>
                  </a:lnTo>
                  <a:lnTo>
                    <a:pt x="27898" y="27908"/>
                  </a:lnTo>
                  <a:lnTo>
                    <a:pt x="7485" y="58185"/>
                  </a:lnTo>
                  <a:lnTo>
                    <a:pt x="0" y="95250"/>
                  </a:lnTo>
                  <a:lnTo>
                    <a:pt x="7485" y="132314"/>
                  </a:lnTo>
                  <a:lnTo>
                    <a:pt x="27898" y="162591"/>
                  </a:lnTo>
                  <a:lnTo>
                    <a:pt x="58175" y="183010"/>
                  </a:lnTo>
                  <a:lnTo>
                    <a:pt x="95250" y="190500"/>
                  </a:lnTo>
                  <a:lnTo>
                    <a:pt x="132324" y="183010"/>
                  </a:lnTo>
                  <a:lnTo>
                    <a:pt x="162601" y="162591"/>
                  </a:lnTo>
                  <a:lnTo>
                    <a:pt x="183014" y="132314"/>
                  </a:lnTo>
                  <a:lnTo>
                    <a:pt x="190500" y="95250"/>
                  </a:lnTo>
                  <a:lnTo>
                    <a:pt x="183014" y="58185"/>
                  </a:lnTo>
                  <a:lnTo>
                    <a:pt x="162601" y="27908"/>
                  </a:lnTo>
                  <a:lnTo>
                    <a:pt x="132324" y="7489"/>
                  </a:lnTo>
                  <a:lnTo>
                    <a:pt x="95250" y="0"/>
                  </a:lnTo>
                  <a:close/>
                </a:path>
              </a:pathLst>
            </a:custGeom>
            <a:solidFill>
              <a:srgbClr val="DFE3E8"/>
            </a:solidFill>
          </p:spPr>
          <p:txBody>
            <a:bodyPr wrap="square" lIns="0" tIns="0" rIns="0" bIns="0" rtlCol="0"/>
            <a:lstStyle/>
            <a:p>
              <a:endParaRPr/>
            </a:p>
          </p:txBody>
        </p:sp>
        <p:sp>
          <p:nvSpPr>
            <p:cNvPr id="8" name="object 8"/>
            <p:cNvSpPr/>
            <p:nvPr/>
          </p:nvSpPr>
          <p:spPr>
            <a:xfrm>
              <a:off x="1028699" y="3793236"/>
              <a:ext cx="190500" cy="190500"/>
            </a:xfrm>
            <a:custGeom>
              <a:avLst/>
              <a:gdLst/>
              <a:ahLst/>
              <a:cxnLst/>
              <a:rect l="l" t="t" r="r" b="b"/>
              <a:pathLst>
                <a:path w="190500" h="190500">
                  <a:moveTo>
                    <a:pt x="190500" y="95250"/>
                  </a:moveTo>
                  <a:lnTo>
                    <a:pt x="183014" y="58185"/>
                  </a:lnTo>
                  <a:lnTo>
                    <a:pt x="162601" y="27908"/>
                  </a:lnTo>
                  <a:lnTo>
                    <a:pt x="132324" y="7489"/>
                  </a:lnTo>
                  <a:lnTo>
                    <a:pt x="95250" y="0"/>
                  </a:lnTo>
                  <a:lnTo>
                    <a:pt x="58175" y="7489"/>
                  </a:lnTo>
                  <a:lnTo>
                    <a:pt x="27898" y="27908"/>
                  </a:lnTo>
                  <a:lnTo>
                    <a:pt x="7485" y="58185"/>
                  </a:lnTo>
                  <a:lnTo>
                    <a:pt x="0" y="95250"/>
                  </a:lnTo>
                  <a:lnTo>
                    <a:pt x="7485" y="132314"/>
                  </a:lnTo>
                  <a:lnTo>
                    <a:pt x="27898" y="162591"/>
                  </a:lnTo>
                  <a:lnTo>
                    <a:pt x="58175" y="183010"/>
                  </a:lnTo>
                  <a:lnTo>
                    <a:pt x="95250" y="190500"/>
                  </a:lnTo>
                  <a:lnTo>
                    <a:pt x="132324" y="183010"/>
                  </a:lnTo>
                  <a:lnTo>
                    <a:pt x="162601" y="162591"/>
                  </a:lnTo>
                  <a:lnTo>
                    <a:pt x="183014" y="132314"/>
                  </a:lnTo>
                  <a:lnTo>
                    <a:pt x="190500" y="95250"/>
                  </a:lnTo>
                  <a:close/>
                </a:path>
              </a:pathLst>
            </a:custGeom>
            <a:ln w="12700">
              <a:solidFill>
                <a:srgbClr val="DFE3E8"/>
              </a:solidFill>
            </a:ln>
          </p:spPr>
          <p:txBody>
            <a:bodyPr wrap="square" lIns="0" tIns="0" rIns="0" bIns="0" rtlCol="0"/>
            <a:lstStyle/>
            <a:p>
              <a:endParaRPr/>
            </a:p>
          </p:txBody>
        </p:sp>
        <p:sp>
          <p:nvSpPr>
            <p:cNvPr id="9" name="object 9"/>
            <p:cNvSpPr/>
            <p:nvPr/>
          </p:nvSpPr>
          <p:spPr>
            <a:xfrm>
              <a:off x="583691" y="3793236"/>
              <a:ext cx="190500" cy="190500"/>
            </a:xfrm>
            <a:custGeom>
              <a:avLst/>
              <a:gdLst/>
              <a:ahLst/>
              <a:cxnLst/>
              <a:rect l="l" t="t" r="r" b="b"/>
              <a:pathLst>
                <a:path w="190500" h="190500">
                  <a:moveTo>
                    <a:pt x="95250" y="0"/>
                  </a:moveTo>
                  <a:lnTo>
                    <a:pt x="58175" y="7489"/>
                  </a:lnTo>
                  <a:lnTo>
                    <a:pt x="27898" y="27908"/>
                  </a:lnTo>
                  <a:lnTo>
                    <a:pt x="7485" y="58185"/>
                  </a:lnTo>
                  <a:lnTo>
                    <a:pt x="0" y="95250"/>
                  </a:lnTo>
                  <a:lnTo>
                    <a:pt x="7485" y="132314"/>
                  </a:lnTo>
                  <a:lnTo>
                    <a:pt x="27898" y="162591"/>
                  </a:lnTo>
                  <a:lnTo>
                    <a:pt x="58175" y="183010"/>
                  </a:lnTo>
                  <a:lnTo>
                    <a:pt x="95250" y="190500"/>
                  </a:lnTo>
                  <a:lnTo>
                    <a:pt x="132324" y="183010"/>
                  </a:lnTo>
                  <a:lnTo>
                    <a:pt x="162601" y="162591"/>
                  </a:lnTo>
                  <a:lnTo>
                    <a:pt x="183014" y="132314"/>
                  </a:lnTo>
                  <a:lnTo>
                    <a:pt x="190500" y="95250"/>
                  </a:lnTo>
                  <a:lnTo>
                    <a:pt x="183014" y="58185"/>
                  </a:lnTo>
                  <a:lnTo>
                    <a:pt x="162601" y="27908"/>
                  </a:lnTo>
                  <a:lnTo>
                    <a:pt x="132324" y="7489"/>
                  </a:lnTo>
                  <a:lnTo>
                    <a:pt x="95250" y="0"/>
                  </a:lnTo>
                  <a:close/>
                </a:path>
              </a:pathLst>
            </a:custGeom>
            <a:solidFill>
              <a:srgbClr val="DFE3E8"/>
            </a:solidFill>
          </p:spPr>
          <p:txBody>
            <a:bodyPr wrap="square" lIns="0" tIns="0" rIns="0" bIns="0" rtlCol="0"/>
            <a:lstStyle/>
            <a:p>
              <a:endParaRPr/>
            </a:p>
          </p:txBody>
        </p:sp>
        <p:sp>
          <p:nvSpPr>
            <p:cNvPr id="10" name="object 10"/>
            <p:cNvSpPr/>
            <p:nvPr/>
          </p:nvSpPr>
          <p:spPr>
            <a:xfrm>
              <a:off x="583691" y="3793236"/>
              <a:ext cx="190500" cy="190500"/>
            </a:xfrm>
            <a:custGeom>
              <a:avLst/>
              <a:gdLst/>
              <a:ahLst/>
              <a:cxnLst/>
              <a:rect l="l" t="t" r="r" b="b"/>
              <a:pathLst>
                <a:path w="190500" h="190500">
                  <a:moveTo>
                    <a:pt x="190500" y="95250"/>
                  </a:moveTo>
                  <a:lnTo>
                    <a:pt x="183014" y="58185"/>
                  </a:lnTo>
                  <a:lnTo>
                    <a:pt x="162601" y="27908"/>
                  </a:lnTo>
                  <a:lnTo>
                    <a:pt x="132324" y="7489"/>
                  </a:lnTo>
                  <a:lnTo>
                    <a:pt x="95250" y="0"/>
                  </a:lnTo>
                  <a:lnTo>
                    <a:pt x="58175" y="7489"/>
                  </a:lnTo>
                  <a:lnTo>
                    <a:pt x="27898" y="27908"/>
                  </a:lnTo>
                  <a:lnTo>
                    <a:pt x="7485" y="58185"/>
                  </a:lnTo>
                  <a:lnTo>
                    <a:pt x="0" y="95250"/>
                  </a:lnTo>
                  <a:lnTo>
                    <a:pt x="7485" y="132314"/>
                  </a:lnTo>
                  <a:lnTo>
                    <a:pt x="27898" y="162591"/>
                  </a:lnTo>
                  <a:lnTo>
                    <a:pt x="58175" y="183010"/>
                  </a:lnTo>
                  <a:lnTo>
                    <a:pt x="95250" y="190500"/>
                  </a:lnTo>
                  <a:lnTo>
                    <a:pt x="132324" y="183010"/>
                  </a:lnTo>
                  <a:lnTo>
                    <a:pt x="162601" y="162591"/>
                  </a:lnTo>
                  <a:lnTo>
                    <a:pt x="183014" y="132314"/>
                  </a:lnTo>
                  <a:lnTo>
                    <a:pt x="190500" y="95250"/>
                  </a:lnTo>
                  <a:close/>
                </a:path>
              </a:pathLst>
            </a:custGeom>
            <a:ln w="12700">
              <a:solidFill>
                <a:srgbClr val="DFE3E8"/>
              </a:solidFill>
            </a:ln>
          </p:spPr>
          <p:txBody>
            <a:bodyPr wrap="square" lIns="0" tIns="0" rIns="0" bIns="0" rtlCol="0"/>
            <a:lstStyle/>
            <a:p>
              <a:endParaRPr/>
            </a:p>
          </p:txBody>
        </p:sp>
        <p:sp>
          <p:nvSpPr>
            <p:cNvPr id="11" name="object 11"/>
            <p:cNvSpPr/>
            <p:nvPr/>
          </p:nvSpPr>
          <p:spPr>
            <a:xfrm>
              <a:off x="445007" y="3369563"/>
              <a:ext cx="190500" cy="190500"/>
            </a:xfrm>
            <a:custGeom>
              <a:avLst/>
              <a:gdLst/>
              <a:ahLst/>
              <a:cxnLst/>
              <a:rect l="l" t="t" r="r" b="b"/>
              <a:pathLst>
                <a:path w="190500" h="190500">
                  <a:moveTo>
                    <a:pt x="95250" y="0"/>
                  </a:moveTo>
                  <a:lnTo>
                    <a:pt x="58175" y="7489"/>
                  </a:lnTo>
                  <a:lnTo>
                    <a:pt x="27898" y="27908"/>
                  </a:lnTo>
                  <a:lnTo>
                    <a:pt x="7485" y="58185"/>
                  </a:lnTo>
                  <a:lnTo>
                    <a:pt x="0" y="95250"/>
                  </a:lnTo>
                  <a:lnTo>
                    <a:pt x="7485" y="132314"/>
                  </a:lnTo>
                  <a:lnTo>
                    <a:pt x="27898" y="162591"/>
                  </a:lnTo>
                  <a:lnTo>
                    <a:pt x="58175" y="183010"/>
                  </a:lnTo>
                  <a:lnTo>
                    <a:pt x="95250" y="190500"/>
                  </a:lnTo>
                  <a:lnTo>
                    <a:pt x="132324" y="183010"/>
                  </a:lnTo>
                  <a:lnTo>
                    <a:pt x="162601" y="162591"/>
                  </a:lnTo>
                  <a:lnTo>
                    <a:pt x="183014" y="132314"/>
                  </a:lnTo>
                  <a:lnTo>
                    <a:pt x="190500" y="95250"/>
                  </a:lnTo>
                  <a:lnTo>
                    <a:pt x="183014" y="58185"/>
                  </a:lnTo>
                  <a:lnTo>
                    <a:pt x="162601" y="27908"/>
                  </a:lnTo>
                  <a:lnTo>
                    <a:pt x="132324" y="7489"/>
                  </a:lnTo>
                  <a:lnTo>
                    <a:pt x="95250" y="0"/>
                  </a:lnTo>
                  <a:close/>
                </a:path>
              </a:pathLst>
            </a:custGeom>
            <a:solidFill>
              <a:srgbClr val="DFE3E8"/>
            </a:solidFill>
          </p:spPr>
          <p:txBody>
            <a:bodyPr wrap="square" lIns="0" tIns="0" rIns="0" bIns="0" rtlCol="0"/>
            <a:lstStyle/>
            <a:p>
              <a:endParaRPr/>
            </a:p>
          </p:txBody>
        </p:sp>
        <p:sp>
          <p:nvSpPr>
            <p:cNvPr id="12" name="object 12"/>
            <p:cNvSpPr/>
            <p:nvPr/>
          </p:nvSpPr>
          <p:spPr>
            <a:xfrm>
              <a:off x="445007" y="3369563"/>
              <a:ext cx="190500" cy="190500"/>
            </a:xfrm>
            <a:custGeom>
              <a:avLst/>
              <a:gdLst/>
              <a:ahLst/>
              <a:cxnLst/>
              <a:rect l="l" t="t" r="r" b="b"/>
              <a:pathLst>
                <a:path w="190500" h="190500">
                  <a:moveTo>
                    <a:pt x="190500" y="95250"/>
                  </a:moveTo>
                  <a:lnTo>
                    <a:pt x="183014" y="58185"/>
                  </a:lnTo>
                  <a:lnTo>
                    <a:pt x="162601" y="27908"/>
                  </a:lnTo>
                  <a:lnTo>
                    <a:pt x="132324" y="7489"/>
                  </a:lnTo>
                  <a:lnTo>
                    <a:pt x="95250" y="0"/>
                  </a:lnTo>
                  <a:lnTo>
                    <a:pt x="58175" y="7489"/>
                  </a:lnTo>
                  <a:lnTo>
                    <a:pt x="27898" y="27908"/>
                  </a:lnTo>
                  <a:lnTo>
                    <a:pt x="7485" y="58185"/>
                  </a:lnTo>
                  <a:lnTo>
                    <a:pt x="0" y="95250"/>
                  </a:lnTo>
                  <a:lnTo>
                    <a:pt x="7485" y="132314"/>
                  </a:lnTo>
                  <a:lnTo>
                    <a:pt x="27898" y="162591"/>
                  </a:lnTo>
                  <a:lnTo>
                    <a:pt x="58175" y="183010"/>
                  </a:lnTo>
                  <a:lnTo>
                    <a:pt x="95250" y="190500"/>
                  </a:lnTo>
                  <a:lnTo>
                    <a:pt x="132324" y="183010"/>
                  </a:lnTo>
                  <a:lnTo>
                    <a:pt x="162601" y="162591"/>
                  </a:lnTo>
                  <a:lnTo>
                    <a:pt x="183014" y="132314"/>
                  </a:lnTo>
                  <a:lnTo>
                    <a:pt x="190500" y="95250"/>
                  </a:lnTo>
                  <a:close/>
                </a:path>
              </a:pathLst>
            </a:custGeom>
            <a:ln w="12700">
              <a:solidFill>
                <a:srgbClr val="DFE3E8"/>
              </a:solidFill>
            </a:ln>
          </p:spPr>
          <p:txBody>
            <a:bodyPr wrap="square" lIns="0" tIns="0" rIns="0" bIns="0" rtlCol="0"/>
            <a:lstStyle/>
            <a:p>
              <a:endParaRPr/>
            </a:p>
          </p:txBody>
        </p:sp>
        <p:sp>
          <p:nvSpPr>
            <p:cNvPr id="13" name="object 13"/>
            <p:cNvSpPr/>
            <p:nvPr/>
          </p:nvSpPr>
          <p:spPr>
            <a:xfrm>
              <a:off x="1168907" y="3369563"/>
              <a:ext cx="190500" cy="190500"/>
            </a:xfrm>
            <a:custGeom>
              <a:avLst/>
              <a:gdLst/>
              <a:ahLst/>
              <a:cxnLst/>
              <a:rect l="l" t="t" r="r" b="b"/>
              <a:pathLst>
                <a:path w="190500" h="190500">
                  <a:moveTo>
                    <a:pt x="95250" y="0"/>
                  </a:moveTo>
                  <a:lnTo>
                    <a:pt x="58175" y="7489"/>
                  </a:lnTo>
                  <a:lnTo>
                    <a:pt x="27898" y="27908"/>
                  </a:lnTo>
                  <a:lnTo>
                    <a:pt x="7485" y="58185"/>
                  </a:lnTo>
                  <a:lnTo>
                    <a:pt x="0" y="95250"/>
                  </a:lnTo>
                  <a:lnTo>
                    <a:pt x="7485" y="132314"/>
                  </a:lnTo>
                  <a:lnTo>
                    <a:pt x="27898" y="162591"/>
                  </a:lnTo>
                  <a:lnTo>
                    <a:pt x="58175" y="183010"/>
                  </a:lnTo>
                  <a:lnTo>
                    <a:pt x="95250" y="190500"/>
                  </a:lnTo>
                  <a:lnTo>
                    <a:pt x="132314" y="183010"/>
                  </a:lnTo>
                  <a:lnTo>
                    <a:pt x="162591" y="162591"/>
                  </a:lnTo>
                  <a:lnTo>
                    <a:pt x="183010" y="132314"/>
                  </a:lnTo>
                  <a:lnTo>
                    <a:pt x="190500" y="95250"/>
                  </a:lnTo>
                  <a:lnTo>
                    <a:pt x="183010" y="58185"/>
                  </a:lnTo>
                  <a:lnTo>
                    <a:pt x="162591" y="27908"/>
                  </a:lnTo>
                  <a:lnTo>
                    <a:pt x="132314" y="7489"/>
                  </a:lnTo>
                  <a:lnTo>
                    <a:pt x="95250" y="0"/>
                  </a:lnTo>
                  <a:close/>
                </a:path>
              </a:pathLst>
            </a:custGeom>
            <a:solidFill>
              <a:srgbClr val="DFE3E8"/>
            </a:solidFill>
          </p:spPr>
          <p:txBody>
            <a:bodyPr wrap="square" lIns="0" tIns="0" rIns="0" bIns="0" rtlCol="0"/>
            <a:lstStyle/>
            <a:p>
              <a:endParaRPr/>
            </a:p>
          </p:txBody>
        </p:sp>
        <p:sp>
          <p:nvSpPr>
            <p:cNvPr id="14" name="object 14"/>
            <p:cNvSpPr/>
            <p:nvPr/>
          </p:nvSpPr>
          <p:spPr>
            <a:xfrm>
              <a:off x="1168907" y="3369563"/>
              <a:ext cx="190500" cy="190500"/>
            </a:xfrm>
            <a:custGeom>
              <a:avLst/>
              <a:gdLst/>
              <a:ahLst/>
              <a:cxnLst/>
              <a:rect l="l" t="t" r="r" b="b"/>
              <a:pathLst>
                <a:path w="190500" h="190500">
                  <a:moveTo>
                    <a:pt x="190500" y="95250"/>
                  </a:moveTo>
                  <a:lnTo>
                    <a:pt x="183010" y="58185"/>
                  </a:lnTo>
                  <a:lnTo>
                    <a:pt x="162591" y="27908"/>
                  </a:lnTo>
                  <a:lnTo>
                    <a:pt x="132314" y="7489"/>
                  </a:lnTo>
                  <a:lnTo>
                    <a:pt x="95250" y="0"/>
                  </a:lnTo>
                  <a:lnTo>
                    <a:pt x="58175" y="7489"/>
                  </a:lnTo>
                  <a:lnTo>
                    <a:pt x="27898" y="27908"/>
                  </a:lnTo>
                  <a:lnTo>
                    <a:pt x="7485" y="58185"/>
                  </a:lnTo>
                  <a:lnTo>
                    <a:pt x="0" y="95250"/>
                  </a:lnTo>
                  <a:lnTo>
                    <a:pt x="7485" y="132314"/>
                  </a:lnTo>
                  <a:lnTo>
                    <a:pt x="27898" y="162591"/>
                  </a:lnTo>
                  <a:lnTo>
                    <a:pt x="58175" y="183010"/>
                  </a:lnTo>
                  <a:lnTo>
                    <a:pt x="95250" y="190500"/>
                  </a:lnTo>
                  <a:lnTo>
                    <a:pt x="132314" y="183010"/>
                  </a:lnTo>
                  <a:lnTo>
                    <a:pt x="162591" y="162591"/>
                  </a:lnTo>
                  <a:lnTo>
                    <a:pt x="183010" y="132314"/>
                  </a:lnTo>
                  <a:lnTo>
                    <a:pt x="190500" y="95250"/>
                  </a:lnTo>
                  <a:close/>
                </a:path>
              </a:pathLst>
            </a:custGeom>
            <a:ln w="12700">
              <a:solidFill>
                <a:srgbClr val="DFE3E8"/>
              </a:solidFill>
            </a:ln>
          </p:spPr>
          <p:txBody>
            <a:bodyPr wrap="square" lIns="0" tIns="0" rIns="0" bIns="0" rtlCol="0"/>
            <a:lstStyle/>
            <a:p>
              <a:endParaRPr/>
            </a:p>
          </p:txBody>
        </p:sp>
        <p:sp>
          <p:nvSpPr>
            <p:cNvPr id="15" name="object 15"/>
            <p:cNvSpPr/>
            <p:nvPr/>
          </p:nvSpPr>
          <p:spPr>
            <a:xfrm>
              <a:off x="768095" y="3447287"/>
              <a:ext cx="266700" cy="266700"/>
            </a:xfrm>
            <a:custGeom>
              <a:avLst/>
              <a:gdLst/>
              <a:ahLst/>
              <a:cxnLst/>
              <a:rect l="l" t="t" r="r" b="b"/>
              <a:pathLst>
                <a:path w="266700" h="266700">
                  <a:moveTo>
                    <a:pt x="133350" y="0"/>
                  </a:moveTo>
                  <a:lnTo>
                    <a:pt x="91201" y="6797"/>
                  </a:lnTo>
                  <a:lnTo>
                    <a:pt x="54595" y="25725"/>
                  </a:lnTo>
                  <a:lnTo>
                    <a:pt x="25728" y="54589"/>
                  </a:lnTo>
                  <a:lnTo>
                    <a:pt x="6798" y="91196"/>
                  </a:lnTo>
                  <a:lnTo>
                    <a:pt x="0" y="133350"/>
                  </a:lnTo>
                  <a:lnTo>
                    <a:pt x="6798" y="175503"/>
                  </a:lnTo>
                  <a:lnTo>
                    <a:pt x="25728" y="212110"/>
                  </a:lnTo>
                  <a:lnTo>
                    <a:pt x="54595" y="240974"/>
                  </a:lnTo>
                  <a:lnTo>
                    <a:pt x="91201" y="259902"/>
                  </a:lnTo>
                  <a:lnTo>
                    <a:pt x="133350" y="266700"/>
                  </a:lnTo>
                  <a:lnTo>
                    <a:pt x="175498" y="259902"/>
                  </a:lnTo>
                  <a:lnTo>
                    <a:pt x="212104" y="240974"/>
                  </a:lnTo>
                  <a:lnTo>
                    <a:pt x="240971" y="212110"/>
                  </a:lnTo>
                  <a:lnTo>
                    <a:pt x="259901" y="175503"/>
                  </a:lnTo>
                  <a:lnTo>
                    <a:pt x="266700" y="133350"/>
                  </a:lnTo>
                  <a:lnTo>
                    <a:pt x="259901" y="91196"/>
                  </a:lnTo>
                  <a:lnTo>
                    <a:pt x="240971" y="54589"/>
                  </a:lnTo>
                  <a:lnTo>
                    <a:pt x="212104" y="25725"/>
                  </a:lnTo>
                  <a:lnTo>
                    <a:pt x="175498" y="6797"/>
                  </a:lnTo>
                  <a:lnTo>
                    <a:pt x="133350" y="0"/>
                  </a:lnTo>
                  <a:close/>
                </a:path>
              </a:pathLst>
            </a:custGeom>
            <a:solidFill>
              <a:srgbClr val="00A3D5"/>
            </a:solidFill>
          </p:spPr>
          <p:txBody>
            <a:bodyPr wrap="square" lIns="0" tIns="0" rIns="0" bIns="0" rtlCol="0"/>
            <a:lstStyle/>
            <a:p>
              <a:endParaRPr/>
            </a:p>
          </p:txBody>
        </p:sp>
        <p:sp>
          <p:nvSpPr>
            <p:cNvPr id="16" name="object 16"/>
            <p:cNvSpPr/>
            <p:nvPr/>
          </p:nvSpPr>
          <p:spPr>
            <a:xfrm>
              <a:off x="768095" y="3447287"/>
              <a:ext cx="266700" cy="266700"/>
            </a:xfrm>
            <a:custGeom>
              <a:avLst/>
              <a:gdLst/>
              <a:ahLst/>
              <a:cxnLst/>
              <a:rect l="l" t="t" r="r" b="b"/>
              <a:pathLst>
                <a:path w="266700" h="266700">
                  <a:moveTo>
                    <a:pt x="266700" y="133350"/>
                  </a:moveTo>
                  <a:lnTo>
                    <a:pt x="259901" y="91196"/>
                  </a:lnTo>
                  <a:lnTo>
                    <a:pt x="240971" y="54589"/>
                  </a:lnTo>
                  <a:lnTo>
                    <a:pt x="212104" y="25725"/>
                  </a:lnTo>
                  <a:lnTo>
                    <a:pt x="175498" y="6797"/>
                  </a:lnTo>
                  <a:lnTo>
                    <a:pt x="133350" y="0"/>
                  </a:lnTo>
                  <a:lnTo>
                    <a:pt x="91201" y="6797"/>
                  </a:lnTo>
                  <a:lnTo>
                    <a:pt x="54595" y="25725"/>
                  </a:lnTo>
                  <a:lnTo>
                    <a:pt x="25728" y="54589"/>
                  </a:lnTo>
                  <a:lnTo>
                    <a:pt x="6798" y="91196"/>
                  </a:lnTo>
                  <a:lnTo>
                    <a:pt x="0" y="133350"/>
                  </a:lnTo>
                  <a:lnTo>
                    <a:pt x="6798" y="175503"/>
                  </a:lnTo>
                  <a:lnTo>
                    <a:pt x="25728" y="212110"/>
                  </a:lnTo>
                  <a:lnTo>
                    <a:pt x="54595" y="240974"/>
                  </a:lnTo>
                  <a:lnTo>
                    <a:pt x="91201" y="259902"/>
                  </a:lnTo>
                  <a:lnTo>
                    <a:pt x="133350" y="266700"/>
                  </a:lnTo>
                  <a:lnTo>
                    <a:pt x="175498" y="259902"/>
                  </a:lnTo>
                  <a:lnTo>
                    <a:pt x="212104" y="240974"/>
                  </a:lnTo>
                  <a:lnTo>
                    <a:pt x="240971" y="212110"/>
                  </a:lnTo>
                  <a:lnTo>
                    <a:pt x="259901" y="175503"/>
                  </a:lnTo>
                  <a:lnTo>
                    <a:pt x="266700" y="133350"/>
                  </a:lnTo>
                  <a:close/>
                </a:path>
              </a:pathLst>
            </a:custGeom>
            <a:ln w="12700">
              <a:solidFill>
                <a:srgbClr val="00A3D5"/>
              </a:solidFill>
            </a:ln>
          </p:spPr>
          <p:txBody>
            <a:bodyPr wrap="square" lIns="0" tIns="0" rIns="0" bIns="0" rtlCol="0"/>
            <a:lstStyle/>
            <a:p>
              <a:endParaRPr/>
            </a:p>
          </p:txBody>
        </p:sp>
      </p:grpSp>
      <p:sp>
        <p:nvSpPr>
          <p:cNvPr id="17" name="object 17"/>
          <p:cNvSpPr txBox="1"/>
          <p:nvPr/>
        </p:nvSpPr>
        <p:spPr>
          <a:xfrm>
            <a:off x="665175" y="3438271"/>
            <a:ext cx="476884" cy="269240"/>
          </a:xfrm>
          <a:prstGeom prst="rect">
            <a:avLst/>
          </a:prstGeom>
        </p:spPr>
        <p:txBody>
          <a:bodyPr vert="horz" wrap="square" lIns="0" tIns="12065" rIns="0" bIns="0" rtlCol="0">
            <a:spAutoFit/>
          </a:bodyPr>
          <a:lstStyle/>
          <a:p>
            <a:pPr marL="12700">
              <a:lnSpc>
                <a:spcPct val="100000"/>
              </a:lnSpc>
              <a:spcBef>
                <a:spcPts val="95"/>
              </a:spcBef>
              <a:tabLst>
                <a:tab pos="377190" algn="l"/>
              </a:tabLst>
            </a:pPr>
            <a:r>
              <a:rPr sz="1600" b="1" spc="114" dirty="0">
                <a:solidFill>
                  <a:srgbClr val="FFFFFF"/>
                </a:solidFill>
                <a:latin typeface="Calibri"/>
                <a:cs typeface="Calibri"/>
              </a:rPr>
              <a:t>T</a:t>
            </a:r>
            <a:r>
              <a:rPr sz="1600" b="1" dirty="0">
                <a:solidFill>
                  <a:srgbClr val="FFFFFF"/>
                </a:solidFill>
                <a:latin typeface="Calibri"/>
                <a:cs typeface="Calibri"/>
              </a:rPr>
              <a:t>	</a:t>
            </a:r>
            <a:r>
              <a:rPr sz="1600" b="1" spc="55" dirty="0">
                <a:solidFill>
                  <a:srgbClr val="FFFFFF"/>
                </a:solidFill>
                <a:latin typeface="Calibri"/>
                <a:cs typeface="Calibri"/>
              </a:rPr>
              <a:t>t</a:t>
            </a:r>
            <a:endParaRPr sz="1600">
              <a:latin typeface="Calibri"/>
              <a:cs typeface="Calibri"/>
            </a:endParaRPr>
          </a:p>
        </p:txBody>
      </p:sp>
      <p:sp>
        <p:nvSpPr>
          <p:cNvPr id="18" name="object 18"/>
          <p:cNvSpPr txBox="1"/>
          <p:nvPr/>
        </p:nvSpPr>
        <p:spPr>
          <a:xfrm>
            <a:off x="799895" y="3457457"/>
            <a:ext cx="243204" cy="247650"/>
          </a:xfrm>
          <a:prstGeom prst="rect">
            <a:avLst/>
          </a:prstGeom>
        </p:spPr>
        <p:txBody>
          <a:bodyPr vert="horz" wrap="square" lIns="0" tIns="0" rIns="0" bIns="0" rtlCol="0">
            <a:spAutoFit/>
          </a:bodyPr>
          <a:lstStyle/>
          <a:p>
            <a:pPr>
              <a:lnSpc>
                <a:spcPts val="1864"/>
              </a:lnSpc>
            </a:pPr>
            <a:r>
              <a:rPr sz="1600" b="1" spc="155" dirty="0">
                <a:solidFill>
                  <a:srgbClr val="FFFFFF"/>
                </a:solidFill>
                <a:latin typeface="Calibri"/>
                <a:cs typeface="Calibri"/>
              </a:rPr>
              <a:t>ex</a:t>
            </a:r>
            <a:endParaRPr sz="1600">
              <a:latin typeface="Calibri"/>
              <a:cs typeface="Calibri"/>
            </a:endParaRPr>
          </a:p>
        </p:txBody>
      </p:sp>
      <p:grpSp>
        <p:nvGrpSpPr>
          <p:cNvPr id="19" name="object 19"/>
          <p:cNvGrpSpPr/>
          <p:nvPr/>
        </p:nvGrpSpPr>
        <p:grpSpPr>
          <a:xfrm>
            <a:off x="361200" y="3019425"/>
            <a:ext cx="1084580" cy="1051560"/>
            <a:chOff x="361200" y="3019425"/>
            <a:chExt cx="1084580" cy="1051560"/>
          </a:xfrm>
        </p:grpSpPr>
        <p:pic>
          <p:nvPicPr>
            <p:cNvPr id="20" name="object 20"/>
            <p:cNvPicPr/>
            <p:nvPr/>
          </p:nvPicPr>
          <p:blipFill>
            <a:blip r:embed="rId2" cstate="print"/>
            <a:stretch>
              <a:fillRect/>
            </a:stretch>
          </p:blipFill>
          <p:spPr>
            <a:xfrm>
              <a:off x="445477" y="3368929"/>
              <a:ext cx="190398" cy="190373"/>
            </a:xfrm>
            <a:prstGeom prst="rect">
              <a:avLst/>
            </a:prstGeom>
          </p:spPr>
        </p:pic>
        <p:sp>
          <p:nvSpPr>
            <p:cNvPr id="21" name="object 21"/>
            <p:cNvSpPr/>
            <p:nvPr/>
          </p:nvSpPr>
          <p:spPr>
            <a:xfrm>
              <a:off x="666000" y="3344925"/>
              <a:ext cx="471805" cy="471805"/>
            </a:xfrm>
            <a:custGeom>
              <a:avLst/>
              <a:gdLst/>
              <a:ahLst/>
              <a:cxnLst/>
              <a:rect l="l" t="t" r="r" b="b"/>
              <a:pathLst>
                <a:path w="471805" h="471804">
                  <a:moveTo>
                    <a:pt x="222986" y="0"/>
                  </a:moveTo>
                  <a:lnTo>
                    <a:pt x="166077" y="12064"/>
                  </a:lnTo>
                  <a:lnTo>
                    <a:pt x="159169" y="13462"/>
                  </a:lnTo>
                  <a:lnTo>
                    <a:pt x="154749" y="20193"/>
                  </a:lnTo>
                  <a:lnTo>
                    <a:pt x="166281" y="75057"/>
                  </a:lnTo>
                  <a:lnTo>
                    <a:pt x="156333" y="79914"/>
                  </a:lnTo>
                  <a:lnTo>
                    <a:pt x="147856" y="84740"/>
                  </a:lnTo>
                  <a:lnTo>
                    <a:pt x="139707" y="89995"/>
                  </a:lnTo>
                  <a:lnTo>
                    <a:pt x="131902" y="95631"/>
                  </a:lnTo>
                  <a:lnTo>
                    <a:pt x="113220" y="112395"/>
                  </a:lnTo>
                  <a:lnTo>
                    <a:pt x="66611" y="81914"/>
                  </a:lnTo>
                  <a:lnTo>
                    <a:pt x="63157" y="81407"/>
                  </a:lnTo>
                  <a:lnTo>
                    <a:pt x="56756" y="82676"/>
                  </a:lnTo>
                  <a:lnTo>
                    <a:pt x="53822" y="84582"/>
                  </a:lnTo>
                  <a:lnTo>
                    <a:pt x="20104" y="136271"/>
                  </a:lnTo>
                  <a:lnTo>
                    <a:pt x="21780" y="144272"/>
                  </a:lnTo>
                  <a:lnTo>
                    <a:pt x="72859" y="177546"/>
                  </a:lnTo>
                  <a:lnTo>
                    <a:pt x="66230" y="201802"/>
                  </a:lnTo>
                  <a:lnTo>
                    <a:pt x="63258" y="233552"/>
                  </a:lnTo>
                  <a:lnTo>
                    <a:pt x="4419" y="245872"/>
                  </a:lnTo>
                  <a:lnTo>
                    <a:pt x="0" y="252729"/>
                  </a:lnTo>
                  <a:lnTo>
                    <a:pt x="13423" y="316484"/>
                  </a:lnTo>
                  <a:lnTo>
                    <a:pt x="20192" y="320929"/>
                  </a:lnTo>
                  <a:lnTo>
                    <a:pt x="79032" y="308482"/>
                  </a:lnTo>
                  <a:lnTo>
                    <a:pt x="81305" y="313944"/>
                  </a:lnTo>
                  <a:lnTo>
                    <a:pt x="104952" y="349885"/>
                  </a:lnTo>
                  <a:lnTo>
                    <a:pt x="112280" y="357759"/>
                  </a:lnTo>
                  <a:lnTo>
                    <a:pt x="80619" y="406273"/>
                  </a:lnTo>
                  <a:lnTo>
                    <a:pt x="82283" y="414147"/>
                  </a:lnTo>
                  <a:lnTo>
                    <a:pt x="136893" y="449834"/>
                  </a:lnTo>
                  <a:lnTo>
                    <a:pt x="144818" y="448182"/>
                  </a:lnTo>
                  <a:lnTo>
                    <a:pt x="176072" y="400176"/>
                  </a:lnTo>
                  <a:lnTo>
                    <a:pt x="189128" y="404749"/>
                  </a:lnTo>
                  <a:lnTo>
                    <a:pt x="199456" y="407558"/>
                  </a:lnTo>
                  <a:lnTo>
                    <a:pt x="209981" y="409701"/>
                  </a:lnTo>
                  <a:lnTo>
                    <a:pt x="220678" y="411178"/>
                  </a:lnTo>
                  <a:lnTo>
                    <a:pt x="231521" y="411988"/>
                  </a:lnTo>
                  <a:lnTo>
                    <a:pt x="237096" y="411861"/>
                  </a:lnTo>
                  <a:lnTo>
                    <a:pt x="248665" y="466851"/>
                  </a:lnTo>
                  <a:lnTo>
                    <a:pt x="255435" y="471297"/>
                  </a:lnTo>
                  <a:lnTo>
                    <a:pt x="319252" y="457835"/>
                  </a:lnTo>
                  <a:lnTo>
                    <a:pt x="323672" y="451104"/>
                  </a:lnTo>
                  <a:lnTo>
                    <a:pt x="312178" y="396367"/>
                  </a:lnTo>
                  <a:lnTo>
                    <a:pt x="313905" y="395731"/>
                  </a:lnTo>
                  <a:lnTo>
                    <a:pt x="347129" y="375538"/>
                  </a:lnTo>
                  <a:lnTo>
                    <a:pt x="359460" y="364617"/>
                  </a:lnTo>
                  <a:lnTo>
                    <a:pt x="403999" y="393573"/>
                  </a:lnTo>
                  <a:lnTo>
                    <a:pt x="411924" y="391922"/>
                  </a:lnTo>
                  <a:lnTo>
                    <a:pt x="447560" y="337312"/>
                  </a:lnTo>
                  <a:lnTo>
                    <a:pt x="445897" y="329438"/>
                  </a:lnTo>
                  <a:lnTo>
                    <a:pt x="402907" y="301371"/>
                  </a:lnTo>
                  <a:lnTo>
                    <a:pt x="406057" y="294131"/>
                  </a:lnTo>
                  <a:lnTo>
                    <a:pt x="409871" y="281940"/>
                  </a:lnTo>
                  <a:lnTo>
                    <a:pt x="412800" y="269367"/>
                  </a:lnTo>
                  <a:lnTo>
                    <a:pt x="415772" y="237744"/>
                  </a:lnTo>
                  <a:lnTo>
                    <a:pt x="466839" y="226949"/>
                  </a:lnTo>
                  <a:lnTo>
                    <a:pt x="471258" y="220218"/>
                  </a:lnTo>
                  <a:lnTo>
                    <a:pt x="457834" y="156337"/>
                  </a:lnTo>
                  <a:lnTo>
                    <a:pt x="451065" y="152019"/>
                  </a:lnTo>
                  <a:lnTo>
                    <a:pt x="399986" y="162687"/>
                  </a:lnTo>
                  <a:lnTo>
                    <a:pt x="397713" y="157225"/>
                  </a:lnTo>
                  <a:lnTo>
                    <a:pt x="374078" y="121412"/>
                  </a:lnTo>
                  <a:lnTo>
                    <a:pt x="364616" y="111251"/>
                  </a:lnTo>
                  <a:lnTo>
                    <a:pt x="394220" y="65912"/>
                  </a:lnTo>
                  <a:lnTo>
                    <a:pt x="392556" y="58038"/>
                  </a:lnTo>
                  <a:lnTo>
                    <a:pt x="340893" y="24257"/>
                  </a:lnTo>
                  <a:lnTo>
                    <a:pt x="337438" y="23749"/>
                  </a:lnTo>
                  <a:lnTo>
                    <a:pt x="331038" y="25019"/>
                  </a:lnTo>
                  <a:lnTo>
                    <a:pt x="328104" y="26924"/>
                  </a:lnTo>
                  <a:lnTo>
                    <a:pt x="300012" y="69976"/>
                  </a:lnTo>
                  <a:lnTo>
                    <a:pt x="289902" y="66421"/>
                  </a:lnTo>
                  <a:lnTo>
                    <a:pt x="279575" y="63684"/>
                  </a:lnTo>
                  <a:lnTo>
                    <a:pt x="269049" y="61579"/>
                  </a:lnTo>
                  <a:lnTo>
                    <a:pt x="258352" y="60116"/>
                  </a:lnTo>
                  <a:lnTo>
                    <a:pt x="247510" y="59309"/>
                  </a:lnTo>
                  <a:lnTo>
                    <a:pt x="241300" y="59436"/>
                  </a:lnTo>
                  <a:lnTo>
                    <a:pt x="229755" y="4445"/>
                  </a:lnTo>
                  <a:lnTo>
                    <a:pt x="222986" y="0"/>
                  </a:lnTo>
                  <a:close/>
                </a:path>
              </a:pathLst>
            </a:custGeom>
            <a:solidFill>
              <a:srgbClr val="44536A"/>
            </a:solidFill>
          </p:spPr>
          <p:txBody>
            <a:bodyPr wrap="square" lIns="0" tIns="0" rIns="0" bIns="0" rtlCol="0"/>
            <a:lstStyle/>
            <a:p>
              <a:endParaRPr/>
            </a:p>
          </p:txBody>
        </p:sp>
        <p:sp>
          <p:nvSpPr>
            <p:cNvPr id="22" name="object 22"/>
            <p:cNvSpPr/>
            <p:nvPr/>
          </p:nvSpPr>
          <p:spPr>
            <a:xfrm>
              <a:off x="763524" y="3442716"/>
              <a:ext cx="276225" cy="277495"/>
            </a:xfrm>
            <a:custGeom>
              <a:avLst/>
              <a:gdLst/>
              <a:ahLst/>
              <a:cxnLst/>
              <a:rect l="l" t="t" r="r" b="b"/>
              <a:pathLst>
                <a:path w="276225" h="277495">
                  <a:moveTo>
                    <a:pt x="137922" y="0"/>
                  </a:moveTo>
                  <a:lnTo>
                    <a:pt x="94327" y="7071"/>
                  </a:lnTo>
                  <a:lnTo>
                    <a:pt x="56466" y="26761"/>
                  </a:lnTo>
                  <a:lnTo>
                    <a:pt x="26610" y="56784"/>
                  </a:lnTo>
                  <a:lnTo>
                    <a:pt x="7031" y="94853"/>
                  </a:lnTo>
                  <a:lnTo>
                    <a:pt x="0" y="138684"/>
                  </a:lnTo>
                  <a:lnTo>
                    <a:pt x="7031" y="182514"/>
                  </a:lnTo>
                  <a:lnTo>
                    <a:pt x="26610" y="220583"/>
                  </a:lnTo>
                  <a:lnTo>
                    <a:pt x="56466" y="250606"/>
                  </a:lnTo>
                  <a:lnTo>
                    <a:pt x="94327" y="270296"/>
                  </a:lnTo>
                  <a:lnTo>
                    <a:pt x="137922" y="277368"/>
                  </a:lnTo>
                  <a:lnTo>
                    <a:pt x="181516" y="270296"/>
                  </a:lnTo>
                  <a:lnTo>
                    <a:pt x="219377" y="250606"/>
                  </a:lnTo>
                  <a:lnTo>
                    <a:pt x="249233" y="220583"/>
                  </a:lnTo>
                  <a:lnTo>
                    <a:pt x="268812" y="182514"/>
                  </a:lnTo>
                  <a:lnTo>
                    <a:pt x="275844" y="138684"/>
                  </a:lnTo>
                  <a:lnTo>
                    <a:pt x="268812" y="94853"/>
                  </a:lnTo>
                  <a:lnTo>
                    <a:pt x="249233" y="56784"/>
                  </a:lnTo>
                  <a:lnTo>
                    <a:pt x="219377" y="26761"/>
                  </a:lnTo>
                  <a:lnTo>
                    <a:pt x="181516" y="7071"/>
                  </a:lnTo>
                  <a:lnTo>
                    <a:pt x="137922" y="0"/>
                  </a:lnTo>
                  <a:close/>
                </a:path>
              </a:pathLst>
            </a:custGeom>
            <a:solidFill>
              <a:srgbClr val="FFFFFF"/>
            </a:solidFill>
          </p:spPr>
          <p:txBody>
            <a:bodyPr wrap="square" lIns="0" tIns="0" rIns="0" bIns="0" rtlCol="0"/>
            <a:lstStyle/>
            <a:p>
              <a:endParaRPr/>
            </a:p>
          </p:txBody>
        </p:sp>
        <p:pic>
          <p:nvPicPr>
            <p:cNvPr id="23" name="object 23"/>
            <p:cNvPicPr/>
            <p:nvPr/>
          </p:nvPicPr>
          <p:blipFill>
            <a:blip r:embed="rId3" cstate="print"/>
            <a:stretch>
              <a:fillRect/>
            </a:stretch>
          </p:blipFill>
          <p:spPr>
            <a:xfrm>
              <a:off x="780288" y="3531108"/>
              <a:ext cx="242315" cy="100583"/>
            </a:xfrm>
            <a:prstGeom prst="rect">
              <a:avLst/>
            </a:prstGeom>
          </p:spPr>
        </p:pic>
        <p:sp>
          <p:nvSpPr>
            <p:cNvPr id="24" name="object 24"/>
            <p:cNvSpPr/>
            <p:nvPr/>
          </p:nvSpPr>
          <p:spPr>
            <a:xfrm>
              <a:off x="497700" y="3708654"/>
              <a:ext cx="361950" cy="361950"/>
            </a:xfrm>
            <a:custGeom>
              <a:avLst/>
              <a:gdLst/>
              <a:ahLst/>
              <a:cxnLst/>
              <a:rect l="l" t="t" r="r" b="b"/>
              <a:pathLst>
                <a:path w="361950" h="361950">
                  <a:moveTo>
                    <a:pt x="205727" y="0"/>
                  </a:moveTo>
                  <a:lnTo>
                    <a:pt x="200329" y="3175"/>
                  </a:lnTo>
                  <a:lnTo>
                    <a:pt x="189179" y="44831"/>
                  </a:lnTo>
                  <a:lnTo>
                    <a:pt x="180651" y="44759"/>
                  </a:lnTo>
                  <a:lnTo>
                    <a:pt x="173139" y="45116"/>
                  </a:lnTo>
                  <a:lnTo>
                    <a:pt x="165702" y="45902"/>
                  </a:lnTo>
                  <a:lnTo>
                    <a:pt x="158356" y="47117"/>
                  </a:lnTo>
                  <a:lnTo>
                    <a:pt x="139712" y="52070"/>
                  </a:lnTo>
                  <a:lnTo>
                    <a:pt x="118249" y="14859"/>
                  </a:lnTo>
                  <a:lnTo>
                    <a:pt x="116065" y="13335"/>
                  </a:lnTo>
                  <a:lnTo>
                    <a:pt x="111188" y="12065"/>
                  </a:lnTo>
                  <a:lnTo>
                    <a:pt x="108508" y="12319"/>
                  </a:lnTo>
                  <a:lnTo>
                    <a:pt x="67335" y="36068"/>
                  </a:lnTo>
                  <a:lnTo>
                    <a:pt x="65722" y="42164"/>
                  </a:lnTo>
                  <a:lnTo>
                    <a:pt x="89255" y="82804"/>
                  </a:lnTo>
                  <a:lnTo>
                    <a:pt x="76238" y="97282"/>
                  </a:lnTo>
                  <a:lnTo>
                    <a:pt x="63157" y="117983"/>
                  </a:lnTo>
                  <a:lnTo>
                    <a:pt x="18389" y="106045"/>
                  </a:lnTo>
                  <a:lnTo>
                    <a:pt x="12992" y="109093"/>
                  </a:lnTo>
                  <a:lnTo>
                    <a:pt x="0" y="157734"/>
                  </a:lnTo>
                  <a:lnTo>
                    <a:pt x="3124" y="163068"/>
                  </a:lnTo>
                  <a:lnTo>
                    <a:pt x="47904" y="175006"/>
                  </a:lnTo>
                  <a:lnTo>
                    <a:pt x="47574" y="179578"/>
                  </a:lnTo>
                  <a:lnTo>
                    <a:pt x="53644" y="220472"/>
                  </a:lnTo>
                  <a:lnTo>
                    <a:pt x="14973" y="242824"/>
                  </a:lnTo>
                  <a:lnTo>
                    <a:pt x="13360" y="248793"/>
                  </a:lnTo>
                  <a:lnTo>
                    <a:pt x="38519" y="292354"/>
                  </a:lnTo>
                  <a:lnTo>
                    <a:pt x="44538" y="294005"/>
                  </a:lnTo>
                  <a:lnTo>
                    <a:pt x="82715" y="271907"/>
                  </a:lnTo>
                  <a:lnTo>
                    <a:pt x="90093" y="279654"/>
                  </a:lnTo>
                  <a:lnTo>
                    <a:pt x="120624" y="301117"/>
                  </a:lnTo>
                  <a:lnTo>
                    <a:pt x="109423" y="343027"/>
                  </a:lnTo>
                  <a:lnTo>
                    <a:pt x="112547" y="348361"/>
                  </a:lnTo>
                  <a:lnTo>
                    <a:pt x="161112" y="361442"/>
                  </a:lnTo>
                  <a:lnTo>
                    <a:pt x="166509" y="358267"/>
                  </a:lnTo>
                  <a:lnTo>
                    <a:pt x="177647" y="316611"/>
                  </a:lnTo>
                  <a:lnTo>
                    <a:pt x="186650" y="316809"/>
                  </a:lnTo>
                  <a:lnTo>
                    <a:pt x="194159" y="316452"/>
                  </a:lnTo>
                  <a:lnTo>
                    <a:pt x="201594" y="315666"/>
                  </a:lnTo>
                  <a:lnTo>
                    <a:pt x="208940" y="314452"/>
                  </a:lnTo>
                  <a:lnTo>
                    <a:pt x="221259" y="311150"/>
                  </a:lnTo>
                  <a:lnTo>
                    <a:pt x="241769" y="346710"/>
                  </a:lnTo>
                  <a:lnTo>
                    <a:pt x="247789" y="348361"/>
                  </a:lnTo>
                  <a:lnTo>
                    <a:pt x="291312" y="323215"/>
                  </a:lnTo>
                  <a:lnTo>
                    <a:pt x="292925" y="317119"/>
                  </a:lnTo>
                  <a:lnTo>
                    <a:pt x="273126" y="282829"/>
                  </a:lnTo>
                  <a:lnTo>
                    <a:pt x="277825" y="279019"/>
                  </a:lnTo>
                  <a:lnTo>
                    <a:pt x="282562" y="274447"/>
                  </a:lnTo>
                  <a:lnTo>
                    <a:pt x="286994" y="269621"/>
                  </a:lnTo>
                  <a:lnTo>
                    <a:pt x="291071" y="264287"/>
                  </a:lnTo>
                  <a:lnTo>
                    <a:pt x="304139" y="243586"/>
                  </a:lnTo>
                  <a:lnTo>
                    <a:pt x="342988" y="254000"/>
                  </a:lnTo>
                  <a:lnTo>
                    <a:pt x="348386" y="250825"/>
                  </a:lnTo>
                  <a:lnTo>
                    <a:pt x="361378" y="202311"/>
                  </a:lnTo>
                  <a:lnTo>
                    <a:pt x="358267" y="196850"/>
                  </a:lnTo>
                  <a:lnTo>
                    <a:pt x="319405" y="186563"/>
                  </a:lnTo>
                  <a:lnTo>
                    <a:pt x="319735" y="181991"/>
                  </a:lnTo>
                  <a:lnTo>
                    <a:pt x="312978" y="138811"/>
                  </a:lnTo>
                  <a:lnTo>
                    <a:pt x="349148" y="117856"/>
                  </a:lnTo>
                  <a:lnTo>
                    <a:pt x="350748" y="111887"/>
                  </a:lnTo>
                  <a:lnTo>
                    <a:pt x="326961" y="70739"/>
                  </a:lnTo>
                  <a:lnTo>
                    <a:pt x="324777" y="69088"/>
                  </a:lnTo>
                  <a:lnTo>
                    <a:pt x="319900" y="67818"/>
                  </a:lnTo>
                  <a:lnTo>
                    <a:pt x="317220" y="68072"/>
                  </a:lnTo>
                  <a:lnTo>
                    <a:pt x="282917" y="87884"/>
                  </a:lnTo>
                  <a:lnTo>
                    <a:pt x="277215" y="81915"/>
                  </a:lnTo>
                  <a:lnTo>
                    <a:pt x="246240" y="60198"/>
                  </a:lnTo>
                  <a:lnTo>
                    <a:pt x="257416" y="18415"/>
                  </a:lnTo>
                  <a:lnTo>
                    <a:pt x="254292" y="13081"/>
                  </a:lnTo>
                  <a:lnTo>
                    <a:pt x="210985" y="1397"/>
                  </a:lnTo>
                  <a:lnTo>
                    <a:pt x="205727" y="0"/>
                  </a:lnTo>
                  <a:close/>
                </a:path>
              </a:pathLst>
            </a:custGeom>
            <a:solidFill>
              <a:srgbClr val="44536A"/>
            </a:solidFill>
          </p:spPr>
          <p:txBody>
            <a:bodyPr wrap="square" lIns="0" tIns="0" rIns="0" bIns="0" rtlCol="0"/>
            <a:lstStyle/>
            <a:p>
              <a:endParaRPr/>
            </a:p>
          </p:txBody>
        </p:sp>
        <p:pic>
          <p:nvPicPr>
            <p:cNvPr id="25" name="object 25"/>
            <p:cNvPicPr/>
            <p:nvPr/>
          </p:nvPicPr>
          <p:blipFill>
            <a:blip r:embed="rId4" cstate="print"/>
            <a:stretch>
              <a:fillRect/>
            </a:stretch>
          </p:blipFill>
          <p:spPr>
            <a:xfrm>
              <a:off x="582274" y="3792521"/>
              <a:ext cx="192236" cy="192246"/>
            </a:xfrm>
            <a:prstGeom prst="rect">
              <a:avLst/>
            </a:prstGeom>
          </p:spPr>
        </p:pic>
        <p:sp>
          <p:nvSpPr>
            <p:cNvPr id="26" name="object 26"/>
            <p:cNvSpPr/>
            <p:nvPr/>
          </p:nvSpPr>
          <p:spPr>
            <a:xfrm>
              <a:off x="941946" y="3707383"/>
              <a:ext cx="363855" cy="363855"/>
            </a:xfrm>
            <a:custGeom>
              <a:avLst/>
              <a:gdLst/>
              <a:ahLst/>
              <a:cxnLst/>
              <a:rect l="l" t="t" r="r" b="b"/>
              <a:pathLst>
                <a:path w="363855" h="363854">
                  <a:moveTo>
                    <a:pt x="195046" y="0"/>
                  </a:moveTo>
                  <a:lnTo>
                    <a:pt x="189865" y="3556"/>
                  </a:lnTo>
                  <a:lnTo>
                    <a:pt x="181444" y="45847"/>
                  </a:lnTo>
                  <a:lnTo>
                    <a:pt x="172924" y="46269"/>
                  </a:lnTo>
                  <a:lnTo>
                    <a:pt x="165452" y="47132"/>
                  </a:lnTo>
                  <a:lnTo>
                    <a:pt x="158080" y="48400"/>
                  </a:lnTo>
                  <a:lnTo>
                    <a:pt x="150825" y="50038"/>
                  </a:lnTo>
                  <a:lnTo>
                    <a:pt x="132549" y="56261"/>
                  </a:lnTo>
                  <a:lnTo>
                    <a:pt x="108712" y="20574"/>
                  </a:lnTo>
                  <a:lnTo>
                    <a:pt x="106426" y="19177"/>
                  </a:lnTo>
                  <a:lnTo>
                    <a:pt x="101485" y="18161"/>
                  </a:lnTo>
                  <a:lnTo>
                    <a:pt x="98818" y="18669"/>
                  </a:lnTo>
                  <a:lnTo>
                    <a:pt x="59283" y="45085"/>
                  </a:lnTo>
                  <a:lnTo>
                    <a:pt x="58077" y="51181"/>
                  </a:lnTo>
                  <a:lnTo>
                    <a:pt x="84201" y="90297"/>
                  </a:lnTo>
                  <a:lnTo>
                    <a:pt x="72136" y="105410"/>
                  </a:lnTo>
                  <a:lnTo>
                    <a:pt x="60452" y="127000"/>
                  </a:lnTo>
                  <a:lnTo>
                    <a:pt x="14986" y="117983"/>
                  </a:lnTo>
                  <a:lnTo>
                    <a:pt x="9804" y="121412"/>
                  </a:lnTo>
                  <a:lnTo>
                    <a:pt x="0" y="170688"/>
                  </a:lnTo>
                  <a:lnTo>
                    <a:pt x="3467" y="175895"/>
                  </a:lnTo>
                  <a:lnTo>
                    <a:pt x="48933" y="184912"/>
                  </a:lnTo>
                  <a:lnTo>
                    <a:pt x="48895" y="189484"/>
                  </a:lnTo>
                  <a:lnTo>
                    <a:pt x="57619" y="229870"/>
                  </a:lnTo>
                  <a:lnTo>
                    <a:pt x="20472" y="254762"/>
                  </a:lnTo>
                  <a:lnTo>
                    <a:pt x="19265" y="260858"/>
                  </a:lnTo>
                  <a:lnTo>
                    <a:pt x="47193" y="302641"/>
                  </a:lnTo>
                  <a:lnTo>
                    <a:pt x="53301" y="303784"/>
                  </a:lnTo>
                  <a:lnTo>
                    <a:pt x="89966" y="279273"/>
                  </a:lnTo>
                  <a:lnTo>
                    <a:pt x="97828" y="286512"/>
                  </a:lnTo>
                  <a:lnTo>
                    <a:pt x="129705" y="306070"/>
                  </a:lnTo>
                  <a:lnTo>
                    <a:pt x="121246" y="348615"/>
                  </a:lnTo>
                  <a:lnTo>
                    <a:pt x="124714" y="353822"/>
                  </a:lnTo>
                  <a:lnTo>
                    <a:pt x="174015" y="363601"/>
                  </a:lnTo>
                  <a:lnTo>
                    <a:pt x="179197" y="360045"/>
                  </a:lnTo>
                  <a:lnTo>
                    <a:pt x="187604" y="317881"/>
                  </a:lnTo>
                  <a:lnTo>
                    <a:pt x="196605" y="317404"/>
                  </a:lnTo>
                  <a:lnTo>
                    <a:pt x="204073" y="316547"/>
                  </a:lnTo>
                  <a:lnTo>
                    <a:pt x="211440" y="315309"/>
                  </a:lnTo>
                  <a:lnTo>
                    <a:pt x="218694" y="313690"/>
                  </a:lnTo>
                  <a:lnTo>
                    <a:pt x="230771" y="309626"/>
                  </a:lnTo>
                  <a:lnTo>
                    <a:pt x="253555" y="343662"/>
                  </a:lnTo>
                  <a:lnTo>
                    <a:pt x="259664" y="344932"/>
                  </a:lnTo>
                  <a:lnTo>
                    <a:pt x="301459" y="316992"/>
                  </a:lnTo>
                  <a:lnTo>
                    <a:pt x="302679" y="310769"/>
                  </a:lnTo>
                  <a:lnTo>
                    <a:pt x="280695" y="277876"/>
                  </a:lnTo>
                  <a:lnTo>
                    <a:pt x="285127" y="273685"/>
                  </a:lnTo>
                  <a:lnTo>
                    <a:pt x="289559" y="268859"/>
                  </a:lnTo>
                  <a:lnTo>
                    <a:pt x="293662" y="263779"/>
                  </a:lnTo>
                  <a:lnTo>
                    <a:pt x="297383" y="258191"/>
                  </a:lnTo>
                  <a:lnTo>
                    <a:pt x="309079" y="236728"/>
                  </a:lnTo>
                  <a:lnTo>
                    <a:pt x="348500" y="244602"/>
                  </a:lnTo>
                  <a:lnTo>
                    <a:pt x="353707" y="241046"/>
                  </a:lnTo>
                  <a:lnTo>
                    <a:pt x="363486" y="191770"/>
                  </a:lnTo>
                  <a:lnTo>
                    <a:pt x="360057" y="186563"/>
                  </a:lnTo>
                  <a:lnTo>
                    <a:pt x="320598" y="178689"/>
                  </a:lnTo>
                  <a:lnTo>
                    <a:pt x="320636" y="174244"/>
                  </a:lnTo>
                  <a:lnTo>
                    <a:pt x="311086" y="131572"/>
                  </a:lnTo>
                  <a:lnTo>
                    <a:pt x="345833" y="108331"/>
                  </a:lnTo>
                  <a:lnTo>
                    <a:pt x="346976" y="102235"/>
                  </a:lnTo>
                  <a:lnTo>
                    <a:pt x="320611" y="62738"/>
                  </a:lnTo>
                  <a:lnTo>
                    <a:pt x="318325" y="61214"/>
                  </a:lnTo>
                  <a:lnTo>
                    <a:pt x="313385" y="60325"/>
                  </a:lnTo>
                  <a:lnTo>
                    <a:pt x="310730" y="60706"/>
                  </a:lnTo>
                  <a:lnTo>
                    <a:pt x="277787" y="82804"/>
                  </a:lnTo>
                  <a:lnTo>
                    <a:pt x="271703" y="77216"/>
                  </a:lnTo>
                  <a:lnTo>
                    <a:pt x="239382" y="57404"/>
                  </a:lnTo>
                  <a:lnTo>
                    <a:pt x="247815" y="14986"/>
                  </a:lnTo>
                  <a:lnTo>
                    <a:pt x="244348" y="9906"/>
                  </a:lnTo>
                  <a:lnTo>
                    <a:pt x="200380" y="1143"/>
                  </a:lnTo>
                  <a:lnTo>
                    <a:pt x="195046" y="0"/>
                  </a:lnTo>
                  <a:close/>
                </a:path>
              </a:pathLst>
            </a:custGeom>
            <a:solidFill>
              <a:srgbClr val="44536A"/>
            </a:solidFill>
          </p:spPr>
          <p:txBody>
            <a:bodyPr wrap="square" lIns="0" tIns="0" rIns="0" bIns="0" rtlCol="0"/>
            <a:lstStyle/>
            <a:p>
              <a:endParaRPr/>
            </a:p>
          </p:txBody>
        </p:sp>
        <p:pic>
          <p:nvPicPr>
            <p:cNvPr id="27" name="object 27"/>
            <p:cNvPicPr/>
            <p:nvPr/>
          </p:nvPicPr>
          <p:blipFill>
            <a:blip r:embed="rId5" cstate="print"/>
            <a:stretch>
              <a:fillRect/>
            </a:stretch>
          </p:blipFill>
          <p:spPr>
            <a:xfrm>
              <a:off x="1028195" y="3793156"/>
              <a:ext cx="191027" cy="191023"/>
            </a:xfrm>
            <a:prstGeom prst="rect">
              <a:avLst/>
            </a:prstGeom>
          </p:spPr>
        </p:pic>
        <p:sp>
          <p:nvSpPr>
            <p:cNvPr id="28" name="object 28"/>
            <p:cNvSpPr/>
            <p:nvPr/>
          </p:nvSpPr>
          <p:spPr>
            <a:xfrm>
              <a:off x="1082674" y="3282695"/>
              <a:ext cx="362585" cy="362585"/>
            </a:xfrm>
            <a:custGeom>
              <a:avLst/>
              <a:gdLst/>
              <a:ahLst/>
              <a:cxnLst/>
              <a:rect l="l" t="t" r="r" b="b"/>
              <a:pathLst>
                <a:path w="362584" h="362585">
                  <a:moveTo>
                    <a:pt x="200533" y="0"/>
                  </a:moveTo>
                  <a:lnTo>
                    <a:pt x="155765" y="2158"/>
                  </a:lnTo>
                  <a:lnTo>
                    <a:pt x="150329" y="2412"/>
                  </a:lnTo>
                  <a:lnTo>
                    <a:pt x="146138" y="6984"/>
                  </a:lnTo>
                  <a:lnTo>
                    <a:pt x="148221" y="50164"/>
                  </a:lnTo>
                  <a:lnTo>
                    <a:pt x="147294" y="50291"/>
                  </a:lnTo>
                  <a:lnTo>
                    <a:pt x="140067" y="52576"/>
                  </a:lnTo>
                  <a:lnTo>
                    <a:pt x="133024" y="55229"/>
                  </a:lnTo>
                  <a:lnTo>
                    <a:pt x="126179" y="58239"/>
                  </a:lnTo>
                  <a:lnTo>
                    <a:pt x="119545" y="61594"/>
                  </a:lnTo>
                  <a:lnTo>
                    <a:pt x="103301" y="72008"/>
                  </a:lnTo>
                  <a:lnTo>
                    <a:pt x="71539" y="43179"/>
                  </a:lnTo>
                  <a:lnTo>
                    <a:pt x="68973" y="42417"/>
                  </a:lnTo>
                  <a:lnTo>
                    <a:pt x="63931" y="42671"/>
                  </a:lnTo>
                  <a:lnTo>
                    <a:pt x="61468" y="43687"/>
                  </a:lnTo>
                  <a:lnTo>
                    <a:pt x="29502" y="78866"/>
                  </a:lnTo>
                  <a:lnTo>
                    <a:pt x="29806" y="85089"/>
                  </a:lnTo>
                  <a:lnTo>
                    <a:pt x="64617" y="116712"/>
                  </a:lnTo>
                  <a:lnTo>
                    <a:pt x="56616" y="134492"/>
                  </a:lnTo>
                  <a:lnTo>
                    <a:pt x="50482" y="158114"/>
                  </a:lnTo>
                  <a:lnTo>
                    <a:pt x="4190" y="160400"/>
                  </a:lnTo>
                  <a:lnTo>
                    <a:pt x="0" y="164973"/>
                  </a:lnTo>
                  <a:lnTo>
                    <a:pt x="2425" y="215264"/>
                  </a:lnTo>
                  <a:lnTo>
                    <a:pt x="7048" y="219455"/>
                  </a:lnTo>
                  <a:lnTo>
                    <a:pt x="53340" y="217169"/>
                  </a:lnTo>
                  <a:lnTo>
                    <a:pt x="54406" y="221614"/>
                  </a:lnTo>
                  <a:lnTo>
                    <a:pt x="72643" y="258699"/>
                  </a:lnTo>
                  <a:lnTo>
                    <a:pt x="42621" y="291718"/>
                  </a:lnTo>
                  <a:lnTo>
                    <a:pt x="42925" y="297941"/>
                  </a:lnTo>
                  <a:lnTo>
                    <a:pt x="80149" y="331723"/>
                  </a:lnTo>
                  <a:lnTo>
                    <a:pt x="86372" y="331469"/>
                  </a:lnTo>
                  <a:lnTo>
                    <a:pt x="116014" y="298830"/>
                  </a:lnTo>
                  <a:lnTo>
                    <a:pt x="125387" y="303911"/>
                  </a:lnTo>
                  <a:lnTo>
                    <a:pt x="161036" y="315087"/>
                  </a:lnTo>
                  <a:lnTo>
                    <a:pt x="163131" y="358393"/>
                  </a:lnTo>
                  <a:lnTo>
                    <a:pt x="167741" y="362584"/>
                  </a:lnTo>
                  <a:lnTo>
                    <a:pt x="217931" y="360171"/>
                  </a:lnTo>
                  <a:lnTo>
                    <a:pt x="222122" y="355599"/>
                  </a:lnTo>
                  <a:lnTo>
                    <a:pt x="220090" y="312546"/>
                  </a:lnTo>
                  <a:lnTo>
                    <a:pt x="228725" y="309953"/>
                  </a:lnTo>
                  <a:lnTo>
                    <a:pt x="235759" y="307324"/>
                  </a:lnTo>
                  <a:lnTo>
                    <a:pt x="242579" y="304290"/>
                  </a:lnTo>
                  <a:lnTo>
                    <a:pt x="249174" y="300863"/>
                  </a:lnTo>
                  <a:lnTo>
                    <a:pt x="259969" y="294004"/>
                  </a:lnTo>
                  <a:lnTo>
                    <a:pt x="290322" y="321563"/>
                  </a:lnTo>
                  <a:lnTo>
                    <a:pt x="296544" y="321309"/>
                  </a:lnTo>
                  <a:lnTo>
                    <a:pt x="330327" y="284099"/>
                  </a:lnTo>
                  <a:lnTo>
                    <a:pt x="330072" y="277875"/>
                  </a:lnTo>
                  <a:lnTo>
                    <a:pt x="300736" y="251205"/>
                  </a:lnTo>
                  <a:lnTo>
                    <a:pt x="304038" y="246125"/>
                  </a:lnTo>
                  <a:lnTo>
                    <a:pt x="307086" y="240411"/>
                  </a:lnTo>
                  <a:lnTo>
                    <a:pt x="309880" y="234314"/>
                  </a:lnTo>
                  <a:lnTo>
                    <a:pt x="312166" y="228091"/>
                  </a:lnTo>
                  <a:lnTo>
                    <a:pt x="318262" y="204342"/>
                  </a:lnTo>
                  <a:lnTo>
                    <a:pt x="358394" y="202437"/>
                  </a:lnTo>
                  <a:lnTo>
                    <a:pt x="362584" y="197865"/>
                  </a:lnTo>
                  <a:lnTo>
                    <a:pt x="360172" y="147574"/>
                  </a:lnTo>
                  <a:lnTo>
                    <a:pt x="355600" y="143382"/>
                  </a:lnTo>
                  <a:lnTo>
                    <a:pt x="315468" y="145414"/>
                  </a:lnTo>
                  <a:lnTo>
                    <a:pt x="314325" y="140969"/>
                  </a:lnTo>
                  <a:lnTo>
                    <a:pt x="294766" y="101853"/>
                  </a:lnTo>
                  <a:lnTo>
                    <a:pt x="322834" y="70992"/>
                  </a:lnTo>
                  <a:lnTo>
                    <a:pt x="322580" y="64769"/>
                  </a:lnTo>
                  <a:lnTo>
                    <a:pt x="287274" y="32765"/>
                  </a:lnTo>
                  <a:lnTo>
                    <a:pt x="284734" y="31876"/>
                  </a:lnTo>
                  <a:lnTo>
                    <a:pt x="279781" y="32130"/>
                  </a:lnTo>
                  <a:lnTo>
                    <a:pt x="277241" y="33274"/>
                  </a:lnTo>
                  <a:lnTo>
                    <a:pt x="250697" y="62611"/>
                  </a:lnTo>
                  <a:lnTo>
                    <a:pt x="243331" y="58674"/>
                  </a:lnTo>
                  <a:lnTo>
                    <a:pt x="207263" y="47370"/>
                  </a:lnTo>
                  <a:lnTo>
                    <a:pt x="205105" y="4190"/>
                  </a:lnTo>
                  <a:lnTo>
                    <a:pt x="200533" y="0"/>
                  </a:lnTo>
                  <a:close/>
                </a:path>
              </a:pathLst>
            </a:custGeom>
            <a:solidFill>
              <a:srgbClr val="44536A"/>
            </a:solidFill>
          </p:spPr>
          <p:txBody>
            <a:bodyPr wrap="square" lIns="0" tIns="0" rIns="0" bIns="0" rtlCol="0"/>
            <a:lstStyle/>
            <a:p>
              <a:endParaRPr/>
            </a:p>
          </p:txBody>
        </p:sp>
        <p:pic>
          <p:nvPicPr>
            <p:cNvPr id="29" name="object 29"/>
            <p:cNvPicPr/>
            <p:nvPr/>
          </p:nvPicPr>
          <p:blipFill>
            <a:blip r:embed="rId6" cstate="print"/>
            <a:stretch>
              <a:fillRect/>
            </a:stretch>
          </p:blipFill>
          <p:spPr>
            <a:xfrm>
              <a:off x="1167662" y="3367760"/>
              <a:ext cx="192659" cy="192710"/>
            </a:xfrm>
            <a:prstGeom prst="rect">
              <a:avLst/>
            </a:prstGeom>
          </p:spPr>
        </p:pic>
        <p:sp>
          <p:nvSpPr>
            <p:cNvPr id="30" name="object 30"/>
            <p:cNvSpPr/>
            <p:nvPr/>
          </p:nvSpPr>
          <p:spPr>
            <a:xfrm>
              <a:off x="719658" y="3019425"/>
              <a:ext cx="364490" cy="364490"/>
            </a:xfrm>
            <a:custGeom>
              <a:avLst/>
              <a:gdLst/>
              <a:ahLst/>
              <a:cxnLst/>
              <a:rect l="l" t="t" r="r" b="b"/>
              <a:pathLst>
                <a:path w="364490" h="364489">
                  <a:moveTo>
                    <a:pt x="178854" y="0"/>
                  </a:moveTo>
                  <a:lnTo>
                    <a:pt x="134683" y="7620"/>
                  </a:lnTo>
                  <a:lnTo>
                    <a:pt x="129324" y="8509"/>
                  </a:lnTo>
                  <a:lnTo>
                    <a:pt x="125730" y="13588"/>
                  </a:lnTo>
                  <a:lnTo>
                    <a:pt x="133070" y="56134"/>
                  </a:lnTo>
                  <a:lnTo>
                    <a:pt x="125271" y="59654"/>
                  </a:lnTo>
                  <a:lnTo>
                    <a:pt x="118606" y="63150"/>
                  </a:lnTo>
                  <a:lnTo>
                    <a:pt x="112182" y="66980"/>
                  </a:lnTo>
                  <a:lnTo>
                    <a:pt x="106006" y="71120"/>
                  </a:lnTo>
                  <a:lnTo>
                    <a:pt x="91160" y="83438"/>
                  </a:lnTo>
                  <a:lnTo>
                    <a:pt x="56108" y="58674"/>
                  </a:lnTo>
                  <a:lnTo>
                    <a:pt x="53454" y="58165"/>
                  </a:lnTo>
                  <a:lnTo>
                    <a:pt x="48488" y="59054"/>
                  </a:lnTo>
                  <a:lnTo>
                    <a:pt x="46177" y="60451"/>
                  </a:lnTo>
                  <a:lnTo>
                    <a:pt x="18757" y="99313"/>
                  </a:lnTo>
                  <a:lnTo>
                    <a:pt x="19812" y="105410"/>
                  </a:lnTo>
                  <a:lnTo>
                    <a:pt x="58229" y="132461"/>
                  </a:lnTo>
                  <a:lnTo>
                    <a:pt x="52451" y="151002"/>
                  </a:lnTo>
                  <a:lnTo>
                    <a:pt x="49263" y="175387"/>
                  </a:lnTo>
                  <a:lnTo>
                    <a:pt x="3594" y="183261"/>
                  </a:lnTo>
                  <a:lnTo>
                    <a:pt x="0" y="188340"/>
                  </a:lnTo>
                  <a:lnTo>
                    <a:pt x="8559" y="237871"/>
                  </a:lnTo>
                  <a:lnTo>
                    <a:pt x="13652" y="241426"/>
                  </a:lnTo>
                  <a:lnTo>
                    <a:pt x="59321" y="233552"/>
                  </a:lnTo>
                  <a:lnTo>
                    <a:pt x="60921" y="237871"/>
                  </a:lnTo>
                  <a:lnTo>
                    <a:pt x="83553" y="272414"/>
                  </a:lnTo>
                  <a:lnTo>
                    <a:pt x="57797" y="308863"/>
                  </a:lnTo>
                  <a:lnTo>
                    <a:pt x="58864" y="315087"/>
                  </a:lnTo>
                  <a:lnTo>
                    <a:pt x="99936" y="344042"/>
                  </a:lnTo>
                  <a:lnTo>
                    <a:pt x="106083" y="342900"/>
                  </a:lnTo>
                  <a:lnTo>
                    <a:pt x="131508" y="306959"/>
                  </a:lnTo>
                  <a:lnTo>
                    <a:pt x="141427" y="310896"/>
                  </a:lnTo>
                  <a:lnTo>
                    <a:pt x="178181" y="317626"/>
                  </a:lnTo>
                  <a:lnTo>
                    <a:pt x="185559" y="360299"/>
                  </a:lnTo>
                  <a:lnTo>
                    <a:pt x="190652" y="363982"/>
                  </a:lnTo>
                  <a:lnTo>
                    <a:pt x="240182" y="355346"/>
                  </a:lnTo>
                  <a:lnTo>
                    <a:pt x="243776" y="350265"/>
                  </a:lnTo>
                  <a:lnTo>
                    <a:pt x="236448" y="307848"/>
                  </a:lnTo>
                  <a:lnTo>
                    <a:pt x="244704" y="304200"/>
                  </a:lnTo>
                  <a:lnTo>
                    <a:pt x="251369" y="300704"/>
                  </a:lnTo>
                  <a:lnTo>
                    <a:pt x="257793" y="296874"/>
                  </a:lnTo>
                  <a:lnTo>
                    <a:pt x="263969" y="292735"/>
                  </a:lnTo>
                  <a:lnTo>
                    <a:pt x="273773" y="284607"/>
                  </a:lnTo>
                  <a:lnTo>
                    <a:pt x="307276" y="308228"/>
                  </a:lnTo>
                  <a:lnTo>
                    <a:pt x="313423" y="307213"/>
                  </a:lnTo>
                  <a:lnTo>
                    <a:pt x="342404" y="266064"/>
                  </a:lnTo>
                  <a:lnTo>
                    <a:pt x="341337" y="259969"/>
                  </a:lnTo>
                  <a:lnTo>
                    <a:pt x="309003" y="237109"/>
                  </a:lnTo>
                  <a:lnTo>
                    <a:pt x="311645" y="231648"/>
                  </a:lnTo>
                  <a:lnTo>
                    <a:pt x="314045" y="225551"/>
                  </a:lnTo>
                  <a:lnTo>
                    <a:pt x="316014" y="219201"/>
                  </a:lnTo>
                  <a:lnTo>
                    <a:pt x="317525" y="212725"/>
                  </a:lnTo>
                  <a:lnTo>
                    <a:pt x="320700" y="188467"/>
                  </a:lnTo>
                  <a:lnTo>
                    <a:pt x="360337" y="181610"/>
                  </a:lnTo>
                  <a:lnTo>
                    <a:pt x="363931" y="176529"/>
                  </a:lnTo>
                  <a:lnTo>
                    <a:pt x="355384" y="127000"/>
                  </a:lnTo>
                  <a:lnTo>
                    <a:pt x="350291" y="123444"/>
                  </a:lnTo>
                  <a:lnTo>
                    <a:pt x="310654" y="130301"/>
                  </a:lnTo>
                  <a:lnTo>
                    <a:pt x="309054" y="125984"/>
                  </a:lnTo>
                  <a:lnTo>
                    <a:pt x="284835" y="89662"/>
                  </a:lnTo>
                  <a:lnTo>
                    <a:pt x="308927" y="55499"/>
                  </a:lnTo>
                  <a:lnTo>
                    <a:pt x="307860" y="49402"/>
                  </a:lnTo>
                  <a:lnTo>
                    <a:pt x="269011" y="21971"/>
                  </a:lnTo>
                  <a:lnTo>
                    <a:pt x="266357" y="21462"/>
                  </a:lnTo>
                  <a:lnTo>
                    <a:pt x="261391" y="22225"/>
                  </a:lnTo>
                  <a:lnTo>
                    <a:pt x="259080" y="23622"/>
                  </a:lnTo>
                  <a:lnTo>
                    <a:pt x="236232" y="56007"/>
                  </a:lnTo>
                  <a:lnTo>
                    <a:pt x="228549" y="52959"/>
                  </a:lnTo>
                  <a:lnTo>
                    <a:pt x="220666" y="50603"/>
                  </a:lnTo>
                  <a:lnTo>
                    <a:pt x="212613" y="48688"/>
                  </a:lnTo>
                  <a:lnTo>
                    <a:pt x="204414" y="47226"/>
                  </a:lnTo>
                  <a:lnTo>
                    <a:pt x="196087" y="46227"/>
                  </a:lnTo>
                  <a:lnTo>
                    <a:pt x="191300" y="46227"/>
                  </a:lnTo>
                  <a:lnTo>
                    <a:pt x="183946" y="3555"/>
                  </a:lnTo>
                  <a:lnTo>
                    <a:pt x="178854" y="0"/>
                  </a:lnTo>
                  <a:close/>
                </a:path>
              </a:pathLst>
            </a:custGeom>
            <a:solidFill>
              <a:srgbClr val="44536A"/>
            </a:solidFill>
          </p:spPr>
          <p:txBody>
            <a:bodyPr wrap="square" lIns="0" tIns="0" rIns="0" bIns="0" rtlCol="0"/>
            <a:lstStyle/>
            <a:p>
              <a:endParaRPr/>
            </a:p>
          </p:txBody>
        </p:sp>
        <p:sp>
          <p:nvSpPr>
            <p:cNvPr id="31" name="object 31"/>
            <p:cNvSpPr/>
            <p:nvPr/>
          </p:nvSpPr>
          <p:spPr>
            <a:xfrm>
              <a:off x="805875" y="3106124"/>
              <a:ext cx="191770" cy="191770"/>
            </a:xfrm>
            <a:custGeom>
              <a:avLst/>
              <a:gdLst/>
              <a:ahLst/>
              <a:cxnLst/>
              <a:rect l="l" t="t" r="r" b="b"/>
              <a:pathLst>
                <a:path w="191769" h="191770">
                  <a:moveTo>
                    <a:pt x="85111" y="0"/>
                  </a:moveTo>
                  <a:lnTo>
                    <a:pt x="49883" y="11043"/>
                  </a:lnTo>
                  <a:lnTo>
                    <a:pt x="21372" y="34492"/>
                  </a:lnTo>
                  <a:lnTo>
                    <a:pt x="3431" y="68240"/>
                  </a:lnTo>
                  <a:lnTo>
                    <a:pt x="0" y="106366"/>
                  </a:lnTo>
                  <a:lnTo>
                    <a:pt x="11059" y="141599"/>
                  </a:lnTo>
                  <a:lnTo>
                    <a:pt x="34522" y="170092"/>
                  </a:lnTo>
                  <a:lnTo>
                    <a:pt x="68303" y="188001"/>
                  </a:lnTo>
                  <a:lnTo>
                    <a:pt x="106397" y="191472"/>
                  </a:lnTo>
                  <a:lnTo>
                    <a:pt x="141625" y="180429"/>
                  </a:lnTo>
                  <a:lnTo>
                    <a:pt x="170135" y="156979"/>
                  </a:lnTo>
                  <a:lnTo>
                    <a:pt x="188076" y="123231"/>
                  </a:lnTo>
                  <a:lnTo>
                    <a:pt x="191508" y="85105"/>
                  </a:lnTo>
                  <a:lnTo>
                    <a:pt x="180448" y="49873"/>
                  </a:lnTo>
                  <a:lnTo>
                    <a:pt x="156985" y="21379"/>
                  </a:lnTo>
                  <a:lnTo>
                    <a:pt x="123205" y="3470"/>
                  </a:lnTo>
                  <a:lnTo>
                    <a:pt x="85111" y="0"/>
                  </a:lnTo>
                  <a:close/>
                </a:path>
              </a:pathLst>
            </a:custGeom>
            <a:solidFill>
              <a:srgbClr val="FFFFFF"/>
            </a:solidFill>
          </p:spPr>
          <p:txBody>
            <a:bodyPr wrap="square" lIns="0" tIns="0" rIns="0" bIns="0" rtlCol="0"/>
            <a:lstStyle/>
            <a:p>
              <a:endParaRPr/>
            </a:p>
          </p:txBody>
        </p:sp>
        <p:pic>
          <p:nvPicPr>
            <p:cNvPr id="32" name="object 32"/>
            <p:cNvPicPr/>
            <p:nvPr/>
          </p:nvPicPr>
          <p:blipFill>
            <a:blip r:embed="rId7" cstate="print"/>
            <a:stretch>
              <a:fillRect/>
            </a:stretch>
          </p:blipFill>
          <p:spPr>
            <a:xfrm>
              <a:off x="486211" y="3406369"/>
              <a:ext cx="89929" cy="97333"/>
            </a:xfrm>
            <a:prstGeom prst="rect">
              <a:avLst/>
            </a:prstGeom>
          </p:spPr>
        </p:pic>
        <p:pic>
          <p:nvPicPr>
            <p:cNvPr id="33" name="object 33"/>
            <p:cNvPicPr/>
            <p:nvPr/>
          </p:nvPicPr>
          <p:blipFill>
            <a:blip r:embed="rId8" cstate="print"/>
            <a:stretch>
              <a:fillRect/>
            </a:stretch>
          </p:blipFill>
          <p:spPr>
            <a:xfrm>
              <a:off x="1065618" y="3829159"/>
              <a:ext cx="117266" cy="118188"/>
            </a:xfrm>
            <a:prstGeom prst="rect">
              <a:avLst/>
            </a:prstGeom>
          </p:spPr>
        </p:pic>
        <p:pic>
          <p:nvPicPr>
            <p:cNvPr id="34" name="object 34"/>
            <p:cNvPicPr/>
            <p:nvPr/>
          </p:nvPicPr>
          <p:blipFill>
            <a:blip r:embed="rId9" cstate="print"/>
            <a:stretch>
              <a:fillRect/>
            </a:stretch>
          </p:blipFill>
          <p:spPr>
            <a:xfrm>
              <a:off x="1216008" y="3422634"/>
              <a:ext cx="96682" cy="83295"/>
            </a:xfrm>
            <a:prstGeom prst="rect">
              <a:avLst/>
            </a:prstGeom>
          </p:spPr>
        </p:pic>
        <p:sp>
          <p:nvSpPr>
            <p:cNvPr id="35" name="object 35"/>
            <p:cNvSpPr/>
            <p:nvPr/>
          </p:nvSpPr>
          <p:spPr>
            <a:xfrm>
              <a:off x="855967" y="3148482"/>
              <a:ext cx="77470" cy="98425"/>
            </a:xfrm>
            <a:custGeom>
              <a:avLst/>
              <a:gdLst/>
              <a:ahLst/>
              <a:cxnLst/>
              <a:rect l="l" t="t" r="r" b="b"/>
              <a:pathLst>
                <a:path w="77469" h="98425">
                  <a:moveTo>
                    <a:pt x="36004" y="62801"/>
                  </a:moveTo>
                  <a:lnTo>
                    <a:pt x="0" y="81419"/>
                  </a:lnTo>
                  <a:lnTo>
                    <a:pt x="0" y="98425"/>
                  </a:lnTo>
                  <a:lnTo>
                    <a:pt x="36004" y="62801"/>
                  </a:lnTo>
                  <a:close/>
                </a:path>
                <a:path w="77469" h="98425">
                  <a:moveTo>
                    <a:pt x="53784" y="45237"/>
                  </a:moveTo>
                  <a:lnTo>
                    <a:pt x="53276" y="45237"/>
                  </a:lnTo>
                  <a:lnTo>
                    <a:pt x="51409" y="47066"/>
                  </a:lnTo>
                  <a:lnTo>
                    <a:pt x="51409" y="47574"/>
                  </a:lnTo>
                  <a:lnTo>
                    <a:pt x="53784" y="45237"/>
                  </a:lnTo>
                  <a:close/>
                </a:path>
                <a:path w="77469" h="98425">
                  <a:moveTo>
                    <a:pt x="67995" y="31178"/>
                  </a:moveTo>
                  <a:lnTo>
                    <a:pt x="66751" y="25146"/>
                  </a:lnTo>
                  <a:lnTo>
                    <a:pt x="61836" y="17957"/>
                  </a:lnTo>
                  <a:lnTo>
                    <a:pt x="54571" y="13093"/>
                  </a:lnTo>
                  <a:lnTo>
                    <a:pt x="45707" y="11315"/>
                  </a:lnTo>
                  <a:lnTo>
                    <a:pt x="36830" y="13093"/>
                  </a:lnTo>
                  <a:lnTo>
                    <a:pt x="29565" y="17957"/>
                  </a:lnTo>
                  <a:lnTo>
                    <a:pt x="24650" y="25146"/>
                  </a:lnTo>
                  <a:lnTo>
                    <a:pt x="22847" y="33921"/>
                  </a:lnTo>
                  <a:lnTo>
                    <a:pt x="24650" y="42710"/>
                  </a:lnTo>
                  <a:lnTo>
                    <a:pt x="29565" y="49898"/>
                  </a:lnTo>
                  <a:lnTo>
                    <a:pt x="36830" y="54762"/>
                  </a:lnTo>
                  <a:lnTo>
                    <a:pt x="42913" y="55981"/>
                  </a:lnTo>
                  <a:lnTo>
                    <a:pt x="47129" y="51803"/>
                  </a:lnTo>
                  <a:lnTo>
                    <a:pt x="47129" y="48196"/>
                  </a:lnTo>
                  <a:lnTo>
                    <a:pt x="47421" y="46926"/>
                  </a:lnTo>
                  <a:lnTo>
                    <a:pt x="47993" y="45656"/>
                  </a:lnTo>
                  <a:lnTo>
                    <a:pt x="48983" y="43675"/>
                  </a:lnTo>
                  <a:lnTo>
                    <a:pt x="50698" y="42125"/>
                  </a:lnTo>
                  <a:lnTo>
                    <a:pt x="52984" y="41414"/>
                  </a:lnTo>
                  <a:lnTo>
                    <a:pt x="59969" y="39116"/>
                  </a:lnTo>
                  <a:lnTo>
                    <a:pt x="67995" y="31178"/>
                  </a:lnTo>
                  <a:close/>
                </a:path>
                <a:path w="77469" h="98425">
                  <a:moveTo>
                    <a:pt x="77381" y="21894"/>
                  </a:moveTo>
                  <a:lnTo>
                    <a:pt x="74409" y="15328"/>
                  </a:lnTo>
                  <a:lnTo>
                    <a:pt x="66890" y="7264"/>
                  </a:lnTo>
                  <a:lnTo>
                    <a:pt x="63944" y="5664"/>
                  </a:lnTo>
                  <a:lnTo>
                    <a:pt x="57111" y="1930"/>
                  </a:lnTo>
                  <a:lnTo>
                    <a:pt x="45707" y="0"/>
                  </a:lnTo>
                  <a:lnTo>
                    <a:pt x="38925" y="673"/>
                  </a:lnTo>
                  <a:lnTo>
                    <a:pt x="32575" y="2590"/>
                  </a:lnTo>
                  <a:lnTo>
                    <a:pt x="26797" y="5613"/>
                  </a:lnTo>
                  <a:lnTo>
                    <a:pt x="20993" y="10185"/>
                  </a:lnTo>
                  <a:lnTo>
                    <a:pt x="20561" y="10883"/>
                  </a:lnTo>
                  <a:lnTo>
                    <a:pt x="20561" y="13436"/>
                  </a:lnTo>
                  <a:lnTo>
                    <a:pt x="21844" y="14706"/>
                  </a:lnTo>
                  <a:lnTo>
                    <a:pt x="24282" y="14706"/>
                  </a:lnTo>
                  <a:lnTo>
                    <a:pt x="24993" y="14427"/>
                  </a:lnTo>
                  <a:lnTo>
                    <a:pt x="25425" y="13855"/>
                  </a:lnTo>
                  <a:lnTo>
                    <a:pt x="30708" y="8763"/>
                  </a:lnTo>
                  <a:lnTo>
                    <a:pt x="37846" y="5664"/>
                  </a:lnTo>
                  <a:lnTo>
                    <a:pt x="45707" y="5664"/>
                  </a:lnTo>
                  <a:lnTo>
                    <a:pt x="56794" y="7886"/>
                  </a:lnTo>
                  <a:lnTo>
                    <a:pt x="65874" y="13957"/>
                  </a:lnTo>
                  <a:lnTo>
                    <a:pt x="72009" y="22948"/>
                  </a:lnTo>
                  <a:lnTo>
                    <a:pt x="72745" y="26479"/>
                  </a:lnTo>
                  <a:lnTo>
                    <a:pt x="77381" y="21894"/>
                  </a:lnTo>
                  <a:close/>
                </a:path>
              </a:pathLst>
            </a:custGeom>
            <a:solidFill>
              <a:srgbClr val="92D050"/>
            </a:solidFill>
          </p:spPr>
          <p:txBody>
            <a:bodyPr wrap="square" lIns="0" tIns="0" rIns="0" bIns="0" rtlCol="0"/>
            <a:lstStyle/>
            <a:p>
              <a:endParaRPr/>
            </a:p>
          </p:txBody>
        </p:sp>
        <p:sp>
          <p:nvSpPr>
            <p:cNvPr id="36" name="object 36"/>
            <p:cNvSpPr/>
            <p:nvPr/>
          </p:nvSpPr>
          <p:spPr>
            <a:xfrm>
              <a:off x="361200" y="3283838"/>
              <a:ext cx="359410" cy="359410"/>
            </a:xfrm>
            <a:custGeom>
              <a:avLst/>
              <a:gdLst/>
              <a:ahLst/>
              <a:cxnLst/>
              <a:rect l="l" t="t" r="r" b="b"/>
              <a:pathLst>
                <a:path w="359409" h="359410">
                  <a:moveTo>
                    <a:pt x="151587" y="0"/>
                  </a:moveTo>
                  <a:lnTo>
                    <a:pt x="108864" y="13462"/>
                  </a:lnTo>
                  <a:lnTo>
                    <a:pt x="103682" y="15112"/>
                  </a:lnTo>
                  <a:lnTo>
                    <a:pt x="100812" y="20700"/>
                  </a:lnTo>
                  <a:lnTo>
                    <a:pt x="113868" y="61849"/>
                  </a:lnTo>
                  <a:lnTo>
                    <a:pt x="106610" y="66297"/>
                  </a:lnTo>
                  <a:lnTo>
                    <a:pt x="100482" y="70675"/>
                  </a:lnTo>
                  <a:lnTo>
                    <a:pt x="94640" y="75338"/>
                  </a:lnTo>
                  <a:lnTo>
                    <a:pt x="89090" y="80263"/>
                  </a:lnTo>
                  <a:lnTo>
                    <a:pt x="76047" y="94487"/>
                  </a:lnTo>
                  <a:lnTo>
                    <a:pt x="37960" y="74802"/>
                  </a:lnTo>
                  <a:lnTo>
                    <a:pt x="35267" y="74675"/>
                  </a:lnTo>
                  <a:lnTo>
                    <a:pt x="30467" y="76200"/>
                  </a:lnTo>
                  <a:lnTo>
                    <a:pt x="28346" y="77850"/>
                  </a:lnTo>
                  <a:lnTo>
                    <a:pt x="6477" y="120014"/>
                  </a:lnTo>
                  <a:lnTo>
                    <a:pt x="8356" y="125984"/>
                  </a:lnTo>
                  <a:lnTo>
                    <a:pt x="50101" y="147574"/>
                  </a:lnTo>
                  <a:lnTo>
                    <a:pt x="46888" y="166750"/>
                  </a:lnTo>
                  <a:lnTo>
                    <a:pt x="47053" y="191262"/>
                  </a:lnTo>
                  <a:lnTo>
                    <a:pt x="2870" y="205359"/>
                  </a:lnTo>
                  <a:lnTo>
                    <a:pt x="0" y="210820"/>
                  </a:lnTo>
                  <a:lnTo>
                    <a:pt x="15214" y="258825"/>
                  </a:lnTo>
                  <a:lnTo>
                    <a:pt x="20739" y="261620"/>
                  </a:lnTo>
                  <a:lnTo>
                    <a:pt x="64922" y="247650"/>
                  </a:lnTo>
                  <a:lnTo>
                    <a:pt x="67081" y="251587"/>
                  </a:lnTo>
                  <a:lnTo>
                    <a:pt x="94208" y="282828"/>
                  </a:lnTo>
                  <a:lnTo>
                    <a:pt x="73660" y="322452"/>
                  </a:lnTo>
                  <a:lnTo>
                    <a:pt x="75539" y="328422"/>
                  </a:lnTo>
                  <a:lnTo>
                    <a:pt x="120167" y="351536"/>
                  </a:lnTo>
                  <a:lnTo>
                    <a:pt x="126111" y="349631"/>
                  </a:lnTo>
                  <a:lnTo>
                    <a:pt x="146405" y="310514"/>
                  </a:lnTo>
                  <a:lnTo>
                    <a:pt x="156768" y="313055"/>
                  </a:lnTo>
                  <a:lnTo>
                    <a:pt x="164904" y="314338"/>
                  </a:lnTo>
                  <a:lnTo>
                    <a:pt x="173142" y="315134"/>
                  </a:lnTo>
                  <a:lnTo>
                    <a:pt x="181461" y="315430"/>
                  </a:lnTo>
                  <a:lnTo>
                    <a:pt x="189839" y="315213"/>
                  </a:lnTo>
                  <a:lnTo>
                    <a:pt x="194106" y="314706"/>
                  </a:lnTo>
                  <a:lnTo>
                    <a:pt x="207213" y="355981"/>
                  </a:lnTo>
                  <a:lnTo>
                    <a:pt x="212750" y="358902"/>
                  </a:lnTo>
                  <a:lnTo>
                    <a:pt x="260667" y="343662"/>
                  </a:lnTo>
                  <a:lnTo>
                    <a:pt x="263537" y="338200"/>
                  </a:lnTo>
                  <a:lnTo>
                    <a:pt x="250494" y="297052"/>
                  </a:lnTo>
                  <a:lnTo>
                    <a:pt x="258184" y="292367"/>
                  </a:lnTo>
                  <a:lnTo>
                    <a:pt x="264312" y="288020"/>
                  </a:lnTo>
                  <a:lnTo>
                    <a:pt x="270154" y="283362"/>
                  </a:lnTo>
                  <a:lnTo>
                    <a:pt x="275704" y="278384"/>
                  </a:lnTo>
                  <a:lnTo>
                    <a:pt x="284314" y="268986"/>
                  </a:lnTo>
                  <a:lnTo>
                    <a:pt x="320725" y="287909"/>
                  </a:lnTo>
                  <a:lnTo>
                    <a:pt x="326669" y="286003"/>
                  </a:lnTo>
                  <a:lnTo>
                    <a:pt x="349796" y="241300"/>
                  </a:lnTo>
                  <a:lnTo>
                    <a:pt x="347903" y="235458"/>
                  </a:lnTo>
                  <a:lnTo>
                    <a:pt x="312775" y="217170"/>
                  </a:lnTo>
                  <a:lnTo>
                    <a:pt x="314642" y="211455"/>
                  </a:lnTo>
                  <a:lnTo>
                    <a:pt x="316191" y="204977"/>
                  </a:lnTo>
                  <a:lnTo>
                    <a:pt x="317284" y="198500"/>
                  </a:lnTo>
                  <a:lnTo>
                    <a:pt x="317906" y="191897"/>
                  </a:lnTo>
                  <a:lnTo>
                    <a:pt x="317754" y="167386"/>
                  </a:lnTo>
                  <a:lnTo>
                    <a:pt x="356082" y="155194"/>
                  </a:lnTo>
                  <a:lnTo>
                    <a:pt x="358952" y="149733"/>
                  </a:lnTo>
                  <a:lnTo>
                    <a:pt x="343750" y="101726"/>
                  </a:lnTo>
                  <a:lnTo>
                    <a:pt x="338213" y="98933"/>
                  </a:lnTo>
                  <a:lnTo>
                    <a:pt x="299872" y="111125"/>
                  </a:lnTo>
                  <a:lnTo>
                    <a:pt x="297713" y="107061"/>
                  </a:lnTo>
                  <a:lnTo>
                    <a:pt x="268782" y="74295"/>
                  </a:lnTo>
                  <a:lnTo>
                    <a:pt x="287997" y="37211"/>
                  </a:lnTo>
                  <a:lnTo>
                    <a:pt x="286105" y="31369"/>
                  </a:lnTo>
                  <a:lnTo>
                    <a:pt x="243890" y="9398"/>
                  </a:lnTo>
                  <a:lnTo>
                    <a:pt x="241198" y="9271"/>
                  </a:lnTo>
                  <a:lnTo>
                    <a:pt x="236397" y="10795"/>
                  </a:lnTo>
                  <a:lnTo>
                    <a:pt x="234289" y="12446"/>
                  </a:lnTo>
                  <a:lnTo>
                    <a:pt x="216052" y="47625"/>
                  </a:lnTo>
                  <a:lnTo>
                    <a:pt x="208026" y="45720"/>
                  </a:lnTo>
                  <a:lnTo>
                    <a:pt x="199890" y="44416"/>
                  </a:lnTo>
                  <a:lnTo>
                    <a:pt x="191652" y="43576"/>
                  </a:lnTo>
                  <a:lnTo>
                    <a:pt x="183333" y="43237"/>
                  </a:lnTo>
                  <a:lnTo>
                    <a:pt x="174955" y="43434"/>
                  </a:lnTo>
                  <a:lnTo>
                    <a:pt x="170205" y="44069"/>
                  </a:lnTo>
                  <a:lnTo>
                    <a:pt x="157124" y="2794"/>
                  </a:lnTo>
                  <a:lnTo>
                    <a:pt x="151587" y="0"/>
                  </a:lnTo>
                  <a:close/>
                </a:path>
              </a:pathLst>
            </a:custGeom>
            <a:solidFill>
              <a:srgbClr val="44536A"/>
            </a:solidFill>
          </p:spPr>
          <p:txBody>
            <a:bodyPr wrap="square" lIns="0" tIns="0" rIns="0" bIns="0" rtlCol="0"/>
            <a:lstStyle/>
            <a:p>
              <a:endParaRPr/>
            </a:p>
          </p:txBody>
        </p:sp>
        <p:pic>
          <p:nvPicPr>
            <p:cNvPr id="37" name="object 37"/>
            <p:cNvPicPr/>
            <p:nvPr/>
          </p:nvPicPr>
          <p:blipFill>
            <a:blip r:embed="rId10" cstate="print"/>
            <a:stretch>
              <a:fillRect/>
            </a:stretch>
          </p:blipFill>
          <p:spPr>
            <a:xfrm>
              <a:off x="444561" y="3367976"/>
              <a:ext cx="192241" cy="192277"/>
            </a:xfrm>
            <a:prstGeom prst="rect">
              <a:avLst/>
            </a:prstGeom>
          </p:spPr>
        </p:pic>
      </p:grpSp>
      <p:sp>
        <p:nvSpPr>
          <p:cNvPr id="38" name="object 38"/>
          <p:cNvSpPr txBox="1">
            <a:spLocks noGrp="1"/>
          </p:cNvSpPr>
          <p:nvPr>
            <p:ph sz="half" idx="2"/>
          </p:nvPr>
        </p:nvSpPr>
        <p:spPr>
          <a:prstGeom prst="rect">
            <a:avLst/>
          </a:prstGeom>
        </p:spPr>
        <p:txBody>
          <a:bodyPr vert="horz" wrap="square" lIns="0" tIns="12700" rIns="0" bIns="0" rtlCol="0">
            <a:spAutoFit/>
          </a:bodyPr>
          <a:lstStyle/>
          <a:p>
            <a:pPr marL="12700">
              <a:lnSpc>
                <a:spcPct val="100000"/>
              </a:lnSpc>
              <a:spcBef>
                <a:spcPts val="100"/>
              </a:spcBef>
            </a:pPr>
            <a:r>
              <a:rPr spc="80" dirty="0"/>
              <a:t>Technology</a:t>
            </a:r>
            <a:r>
              <a:rPr spc="10" dirty="0"/>
              <a:t> </a:t>
            </a:r>
            <a:r>
              <a:rPr spc="114" dirty="0"/>
              <a:t>Pillars</a:t>
            </a:r>
          </a:p>
          <a:p>
            <a:pPr>
              <a:lnSpc>
                <a:spcPct val="100000"/>
              </a:lnSpc>
              <a:spcBef>
                <a:spcPts val="10"/>
              </a:spcBef>
            </a:pPr>
            <a:endParaRPr sz="1750"/>
          </a:p>
          <a:p>
            <a:pPr marL="299085" marR="658495" indent="-287020">
              <a:lnSpc>
                <a:spcPct val="100000"/>
              </a:lnSpc>
              <a:spcBef>
                <a:spcPts val="5"/>
              </a:spcBef>
              <a:buChar char="-"/>
              <a:tabLst>
                <a:tab pos="299085" algn="l"/>
                <a:tab pos="299720" algn="l"/>
              </a:tabLst>
            </a:pPr>
            <a:r>
              <a:rPr b="0" dirty="0">
                <a:latin typeface="Century Gothic"/>
                <a:cs typeface="Century Gothic"/>
              </a:rPr>
              <a:t>Contextualize</a:t>
            </a:r>
            <a:r>
              <a:rPr b="0" spc="225" dirty="0">
                <a:latin typeface="Century Gothic"/>
                <a:cs typeface="Century Gothic"/>
              </a:rPr>
              <a:t> </a:t>
            </a:r>
            <a:r>
              <a:rPr b="0" dirty="0">
                <a:latin typeface="Century Gothic"/>
                <a:cs typeface="Century Gothic"/>
              </a:rPr>
              <a:t>the</a:t>
            </a:r>
            <a:r>
              <a:rPr b="0" spc="229" dirty="0">
                <a:latin typeface="Century Gothic"/>
                <a:cs typeface="Century Gothic"/>
              </a:rPr>
              <a:t> </a:t>
            </a:r>
            <a:r>
              <a:rPr b="0" spc="-10" dirty="0">
                <a:latin typeface="Century Gothic"/>
                <a:cs typeface="Century Gothic"/>
              </a:rPr>
              <a:t>technology </a:t>
            </a:r>
            <a:r>
              <a:rPr b="0" spc="70" dirty="0">
                <a:latin typeface="Century Gothic"/>
                <a:cs typeface="Century Gothic"/>
              </a:rPr>
              <a:t>pillars</a:t>
            </a:r>
            <a:r>
              <a:rPr b="0" spc="35" dirty="0">
                <a:latin typeface="Century Gothic"/>
                <a:cs typeface="Century Gothic"/>
              </a:rPr>
              <a:t> </a:t>
            </a:r>
            <a:r>
              <a:rPr b="0" dirty="0">
                <a:latin typeface="Century Gothic"/>
                <a:cs typeface="Century Gothic"/>
              </a:rPr>
              <a:t>by</a:t>
            </a:r>
            <a:r>
              <a:rPr b="0" spc="30" dirty="0">
                <a:latin typeface="Century Gothic"/>
                <a:cs typeface="Century Gothic"/>
              </a:rPr>
              <a:t> </a:t>
            </a:r>
            <a:r>
              <a:rPr b="0" dirty="0">
                <a:latin typeface="Century Gothic"/>
                <a:cs typeface="Century Gothic"/>
              </a:rPr>
              <a:t>adding</a:t>
            </a:r>
            <a:r>
              <a:rPr b="0" spc="20" dirty="0">
                <a:latin typeface="Century Gothic"/>
                <a:cs typeface="Century Gothic"/>
              </a:rPr>
              <a:t> </a:t>
            </a:r>
            <a:r>
              <a:rPr b="0" dirty="0">
                <a:latin typeface="Century Gothic"/>
                <a:cs typeface="Century Gothic"/>
              </a:rPr>
              <a:t>depth</a:t>
            </a:r>
            <a:r>
              <a:rPr b="0" spc="10" dirty="0">
                <a:latin typeface="Century Gothic"/>
                <a:cs typeface="Century Gothic"/>
              </a:rPr>
              <a:t> </a:t>
            </a:r>
            <a:r>
              <a:rPr b="0" spc="-25" dirty="0">
                <a:latin typeface="Century Gothic"/>
                <a:cs typeface="Century Gothic"/>
              </a:rPr>
              <a:t>and </a:t>
            </a:r>
            <a:r>
              <a:rPr b="0" dirty="0">
                <a:latin typeface="Century Gothic"/>
                <a:cs typeface="Century Gothic"/>
              </a:rPr>
              <a:t>boundaries</a:t>
            </a:r>
            <a:r>
              <a:rPr b="0" spc="75" dirty="0">
                <a:latin typeface="Century Gothic"/>
                <a:cs typeface="Century Gothic"/>
              </a:rPr>
              <a:t> </a:t>
            </a:r>
            <a:r>
              <a:rPr b="0" spc="50" dirty="0">
                <a:latin typeface="Century Gothic"/>
                <a:cs typeface="Century Gothic"/>
              </a:rPr>
              <a:t>for</a:t>
            </a:r>
            <a:r>
              <a:rPr b="0" spc="75" dirty="0">
                <a:latin typeface="Century Gothic"/>
                <a:cs typeface="Century Gothic"/>
              </a:rPr>
              <a:t> </a:t>
            </a:r>
            <a:r>
              <a:rPr b="0" spc="-70" dirty="0">
                <a:latin typeface="Century Gothic"/>
                <a:cs typeface="Century Gothic"/>
              </a:rPr>
              <a:t>each</a:t>
            </a:r>
            <a:r>
              <a:rPr b="0" spc="80" dirty="0">
                <a:latin typeface="Century Gothic"/>
                <a:cs typeface="Century Gothic"/>
              </a:rPr>
              <a:t> </a:t>
            </a:r>
            <a:r>
              <a:rPr b="0" spc="45" dirty="0">
                <a:latin typeface="Century Gothic"/>
                <a:cs typeface="Century Gothic"/>
              </a:rPr>
              <a:t>pillar</a:t>
            </a:r>
          </a:p>
          <a:p>
            <a:pPr>
              <a:lnSpc>
                <a:spcPct val="100000"/>
              </a:lnSpc>
              <a:spcBef>
                <a:spcPts val="15"/>
              </a:spcBef>
              <a:buClr>
                <a:srgbClr val="00334B"/>
              </a:buClr>
              <a:buFont typeface="Century Gothic"/>
              <a:buChar char="-"/>
            </a:pPr>
            <a:endParaRPr sz="1750">
              <a:latin typeface="Century Gothic"/>
              <a:cs typeface="Century Gothic"/>
            </a:endParaRPr>
          </a:p>
          <a:p>
            <a:pPr marL="299085" marR="5080" indent="-287020" algn="just">
              <a:lnSpc>
                <a:spcPct val="100000"/>
              </a:lnSpc>
              <a:buChar char="-"/>
              <a:tabLst>
                <a:tab pos="299720" algn="l"/>
              </a:tabLst>
            </a:pPr>
            <a:r>
              <a:rPr b="0" dirty="0">
                <a:latin typeface="Century Gothic"/>
                <a:cs typeface="Century Gothic"/>
              </a:rPr>
              <a:t>Define</a:t>
            </a:r>
            <a:r>
              <a:rPr b="0" spc="55" dirty="0">
                <a:latin typeface="Century Gothic"/>
                <a:cs typeface="Century Gothic"/>
              </a:rPr>
              <a:t> </a:t>
            </a:r>
            <a:r>
              <a:rPr b="0" spc="50" dirty="0">
                <a:latin typeface="Century Gothic"/>
                <a:cs typeface="Century Gothic"/>
              </a:rPr>
              <a:t>the</a:t>
            </a:r>
            <a:r>
              <a:rPr b="0" spc="55" dirty="0">
                <a:latin typeface="Century Gothic"/>
                <a:cs typeface="Century Gothic"/>
              </a:rPr>
              <a:t> </a:t>
            </a:r>
            <a:r>
              <a:rPr b="0" spc="60" dirty="0">
                <a:latin typeface="Century Gothic"/>
                <a:cs typeface="Century Gothic"/>
              </a:rPr>
              <a:t>assets</a:t>
            </a:r>
            <a:r>
              <a:rPr b="0" spc="40" dirty="0">
                <a:latin typeface="Century Gothic"/>
                <a:cs typeface="Century Gothic"/>
              </a:rPr>
              <a:t> </a:t>
            </a:r>
            <a:r>
              <a:rPr b="0" dirty="0">
                <a:latin typeface="Century Gothic"/>
                <a:cs typeface="Century Gothic"/>
              </a:rPr>
              <a:t>and</a:t>
            </a:r>
            <a:r>
              <a:rPr b="0" spc="60" dirty="0">
                <a:latin typeface="Century Gothic"/>
                <a:cs typeface="Century Gothic"/>
              </a:rPr>
              <a:t> </a:t>
            </a:r>
            <a:r>
              <a:rPr b="0" dirty="0">
                <a:latin typeface="Century Gothic"/>
                <a:cs typeface="Century Gothic"/>
              </a:rPr>
              <a:t>services</a:t>
            </a:r>
            <a:r>
              <a:rPr b="0" spc="90" dirty="0">
                <a:latin typeface="Century Gothic"/>
                <a:cs typeface="Century Gothic"/>
              </a:rPr>
              <a:t> </a:t>
            </a:r>
            <a:r>
              <a:rPr b="0" spc="-20" dirty="0">
                <a:latin typeface="Century Gothic"/>
                <a:cs typeface="Century Gothic"/>
              </a:rPr>
              <a:t>that </a:t>
            </a:r>
            <a:r>
              <a:rPr b="0" dirty="0">
                <a:latin typeface="Century Gothic"/>
                <a:cs typeface="Century Gothic"/>
              </a:rPr>
              <a:t>are</a:t>
            </a:r>
            <a:r>
              <a:rPr b="0" spc="-40" dirty="0">
                <a:latin typeface="Century Gothic"/>
                <a:cs typeface="Century Gothic"/>
              </a:rPr>
              <a:t> </a:t>
            </a:r>
            <a:r>
              <a:rPr b="0" spc="-20" dirty="0">
                <a:latin typeface="Century Gothic"/>
                <a:cs typeface="Century Gothic"/>
              </a:rPr>
              <a:t>needed</a:t>
            </a:r>
            <a:r>
              <a:rPr b="0" spc="-45" dirty="0">
                <a:latin typeface="Century Gothic"/>
                <a:cs typeface="Century Gothic"/>
              </a:rPr>
              <a:t> </a:t>
            </a:r>
            <a:r>
              <a:rPr b="0" dirty="0">
                <a:latin typeface="Century Gothic"/>
                <a:cs typeface="Century Gothic"/>
              </a:rPr>
              <a:t>to</a:t>
            </a:r>
            <a:r>
              <a:rPr b="0" spc="-40" dirty="0">
                <a:latin typeface="Century Gothic"/>
                <a:cs typeface="Century Gothic"/>
              </a:rPr>
              <a:t> </a:t>
            </a:r>
            <a:r>
              <a:rPr b="0" dirty="0">
                <a:latin typeface="Century Gothic"/>
                <a:cs typeface="Century Gothic"/>
              </a:rPr>
              <a:t>carry</a:t>
            </a:r>
            <a:r>
              <a:rPr b="0" spc="-35" dirty="0">
                <a:latin typeface="Century Gothic"/>
                <a:cs typeface="Century Gothic"/>
              </a:rPr>
              <a:t> </a:t>
            </a:r>
            <a:r>
              <a:rPr b="0" spc="50" dirty="0">
                <a:latin typeface="Century Gothic"/>
                <a:cs typeface="Century Gothic"/>
              </a:rPr>
              <a:t>the</a:t>
            </a:r>
            <a:r>
              <a:rPr b="0" spc="-50" dirty="0">
                <a:latin typeface="Century Gothic"/>
                <a:cs typeface="Century Gothic"/>
              </a:rPr>
              <a:t> </a:t>
            </a:r>
            <a:r>
              <a:rPr b="0" spc="-10" dirty="0">
                <a:latin typeface="Century Gothic"/>
                <a:cs typeface="Century Gothic"/>
              </a:rPr>
              <a:t>technology </a:t>
            </a:r>
            <a:r>
              <a:rPr b="0" spc="65" dirty="0">
                <a:latin typeface="Century Gothic"/>
                <a:cs typeface="Century Gothic"/>
              </a:rPr>
              <a:t>pillars</a:t>
            </a:r>
          </a:p>
          <a:p>
            <a:pPr>
              <a:lnSpc>
                <a:spcPct val="100000"/>
              </a:lnSpc>
              <a:spcBef>
                <a:spcPts val="15"/>
              </a:spcBef>
              <a:buClr>
                <a:srgbClr val="00334B"/>
              </a:buClr>
              <a:buFont typeface="Century Gothic"/>
              <a:buChar char="-"/>
            </a:pPr>
            <a:endParaRPr sz="1750">
              <a:latin typeface="Century Gothic"/>
              <a:cs typeface="Century Gothic"/>
            </a:endParaRPr>
          </a:p>
          <a:p>
            <a:pPr marL="299085" marR="499745" indent="-287020">
              <a:lnSpc>
                <a:spcPct val="100000"/>
              </a:lnSpc>
              <a:buChar char="-"/>
              <a:tabLst>
                <a:tab pos="299085" algn="l"/>
                <a:tab pos="299720" algn="l"/>
              </a:tabLst>
            </a:pPr>
            <a:r>
              <a:rPr b="0" spc="55" dirty="0">
                <a:latin typeface="Century Gothic"/>
                <a:cs typeface="Century Gothic"/>
              </a:rPr>
              <a:t>Identify</a:t>
            </a:r>
            <a:r>
              <a:rPr b="0" spc="75" dirty="0">
                <a:latin typeface="Century Gothic"/>
                <a:cs typeface="Century Gothic"/>
              </a:rPr>
              <a:t> </a:t>
            </a:r>
            <a:r>
              <a:rPr b="0" dirty="0">
                <a:latin typeface="Century Gothic"/>
                <a:cs typeface="Century Gothic"/>
              </a:rPr>
              <a:t>interfaces</a:t>
            </a:r>
            <a:r>
              <a:rPr b="0" spc="105" dirty="0">
                <a:latin typeface="Century Gothic"/>
                <a:cs typeface="Century Gothic"/>
              </a:rPr>
              <a:t> </a:t>
            </a:r>
            <a:r>
              <a:rPr b="0" spc="-10" dirty="0">
                <a:latin typeface="Century Gothic"/>
                <a:cs typeface="Century Gothic"/>
              </a:rPr>
              <a:t>between </a:t>
            </a:r>
            <a:r>
              <a:rPr b="0" dirty="0">
                <a:latin typeface="Century Gothic"/>
                <a:cs typeface="Century Gothic"/>
              </a:rPr>
              <a:t>technology</a:t>
            </a:r>
            <a:r>
              <a:rPr b="0" spc="-20" dirty="0">
                <a:latin typeface="Century Gothic"/>
                <a:cs typeface="Century Gothic"/>
              </a:rPr>
              <a:t> </a:t>
            </a:r>
            <a:r>
              <a:rPr b="0" spc="75" dirty="0">
                <a:latin typeface="Century Gothic"/>
                <a:cs typeface="Century Gothic"/>
              </a:rPr>
              <a:t>pillars</a:t>
            </a:r>
            <a:r>
              <a:rPr b="0" spc="15" dirty="0">
                <a:latin typeface="Century Gothic"/>
                <a:cs typeface="Century Gothic"/>
              </a:rPr>
              <a:t> </a:t>
            </a:r>
            <a:r>
              <a:rPr b="0" dirty="0">
                <a:latin typeface="Century Gothic"/>
                <a:cs typeface="Century Gothic"/>
              </a:rPr>
              <a:t>and</a:t>
            </a:r>
            <a:r>
              <a:rPr b="0" spc="-15" dirty="0">
                <a:latin typeface="Century Gothic"/>
                <a:cs typeface="Century Gothic"/>
              </a:rPr>
              <a:t> </a:t>
            </a:r>
            <a:r>
              <a:rPr b="0" spc="-10" dirty="0">
                <a:latin typeface="Century Gothic"/>
                <a:cs typeface="Century Gothic"/>
              </a:rPr>
              <a:t>external </a:t>
            </a:r>
            <a:r>
              <a:rPr b="0" dirty="0">
                <a:latin typeface="Century Gothic"/>
                <a:cs typeface="Century Gothic"/>
              </a:rPr>
              <a:t>partner</a:t>
            </a:r>
            <a:r>
              <a:rPr b="0" spc="250" dirty="0">
                <a:latin typeface="Century Gothic"/>
                <a:cs typeface="Century Gothic"/>
              </a:rPr>
              <a:t> </a:t>
            </a:r>
            <a:r>
              <a:rPr b="0" spc="65" dirty="0">
                <a:latin typeface="Century Gothic"/>
                <a:cs typeface="Century Gothic"/>
              </a:rPr>
              <a:t>network</a:t>
            </a:r>
          </a:p>
        </p:txBody>
      </p:sp>
      <p:grpSp>
        <p:nvGrpSpPr>
          <p:cNvPr id="39" name="object 39"/>
          <p:cNvGrpSpPr/>
          <p:nvPr/>
        </p:nvGrpSpPr>
        <p:grpSpPr>
          <a:xfrm>
            <a:off x="6395511" y="3192702"/>
            <a:ext cx="462915" cy="646430"/>
            <a:chOff x="6395511" y="3192702"/>
            <a:chExt cx="462915" cy="646430"/>
          </a:xfrm>
        </p:grpSpPr>
        <p:pic>
          <p:nvPicPr>
            <p:cNvPr id="40" name="object 40"/>
            <p:cNvPicPr/>
            <p:nvPr/>
          </p:nvPicPr>
          <p:blipFill>
            <a:blip r:embed="rId11" cstate="print"/>
            <a:stretch>
              <a:fillRect/>
            </a:stretch>
          </p:blipFill>
          <p:spPr>
            <a:xfrm>
              <a:off x="6468778" y="3192702"/>
              <a:ext cx="389409" cy="479311"/>
            </a:xfrm>
            <a:prstGeom prst="rect">
              <a:avLst/>
            </a:prstGeom>
          </p:spPr>
        </p:pic>
        <p:pic>
          <p:nvPicPr>
            <p:cNvPr id="41" name="object 41"/>
            <p:cNvPicPr/>
            <p:nvPr/>
          </p:nvPicPr>
          <p:blipFill>
            <a:blip r:embed="rId12" cstate="print"/>
            <a:stretch>
              <a:fillRect/>
            </a:stretch>
          </p:blipFill>
          <p:spPr>
            <a:xfrm>
              <a:off x="6395511" y="3691895"/>
              <a:ext cx="186047" cy="146803"/>
            </a:xfrm>
            <a:prstGeom prst="rect">
              <a:avLst/>
            </a:prstGeom>
          </p:spPr>
        </p:pic>
      </p:grpSp>
      <p:sp>
        <p:nvSpPr>
          <p:cNvPr id="42" name="object 42"/>
          <p:cNvSpPr txBox="1"/>
          <p:nvPr/>
        </p:nvSpPr>
        <p:spPr>
          <a:xfrm>
            <a:off x="7494778" y="1860296"/>
            <a:ext cx="3852545" cy="3317875"/>
          </a:xfrm>
          <a:prstGeom prst="rect">
            <a:avLst/>
          </a:prstGeom>
        </p:spPr>
        <p:txBody>
          <a:bodyPr vert="horz" wrap="square" lIns="0" tIns="12700" rIns="0" bIns="0" rtlCol="0">
            <a:spAutoFit/>
          </a:bodyPr>
          <a:lstStyle/>
          <a:p>
            <a:pPr marL="12700">
              <a:lnSpc>
                <a:spcPct val="100000"/>
              </a:lnSpc>
              <a:spcBef>
                <a:spcPts val="100"/>
              </a:spcBef>
            </a:pPr>
            <a:r>
              <a:rPr sz="1800" b="1" spc="85" dirty="0">
                <a:solidFill>
                  <a:srgbClr val="00334B"/>
                </a:solidFill>
                <a:latin typeface="Century Gothic"/>
                <a:cs typeface="Century Gothic"/>
              </a:rPr>
              <a:t>Stakeholders</a:t>
            </a:r>
            <a:endParaRPr sz="1800">
              <a:latin typeface="Century Gothic"/>
              <a:cs typeface="Century Gothic"/>
            </a:endParaRPr>
          </a:p>
          <a:p>
            <a:pPr>
              <a:lnSpc>
                <a:spcPct val="100000"/>
              </a:lnSpc>
              <a:spcBef>
                <a:spcPts val="10"/>
              </a:spcBef>
            </a:pPr>
            <a:endParaRPr sz="1750">
              <a:latin typeface="Century Gothic"/>
              <a:cs typeface="Century Gothic"/>
            </a:endParaRPr>
          </a:p>
          <a:p>
            <a:pPr marL="299085" marR="48260" indent="-287020" algn="just">
              <a:lnSpc>
                <a:spcPct val="100000"/>
              </a:lnSpc>
              <a:spcBef>
                <a:spcPts val="5"/>
              </a:spcBef>
              <a:buChar char="-"/>
              <a:tabLst>
                <a:tab pos="299720" algn="l"/>
              </a:tabLst>
            </a:pPr>
            <a:r>
              <a:rPr sz="1800" dirty="0">
                <a:solidFill>
                  <a:srgbClr val="00334B"/>
                </a:solidFill>
                <a:latin typeface="Century Gothic"/>
                <a:cs typeface="Century Gothic"/>
              </a:rPr>
              <a:t>State</a:t>
            </a:r>
            <a:r>
              <a:rPr sz="1800" spc="150" dirty="0">
                <a:solidFill>
                  <a:srgbClr val="00334B"/>
                </a:solidFill>
                <a:latin typeface="Century Gothic"/>
                <a:cs typeface="Century Gothic"/>
              </a:rPr>
              <a:t> </a:t>
            </a:r>
            <a:r>
              <a:rPr sz="1800" dirty="0">
                <a:solidFill>
                  <a:srgbClr val="00334B"/>
                </a:solidFill>
                <a:latin typeface="Century Gothic"/>
                <a:cs typeface="Century Gothic"/>
              </a:rPr>
              <a:t>the</a:t>
            </a:r>
            <a:r>
              <a:rPr sz="1800" spc="150" dirty="0">
                <a:solidFill>
                  <a:srgbClr val="00334B"/>
                </a:solidFill>
                <a:latin typeface="Century Gothic"/>
                <a:cs typeface="Century Gothic"/>
              </a:rPr>
              <a:t> </a:t>
            </a:r>
            <a:r>
              <a:rPr sz="1800" dirty="0">
                <a:solidFill>
                  <a:srgbClr val="00334B"/>
                </a:solidFill>
                <a:latin typeface="Century Gothic"/>
                <a:cs typeface="Century Gothic"/>
              </a:rPr>
              <a:t>central</a:t>
            </a:r>
            <a:r>
              <a:rPr sz="1800" spc="155" dirty="0">
                <a:solidFill>
                  <a:srgbClr val="00334B"/>
                </a:solidFill>
                <a:latin typeface="Century Gothic"/>
                <a:cs typeface="Century Gothic"/>
              </a:rPr>
              <a:t> </a:t>
            </a:r>
            <a:r>
              <a:rPr sz="1800" dirty="0">
                <a:solidFill>
                  <a:srgbClr val="00334B"/>
                </a:solidFill>
                <a:latin typeface="Century Gothic"/>
                <a:cs typeface="Century Gothic"/>
              </a:rPr>
              <a:t>problem</a:t>
            </a:r>
            <a:r>
              <a:rPr sz="1800" spc="170" dirty="0">
                <a:solidFill>
                  <a:srgbClr val="00334B"/>
                </a:solidFill>
                <a:latin typeface="Century Gothic"/>
                <a:cs typeface="Century Gothic"/>
              </a:rPr>
              <a:t> </a:t>
            </a:r>
            <a:r>
              <a:rPr sz="1800" spc="-20" dirty="0">
                <a:solidFill>
                  <a:srgbClr val="00334B"/>
                </a:solidFill>
                <a:latin typeface="Century Gothic"/>
                <a:cs typeface="Century Gothic"/>
              </a:rPr>
              <a:t>that </a:t>
            </a:r>
            <a:r>
              <a:rPr sz="1800" dirty="0">
                <a:solidFill>
                  <a:srgbClr val="00334B"/>
                </a:solidFill>
                <a:latin typeface="Century Gothic"/>
                <a:cs typeface="Century Gothic"/>
              </a:rPr>
              <a:t>INOVEC</a:t>
            </a:r>
            <a:r>
              <a:rPr sz="1800" spc="60" dirty="0">
                <a:solidFill>
                  <a:srgbClr val="00334B"/>
                </a:solidFill>
                <a:latin typeface="Century Gothic"/>
                <a:cs typeface="Century Gothic"/>
              </a:rPr>
              <a:t> </a:t>
            </a:r>
            <a:r>
              <a:rPr sz="1800" spc="145" dirty="0">
                <a:solidFill>
                  <a:srgbClr val="00334B"/>
                </a:solidFill>
                <a:latin typeface="Century Gothic"/>
                <a:cs typeface="Century Gothic"/>
              </a:rPr>
              <a:t>is</a:t>
            </a:r>
            <a:r>
              <a:rPr sz="1800" spc="55" dirty="0">
                <a:solidFill>
                  <a:srgbClr val="00334B"/>
                </a:solidFill>
                <a:latin typeface="Century Gothic"/>
                <a:cs typeface="Century Gothic"/>
              </a:rPr>
              <a:t> </a:t>
            </a:r>
            <a:r>
              <a:rPr sz="1800" dirty="0">
                <a:solidFill>
                  <a:srgbClr val="00334B"/>
                </a:solidFill>
                <a:latin typeface="Century Gothic"/>
                <a:cs typeface="Century Gothic"/>
              </a:rPr>
              <a:t>going</a:t>
            </a:r>
            <a:r>
              <a:rPr sz="1800" spc="50" dirty="0">
                <a:solidFill>
                  <a:srgbClr val="00334B"/>
                </a:solidFill>
                <a:latin typeface="Century Gothic"/>
                <a:cs typeface="Century Gothic"/>
              </a:rPr>
              <a:t> </a:t>
            </a:r>
            <a:r>
              <a:rPr sz="1800" dirty="0">
                <a:solidFill>
                  <a:srgbClr val="00334B"/>
                </a:solidFill>
                <a:latin typeface="Century Gothic"/>
                <a:cs typeface="Century Gothic"/>
              </a:rPr>
              <a:t>to</a:t>
            </a:r>
            <a:r>
              <a:rPr sz="1800" spc="50" dirty="0">
                <a:solidFill>
                  <a:srgbClr val="00334B"/>
                </a:solidFill>
                <a:latin typeface="Century Gothic"/>
                <a:cs typeface="Century Gothic"/>
              </a:rPr>
              <a:t> </a:t>
            </a:r>
            <a:r>
              <a:rPr sz="1800" spc="80" dirty="0">
                <a:solidFill>
                  <a:srgbClr val="00334B"/>
                </a:solidFill>
                <a:latin typeface="Century Gothic"/>
                <a:cs typeface="Century Gothic"/>
              </a:rPr>
              <a:t>fix</a:t>
            </a:r>
            <a:r>
              <a:rPr sz="1800" spc="60" dirty="0">
                <a:solidFill>
                  <a:srgbClr val="00334B"/>
                </a:solidFill>
                <a:latin typeface="Century Gothic"/>
                <a:cs typeface="Century Gothic"/>
              </a:rPr>
              <a:t> </a:t>
            </a:r>
            <a:r>
              <a:rPr sz="1800" spc="50" dirty="0">
                <a:solidFill>
                  <a:srgbClr val="00334B"/>
                </a:solidFill>
                <a:latin typeface="Century Gothic"/>
                <a:cs typeface="Century Gothic"/>
              </a:rPr>
              <a:t>for</a:t>
            </a:r>
            <a:r>
              <a:rPr sz="1800" spc="55" dirty="0">
                <a:solidFill>
                  <a:srgbClr val="00334B"/>
                </a:solidFill>
                <a:latin typeface="Century Gothic"/>
                <a:cs typeface="Century Gothic"/>
              </a:rPr>
              <a:t> </a:t>
            </a:r>
            <a:r>
              <a:rPr sz="1800" spc="-45" dirty="0">
                <a:solidFill>
                  <a:srgbClr val="00334B"/>
                </a:solidFill>
                <a:latin typeface="Century Gothic"/>
                <a:cs typeface="Century Gothic"/>
              </a:rPr>
              <a:t>each </a:t>
            </a:r>
            <a:r>
              <a:rPr sz="1800" spc="-10" dirty="0">
                <a:solidFill>
                  <a:srgbClr val="00334B"/>
                </a:solidFill>
                <a:latin typeface="Century Gothic"/>
                <a:cs typeface="Century Gothic"/>
              </a:rPr>
              <a:t>stakeholder</a:t>
            </a:r>
            <a:endParaRPr sz="1800">
              <a:latin typeface="Century Gothic"/>
              <a:cs typeface="Century Gothic"/>
            </a:endParaRPr>
          </a:p>
          <a:p>
            <a:pPr>
              <a:lnSpc>
                <a:spcPct val="100000"/>
              </a:lnSpc>
              <a:spcBef>
                <a:spcPts val="15"/>
              </a:spcBef>
              <a:buClr>
                <a:srgbClr val="00334B"/>
              </a:buClr>
              <a:buFont typeface="Century Gothic"/>
              <a:buChar char="-"/>
            </a:pPr>
            <a:endParaRPr sz="1750">
              <a:latin typeface="Century Gothic"/>
              <a:cs typeface="Century Gothic"/>
            </a:endParaRPr>
          </a:p>
          <a:p>
            <a:pPr marL="299085" indent="-287020">
              <a:lnSpc>
                <a:spcPct val="100000"/>
              </a:lnSpc>
              <a:buChar char="-"/>
              <a:tabLst>
                <a:tab pos="299085" algn="l"/>
                <a:tab pos="299720" algn="l"/>
              </a:tabLst>
            </a:pPr>
            <a:r>
              <a:rPr sz="1800" dirty="0">
                <a:solidFill>
                  <a:srgbClr val="00334B"/>
                </a:solidFill>
                <a:latin typeface="Century Gothic"/>
                <a:cs typeface="Century Gothic"/>
              </a:rPr>
              <a:t>Define</a:t>
            </a:r>
            <a:r>
              <a:rPr sz="1800" spc="55" dirty="0">
                <a:solidFill>
                  <a:srgbClr val="00334B"/>
                </a:solidFill>
                <a:latin typeface="Century Gothic"/>
                <a:cs typeface="Century Gothic"/>
              </a:rPr>
              <a:t> </a:t>
            </a:r>
            <a:r>
              <a:rPr sz="1800" spc="60" dirty="0">
                <a:solidFill>
                  <a:srgbClr val="00334B"/>
                </a:solidFill>
                <a:latin typeface="Century Gothic"/>
                <a:cs typeface="Century Gothic"/>
              </a:rPr>
              <a:t>relationship</a:t>
            </a:r>
            <a:r>
              <a:rPr sz="1800" spc="70" dirty="0">
                <a:solidFill>
                  <a:srgbClr val="00334B"/>
                </a:solidFill>
                <a:latin typeface="Century Gothic"/>
                <a:cs typeface="Century Gothic"/>
              </a:rPr>
              <a:t> </a:t>
            </a:r>
            <a:r>
              <a:rPr sz="1800" dirty="0">
                <a:solidFill>
                  <a:srgbClr val="00334B"/>
                </a:solidFill>
                <a:latin typeface="Century Gothic"/>
                <a:cs typeface="Century Gothic"/>
              </a:rPr>
              <a:t>of</a:t>
            </a:r>
            <a:r>
              <a:rPr sz="1800" spc="70" dirty="0">
                <a:solidFill>
                  <a:srgbClr val="00334B"/>
                </a:solidFill>
                <a:latin typeface="Century Gothic"/>
                <a:cs typeface="Century Gothic"/>
              </a:rPr>
              <a:t> </a:t>
            </a:r>
            <a:r>
              <a:rPr sz="1800" dirty="0">
                <a:solidFill>
                  <a:srgbClr val="00334B"/>
                </a:solidFill>
                <a:latin typeface="Century Gothic"/>
                <a:cs typeface="Century Gothic"/>
              </a:rPr>
              <a:t>OEM‘s</a:t>
            </a:r>
            <a:r>
              <a:rPr sz="1800" spc="90" dirty="0">
                <a:solidFill>
                  <a:srgbClr val="00334B"/>
                </a:solidFill>
                <a:latin typeface="Century Gothic"/>
                <a:cs typeface="Century Gothic"/>
              </a:rPr>
              <a:t> </a:t>
            </a:r>
            <a:r>
              <a:rPr sz="1800" spc="-25" dirty="0">
                <a:solidFill>
                  <a:srgbClr val="00334B"/>
                </a:solidFill>
                <a:latin typeface="Century Gothic"/>
                <a:cs typeface="Century Gothic"/>
              </a:rPr>
              <a:t>to</a:t>
            </a:r>
            <a:endParaRPr sz="1800">
              <a:latin typeface="Century Gothic"/>
              <a:cs typeface="Century Gothic"/>
            </a:endParaRPr>
          </a:p>
          <a:p>
            <a:pPr marL="299085">
              <a:lnSpc>
                <a:spcPct val="100000"/>
              </a:lnSpc>
            </a:pPr>
            <a:r>
              <a:rPr sz="1800" spc="-10" dirty="0">
                <a:solidFill>
                  <a:srgbClr val="00334B"/>
                </a:solidFill>
                <a:latin typeface="Century Gothic"/>
                <a:cs typeface="Century Gothic"/>
              </a:rPr>
              <a:t>INOVEC</a:t>
            </a:r>
            <a:endParaRPr sz="1800">
              <a:latin typeface="Century Gothic"/>
              <a:cs typeface="Century Gothic"/>
            </a:endParaRPr>
          </a:p>
          <a:p>
            <a:pPr>
              <a:lnSpc>
                <a:spcPct val="100000"/>
              </a:lnSpc>
              <a:spcBef>
                <a:spcPts val="15"/>
              </a:spcBef>
            </a:pPr>
            <a:endParaRPr sz="1750">
              <a:latin typeface="Century Gothic"/>
              <a:cs typeface="Century Gothic"/>
            </a:endParaRPr>
          </a:p>
          <a:p>
            <a:pPr marL="299085" marR="234950" indent="-287020">
              <a:lnSpc>
                <a:spcPct val="100000"/>
              </a:lnSpc>
              <a:buChar char="-"/>
              <a:tabLst>
                <a:tab pos="299085" algn="l"/>
                <a:tab pos="299720" algn="l"/>
              </a:tabLst>
            </a:pPr>
            <a:r>
              <a:rPr sz="1800" dirty="0">
                <a:solidFill>
                  <a:srgbClr val="00334B"/>
                </a:solidFill>
                <a:latin typeface="Century Gothic"/>
                <a:cs typeface="Century Gothic"/>
              </a:rPr>
              <a:t>Continue</a:t>
            </a:r>
            <a:r>
              <a:rPr sz="1800" spc="100" dirty="0">
                <a:solidFill>
                  <a:srgbClr val="00334B"/>
                </a:solidFill>
                <a:latin typeface="Century Gothic"/>
                <a:cs typeface="Century Gothic"/>
              </a:rPr>
              <a:t> </a:t>
            </a:r>
            <a:r>
              <a:rPr sz="1800" dirty="0">
                <a:solidFill>
                  <a:srgbClr val="00334B"/>
                </a:solidFill>
                <a:latin typeface="Century Gothic"/>
                <a:cs typeface="Century Gothic"/>
              </a:rPr>
              <a:t>to</a:t>
            </a:r>
            <a:r>
              <a:rPr sz="1800" spc="130" dirty="0">
                <a:solidFill>
                  <a:srgbClr val="00334B"/>
                </a:solidFill>
                <a:latin typeface="Century Gothic"/>
                <a:cs typeface="Century Gothic"/>
              </a:rPr>
              <a:t> </a:t>
            </a:r>
            <a:r>
              <a:rPr sz="1800" dirty="0">
                <a:solidFill>
                  <a:srgbClr val="00334B"/>
                </a:solidFill>
                <a:latin typeface="Century Gothic"/>
                <a:cs typeface="Century Gothic"/>
              </a:rPr>
              <a:t>source</a:t>
            </a:r>
            <a:r>
              <a:rPr sz="1800" spc="145" dirty="0">
                <a:solidFill>
                  <a:srgbClr val="00334B"/>
                </a:solidFill>
                <a:latin typeface="Century Gothic"/>
                <a:cs typeface="Century Gothic"/>
              </a:rPr>
              <a:t> </a:t>
            </a:r>
            <a:r>
              <a:rPr sz="1800" spc="-35" dirty="0">
                <a:solidFill>
                  <a:srgbClr val="00334B"/>
                </a:solidFill>
                <a:latin typeface="Century Gothic"/>
                <a:cs typeface="Century Gothic"/>
              </a:rPr>
              <a:t>feedback </a:t>
            </a:r>
            <a:r>
              <a:rPr sz="1800" spc="-10" dirty="0">
                <a:solidFill>
                  <a:srgbClr val="00334B"/>
                </a:solidFill>
                <a:latin typeface="Century Gothic"/>
                <a:cs typeface="Century Gothic"/>
              </a:rPr>
              <a:t>based</a:t>
            </a:r>
            <a:r>
              <a:rPr sz="1800" spc="-35" dirty="0">
                <a:solidFill>
                  <a:srgbClr val="00334B"/>
                </a:solidFill>
                <a:latin typeface="Century Gothic"/>
                <a:cs typeface="Century Gothic"/>
              </a:rPr>
              <a:t> </a:t>
            </a:r>
            <a:r>
              <a:rPr sz="1800" dirty="0">
                <a:solidFill>
                  <a:srgbClr val="00334B"/>
                </a:solidFill>
                <a:latin typeface="Century Gothic"/>
                <a:cs typeface="Century Gothic"/>
              </a:rPr>
              <a:t>on</a:t>
            </a:r>
            <a:r>
              <a:rPr sz="1800" spc="-45" dirty="0">
                <a:solidFill>
                  <a:srgbClr val="00334B"/>
                </a:solidFill>
                <a:latin typeface="Century Gothic"/>
                <a:cs typeface="Century Gothic"/>
              </a:rPr>
              <a:t> </a:t>
            </a:r>
            <a:r>
              <a:rPr sz="1800" spc="60" dirty="0">
                <a:solidFill>
                  <a:srgbClr val="00334B"/>
                </a:solidFill>
                <a:latin typeface="Century Gothic"/>
                <a:cs typeface="Century Gothic"/>
              </a:rPr>
              <a:t>understanding</a:t>
            </a:r>
            <a:r>
              <a:rPr sz="1800" spc="-55" dirty="0">
                <a:solidFill>
                  <a:srgbClr val="00334B"/>
                </a:solidFill>
                <a:latin typeface="Century Gothic"/>
                <a:cs typeface="Century Gothic"/>
              </a:rPr>
              <a:t> </a:t>
            </a:r>
            <a:r>
              <a:rPr sz="1800" spc="-25" dirty="0">
                <a:solidFill>
                  <a:srgbClr val="00334B"/>
                </a:solidFill>
                <a:latin typeface="Century Gothic"/>
                <a:cs typeface="Century Gothic"/>
              </a:rPr>
              <a:t>of </a:t>
            </a:r>
            <a:r>
              <a:rPr sz="1800" dirty="0">
                <a:solidFill>
                  <a:srgbClr val="00334B"/>
                </a:solidFill>
                <a:latin typeface="Century Gothic"/>
                <a:cs typeface="Century Gothic"/>
              </a:rPr>
              <a:t>technology</a:t>
            </a:r>
            <a:r>
              <a:rPr sz="1800" spc="80" dirty="0">
                <a:solidFill>
                  <a:srgbClr val="00334B"/>
                </a:solidFill>
                <a:latin typeface="Century Gothic"/>
                <a:cs typeface="Century Gothic"/>
              </a:rPr>
              <a:t> </a:t>
            </a:r>
            <a:r>
              <a:rPr sz="1800" spc="60" dirty="0">
                <a:solidFill>
                  <a:srgbClr val="00334B"/>
                </a:solidFill>
                <a:latin typeface="Century Gothic"/>
                <a:cs typeface="Century Gothic"/>
              </a:rPr>
              <a:t>pillars</a:t>
            </a:r>
            <a:endParaRPr sz="1800">
              <a:latin typeface="Century Gothic"/>
              <a:cs typeface="Century Gothic"/>
            </a:endParaRPr>
          </a:p>
        </p:txBody>
      </p:sp>
    </p:spTree>
    <p:extLst>
      <p:ext uri="{BB962C8B-B14F-4D97-AF65-F5344CB8AC3E}">
        <p14:creationId xmlns:p14="http://schemas.microsoft.com/office/powerpoint/2010/main" val="16647590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4984750" y="1807210"/>
            <a:ext cx="6866255" cy="4013200"/>
            <a:chOff x="4984750" y="1807210"/>
            <a:chExt cx="6866255" cy="4013200"/>
          </a:xfrm>
        </p:grpSpPr>
        <p:sp>
          <p:nvSpPr>
            <p:cNvPr id="4" name="object 4"/>
            <p:cNvSpPr/>
            <p:nvPr/>
          </p:nvSpPr>
          <p:spPr>
            <a:xfrm>
              <a:off x="4991100" y="1813560"/>
              <a:ext cx="6853555" cy="3931920"/>
            </a:xfrm>
            <a:custGeom>
              <a:avLst/>
              <a:gdLst/>
              <a:ahLst/>
              <a:cxnLst/>
              <a:rect l="l" t="t" r="r" b="b"/>
              <a:pathLst>
                <a:path w="6853555" h="3931920">
                  <a:moveTo>
                    <a:pt x="0" y="3931920"/>
                  </a:moveTo>
                  <a:lnTo>
                    <a:pt x="6853428" y="3931920"/>
                  </a:lnTo>
                  <a:lnTo>
                    <a:pt x="6853428" y="0"/>
                  </a:lnTo>
                  <a:lnTo>
                    <a:pt x="0" y="0"/>
                  </a:lnTo>
                  <a:lnTo>
                    <a:pt x="0" y="3931920"/>
                  </a:lnTo>
                  <a:close/>
                </a:path>
              </a:pathLst>
            </a:custGeom>
            <a:solidFill>
              <a:srgbClr val="E9EBED"/>
            </a:solidFill>
            <a:ln>
              <a:noFill/>
            </a:ln>
          </p:spPr>
          <p:txBody>
            <a:bodyPr wrap="square" lIns="0" tIns="0" rIns="0" bIns="0" rtlCol="0"/>
            <a:lstStyle/>
            <a:p>
              <a:endParaRPr/>
            </a:p>
          </p:txBody>
        </p:sp>
        <p:sp>
          <p:nvSpPr>
            <p:cNvPr id="5" name="object 5"/>
            <p:cNvSpPr/>
            <p:nvPr/>
          </p:nvSpPr>
          <p:spPr>
            <a:xfrm>
              <a:off x="4991100" y="1813560"/>
              <a:ext cx="6853555" cy="4000500"/>
            </a:xfrm>
            <a:custGeom>
              <a:avLst/>
              <a:gdLst/>
              <a:ahLst/>
              <a:cxnLst/>
              <a:rect l="l" t="t" r="r" b="b"/>
              <a:pathLst>
                <a:path w="6853555" h="4000500">
                  <a:moveTo>
                    <a:pt x="0" y="4000500"/>
                  </a:moveTo>
                  <a:lnTo>
                    <a:pt x="6853428" y="4000500"/>
                  </a:lnTo>
                  <a:lnTo>
                    <a:pt x="6853428" y="0"/>
                  </a:lnTo>
                  <a:lnTo>
                    <a:pt x="0" y="0"/>
                  </a:lnTo>
                  <a:lnTo>
                    <a:pt x="0" y="4000500"/>
                  </a:lnTo>
                  <a:close/>
                </a:path>
              </a:pathLst>
            </a:custGeom>
            <a:ln w="12700">
              <a:noFill/>
              <a:prstDash val="sysDash"/>
            </a:ln>
          </p:spPr>
          <p:txBody>
            <a:bodyPr wrap="square" lIns="0" tIns="0" rIns="0" bIns="0" rtlCol="0"/>
            <a:lstStyle/>
            <a:p>
              <a:endParaRPr/>
            </a:p>
          </p:txBody>
        </p:sp>
      </p:grpSp>
      <p:sp>
        <p:nvSpPr>
          <p:cNvPr id="7" name="object 7"/>
          <p:cNvSpPr txBox="1">
            <a:spLocks noGrp="1"/>
          </p:cNvSpPr>
          <p:nvPr>
            <p:ph type="title"/>
          </p:nvPr>
        </p:nvSpPr>
        <p:spPr>
          <a:xfrm>
            <a:off x="849757" y="508805"/>
            <a:ext cx="10515600" cy="650768"/>
          </a:xfrm>
          <a:prstGeom prst="rect">
            <a:avLst/>
          </a:prstGeom>
        </p:spPr>
        <p:txBody>
          <a:bodyPr vert="horz" wrap="square" lIns="0" tIns="156794" rIns="0" bIns="0" rtlCol="0">
            <a:spAutoFit/>
          </a:bodyPr>
          <a:lstStyle/>
          <a:p>
            <a:pPr marL="12700">
              <a:lnSpc>
                <a:spcPct val="100000"/>
              </a:lnSpc>
              <a:spcBef>
                <a:spcPts val="100"/>
              </a:spcBef>
            </a:pPr>
            <a:r>
              <a:rPr sz="3200" spc="165" dirty="0"/>
              <a:t>The</a:t>
            </a:r>
            <a:r>
              <a:rPr sz="3200" spc="-5" dirty="0"/>
              <a:t> </a:t>
            </a:r>
            <a:r>
              <a:rPr sz="3200" spc="70" dirty="0"/>
              <a:t>pre-</a:t>
            </a:r>
            <a:r>
              <a:rPr sz="3200" spc="85" dirty="0"/>
              <a:t>feasibility</a:t>
            </a:r>
            <a:r>
              <a:rPr sz="3200" spc="5" dirty="0"/>
              <a:t> </a:t>
            </a:r>
            <a:r>
              <a:rPr sz="3200" spc="135" dirty="0"/>
              <a:t>study</a:t>
            </a:r>
            <a:r>
              <a:rPr sz="3200" spc="-15" dirty="0"/>
              <a:t> </a:t>
            </a:r>
            <a:r>
              <a:rPr sz="3200" spc="180" dirty="0"/>
              <a:t>will</a:t>
            </a:r>
            <a:r>
              <a:rPr sz="3200" spc="15" dirty="0"/>
              <a:t> </a:t>
            </a:r>
            <a:r>
              <a:rPr sz="3200" dirty="0"/>
              <a:t>clarify</a:t>
            </a:r>
            <a:r>
              <a:rPr sz="3200" spc="-5" dirty="0"/>
              <a:t> </a:t>
            </a:r>
            <a:r>
              <a:rPr sz="3200" spc="75" dirty="0"/>
              <a:t>the</a:t>
            </a:r>
            <a:r>
              <a:rPr sz="3200" spc="-15" dirty="0"/>
              <a:t> </a:t>
            </a:r>
            <a:r>
              <a:rPr sz="3200" spc="130" dirty="0"/>
              <a:t>vision</a:t>
            </a:r>
            <a:r>
              <a:rPr sz="3200" spc="-15" dirty="0"/>
              <a:t> </a:t>
            </a:r>
            <a:r>
              <a:rPr sz="3200" spc="85" dirty="0"/>
              <a:t>for</a:t>
            </a:r>
            <a:r>
              <a:rPr sz="3200" spc="-35" dirty="0"/>
              <a:t> </a:t>
            </a:r>
            <a:r>
              <a:rPr sz="3200" spc="65" dirty="0"/>
              <a:t>INOVEC</a:t>
            </a:r>
          </a:p>
        </p:txBody>
      </p:sp>
      <p:grpSp>
        <p:nvGrpSpPr>
          <p:cNvPr id="8" name="object 8"/>
          <p:cNvGrpSpPr/>
          <p:nvPr/>
        </p:nvGrpSpPr>
        <p:grpSpPr>
          <a:xfrm>
            <a:off x="333756" y="1272514"/>
            <a:ext cx="11587480" cy="623570"/>
            <a:chOff x="333756" y="1272514"/>
            <a:chExt cx="11587480" cy="623570"/>
          </a:xfrm>
        </p:grpSpPr>
        <p:pic>
          <p:nvPicPr>
            <p:cNvPr id="9" name="object 9"/>
            <p:cNvPicPr/>
            <p:nvPr/>
          </p:nvPicPr>
          <p:blipFill>
            <a:blip r:embed="rId2" cstate="print"/>
            <a:stretch>
              <a:fillRect/>
            </a:stretch>
          </p:blipFill>
          <p:spPr>
            <a:xfrm>
              <a:off x="333756" y="1272514"/>
              <a:ext cx="11586972" cy="623341"/>
            </a:xfrm>
            <a:prstGeom prst="rect">
              <a:avLst/>
            </a:prstGeom>
          </p:spPr>
        </p:pic>
        <p:pic>
          <p:nvPicPr>
            <p:cNvPr id="10" name="object 10"/>
            <p:cNvPicPr/>
            <p:nvPr/>
          </p:nvPicPr>
          <p:blipFill>
            <a:blip r:embed="rId3" cstate="print"/>
            <a:stretch>
              <a:fillRect/>
            </a:stretch>
          </p:blipFill>
          <p:spPr>
            <a:xfrm>
              <a:off x="4290059" y="1395945"/>
              <a:ext cx="3543299" cy="422186"/>
            </a:xfrm>
            <a:prstGeom prst="rect">
              <a:avLst/>
            </a:prstGeom>
          </p:spPr>
        </p:pic>
        <p:sp>
          <p:nvSpPr>
            <p:cNvPr id="11" name="object 11"/>
            <p:cNvSpPr/>
            <p:nvPr/>
          </p:nvSpPr>
          <p:spPr>
            <a:xfrm>
              <a:off x="359664" y="1298447"/>
              <a:ext cx="11485245" cy="521334"/>
            </a:xfrm>
            <a:custGeom>
              <a:avLst/>
              <a:gdLst/>
              <a:ahLst/>
              <a:cxnLst/>
              <a:rect l="l" t="t" r="r" b="b"/>
              <a:pathLst>
                <a:path w="11485245" h="521335">
                  <a:moveTo>
                    <a:pt x="11224260" y="0"/>
                  </a:moveTo>
                  <a:lnTo>
                    <a:pt x="0" y="0"/>
                  </a:lnTo>
                  <a:lnTo>
                    <a:pt x="0" y="521207"/>
                  </a:lnTo>
                  <a:lnTo>
                    <a:pt x="11224260" y="521207"/>
                  </a:lnTo>
                  <a:lnTo>
                    <a:pt x="11484864" y="260603"/>
                  </a:lnTo>
                  <a:lnTo>
                    <a:pt x="11224260" y="0"/>
                  </a:lnTo>
                  <a:close/>
                </a:path>
              </a:pathLst>
            </a:custGeom>
            <a:solidFill>
              <a:srgbClr val="00334B"/>
            </a:solidFill>
          </p:spPr>
          <p:txBody>
            <a:bodyPr wrap="square" lIns="0" tIns="0" rIns="0" bIns="0" rtlCol="0"/>
            <a:lstStyle/>
            <a:p>
              <a:endParaRPr/>
            </a:p>
          </p:txBody>
        </p:sp>
      </p:grpSp>
      <p:sp>
        <p:nvSpPr>
          <p:cNvPr id="12" name="object 12"/>
          <p:cNvSpPr txBox="1"/>
          <p:nvPr/>
        </p:nvSpPr>
        <p:spPr>
          <a:xfrm>
            <a:off x="4394961" y="1447546"/>
            <a:ext cx="328422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FFFFFF"/>
                </a:solidFill>
                <a:latin typeface="Century Gothic"/>
                <a:cs typeface="Century Gothic"/>
              </a:rPr>
              <a:t>Phase</a:t>
            </a:r>
            <a:r>
              <a:rPr sz="1200" spc="45" dirty="0">
                <a:solidFill>
                  <a:srgbClr val="FFFFFF"/>
                </a:solidFill>
                <a:latin typeface="Century Gothic"/>
                <a:cs typeface="Century Gothic"/>
              </a:rPr>
              <a:t> </a:t>
            </a:r>
            <a:r>
              <a:rPr sz="1200" spc="-155" dirty="0">
                <a:solidFill>
                  <a:srgbClr val="FFFFFF"/>
                </a:solidFill>
                <a:latin typeface="Century Gothic"/>
                <a:cs typeface="Century Gothic"/>
              </a:rPr>
              <a:t>1a:</a:t>
            </a:r>
            <a:r>
              <a:rPr sz="1200" spc="65" dirty="0">
                <a:solidFill>
                  <a:srgbClr val="FFFFFF"/>
                </a:solidFill>
                <a:latin typeface="Century Gothic"/>
                <a:cs typeface="Century Gothic"/>
              </a:rPr>
              <a:t> </a:t>
            </a:r>
            <a:r>
              <a:rPr sz="1200" dirty="0">
                <a:solidFill>
                  <a:srgbClr val="FFFFFF"/>
                </a:solidFill>
                <a:latin typeface="Century Gothic"/>
                <a:cs typeface="Century Gothic"/>
              </a:rPr>
              <a:t>Proof</a:t>
            </a:r>
            <a:r>
              <a:rPr sz="1200" spc="35" dirty="0">
                <a:solidFill>
                  <a:srgbClr val="FFFFFF"/>
                </a:solidFill>
                <a:latin typeface="Century Gothic"/>
                <a:cs typeface="Century Gothic"/>
              </a:rPr>
              <a:t> </a:t>
            </a:r>
            <a:r>
              <a:rPr sz="1200" dirty="0">
                <a:solidFill>
                  <a:srgbClr val="FFFFFF"/>
                </a:solidFill>
                <a:latin typeface="Century Gothic"/>
                <a:cs typeface="Century Gothic"/>
              </a:rPr>
              <a:t>of</a:t>
            </a:r>
            <a:r>
              <a:rPr sz="1200" spc="55" dirty="0">
                <a:solidFill>
                  <a:srgbClr val="FFFFFF"/>
                </a:solidFill>
                <a:latin typeface="Century Gothic"/>
                <a:cs typeface="Century Gothic"/>
              </a:rPr>
              <a:t> </a:t>
            </a:r>
            <a:r>
              <a:rPr sz="1200" spc="-30" dirty="0">
                <a:solidFill>
                  <a:srgbClr val="FFFFFF"/>
                </a:solidFill>
                <a:latin typeface="Century Gothic"/>
                <a:cs typeface="Century Gothic"/>
              </a:rPr>
              <a:t>Concept</a:t>
            </a:r>
            <a:r>
              <a:rPr sz="1200" spc="20" dirty="0">
                <a:solidFill>
                  <a:srgbClr val="FFFFFF"/>
                </a:solidFill>
                <a:latin typeface="Century Gothic"/>
                <a:cs typeface="Century Gothic"/>
              </a:rPr>
              <a:t> </a:t>
            </a:r>
            <a:r>
              <a:rPr sz="1200" dirty="0">
                <a:solidFill>
                  <a:srgbClr val="FFFFFF"/>
                </a:solidFill>
                <a:latin typeface="Century Gothic"/>
                <a:cs typeface="Century Gothic"/>
              </a:rPr>
              <a:t>–</a:t>
            </a:r>
            <a:r>
              <a:rPr sz="1200" spc="50" dirty="0">
                <a:solidFill>
                  <a:srgbClr val="FFFFFF"/>
                </a:solidFill>
                <a:latin typeface="Century Gothic"/>
                <a:cs typeface="Century Gothic"/>
              </a:rPr>
              <a:t> </a:t>
            </a:r>
            <a:r>
              <a:rPr sz="1200" spc="60" dirty="0">
                <a:solidFill>
                  <a:srgbClr val="FFFFFF"/>
                </a:solidFill>
                <a:latin typeface="Century Gothic"/>
                <a:cs typeface="Century Gothic"/>
              </a:rPr>
              <a:t>Pre-</a:t>
            </a:r>
            <a:r>
              <a:rPr sz="1200" spc="35" dirty="0">
                <a:solidFill>
                  <a:srgbClr val="FFFFFF"/>
                </a:solidFill>
                <a:latin typeface="Century Gothic"/>
                <a:cs typeface="Century Gothic"/>
              </a:rPr>
              <a:t>Feasibility</a:t>
            </a:r>
            <a:endParaRPr sz="1200">
              <a:latin typeface="Century Gothic"/>
              <a:cs typeface="Century Gothic"/>
            </a:endParaRPr>
          </a:p>
        </p:txBody>
      </p:sp>
      <p:sp>
        <p:nvSpPr>
          <p:cNvPr id="13" name="object 13"/>
          <p:cNvSpPr txBox="1"/>
          <p:nvPr/>
        </p:nvSpPr>
        <p:spPr>
          <a:xfrm>
            <a:off x="9307068" y="2409444"/>
            <a:ext cx="2537460" cy="3199130"/>
          </a:xfrm>
          <a:prstGeom prst="rect">
            <a:avLst/>
          </a:prstGeom>
          <a:solidFill>
            <a:srgbClr val="D3F0FF">
              <a:alpha val="50195"/>
            </a:srgbClr>
          </a:solidFill>
        </p:spPr>
        <p:txBody>
          <a:bodyPr vert="horz" wrap="square" lIns="0" tIns="5715" rIns="0" bIns="0" rtlCol="0">
            <a:spAutoFit/>
          </a:bodyPr>
          <a:lstStyle/>
          <a:p>
            <a:pPr>
              <a:lnSpc>
                <a:spcPct val="100000"/>
              </a:lnSpc>
              <a:spcBef>
                <a:spcPts val="45"/>
              </a:spcBef>
            </a:pPr>
            <a:endParaRPr sz="1100" dirty="0">
              <a:latin typeface="Times New Roman"/>
              <a:cs typeface="Times New Roman"/>
            </a:endParaRPr>
          </a:p>
          <a:p>
            <a:pPr marL="400050" marR="178435" indent="-216535">
              <a:lnSpc>
                <a:spcPct val="110000"/>
              </a:lnSpc>
              <a:spcBef>
                <a:spcPts val="5"/>
              </a:spcBef>
              <a:tabLst>
                <a:tab pos="400050" algn="l"/>
              </a:tabLst>
            </a:pPr>
            <a:r>
              <a:rPr sz="1100" spc="-50" dirty="0">
                <a:solidFill>
                  <a:srgbClr val="00A3D5"/>
                </a:solidFill>
                <a:latin typeface="Century Gothic"/>
                <a:cs typeface="Century Gothic"/>
              </a:rPr>
              <a:t>+</a:t>
            </a:r>
            <a:r>
              <a:rPr sz="1100" dirty="0">
                <a:solidFill>
                  <a:srgbClr val="00A3D5"/>
                </a:solidFill>
                <a:latin typeface="Century Gothic"/>
                <a:cs typeface="Century Gothic"/>
              </a:rPr>
              <a:t>	</a:t>
            </a:r>
            <a:r>
              <a:rPr sz="1100" spc="60" dirty="0">
                <a:solidFill>
                  <a:srgbClr val="00334B"/>
                </a:solidFill>
                <a:latin typeface="Century Gothic"/>
                <a:cs typeface="Century Gothic"/>
              </a:rPr>
              <a:t>Summarize</a:t>
            </a:r>
            <a:r>
              <a:rPr sz="1100" spc="40" dirty="0">
                <a:solidFill>
                  <a:srgbClr val="00334B"/>
                </a:solidFill>
                <a:latin typeface="Century Gothic"/>
                <a:cs typeface="Century Gothic"/>
              </a:rPr>
              <a:t> </a:t>
            </a:r>
            <a:r>
              <a:rPr sz="1100" dirty="0">
                <a:solidFill>
                  <a:srgbClr val="00334B"/>
                </a:solidFill>
                <a:latin typeface="Century Gothic"/>
                <a:cs typeface="Century Gothic"/>
              </a:rPr>
              <a:t>finding</a:t>
            </a:r>
            <a:r>
              <a:rPr sz="1100" spc="120" dirty="0">
                <a:solidFill>
                  <a:srgbClr val="00334B"/>
                </a:solidFill>
                <a:latin typeface="Century Gothic"/>
                <a:cs typeface="Century Gothic"/>
              </a:rPr>
              <a:t> </a:t>
            </a:r>
            <a:r>
              <a:rPr sz="1100" b="1" spc="114" dirty="0">
                <a:solidFill>
                  <a:srgbClr val="00334B"/>
                </a:solidFill>
                <a:latin typeface="Calibri"/>
                <a:cs typeface="Calibri"/>
              </a:rPr>
              <a:t>in</a:t>
            </a:r>
            <a:r>
              <a:rPr sz="1100" b="1" spc="180" dirty="0">
                <a:solidFill>
                  <a:srgbClr val="00334B"/>
                </a:solidFill>
                <a:latin typeface="Calibri"/>
                <a:cs typeface="Calibri"/>
              </a:rPr>
              <a:t> </a:t>
            </a:r>
            <a:r>
              <a:rPr sz="1100" b="1" spc="114" dirty="0">
                <a:solidFill>
                  <a:srgbClr val="00334B"/>
                </a:solidFill>
                <a:latin typeface="Calibri"/>
                <a:cs typeface="Calibri"/>
              </a:rPr>
              <a:t>easy- </a:t>
            </a:r>
            <a:r>
              <a:rPr sz="1100" b="1" spc="100" dirty="0">
                <a:solidFill>
                  <a:srgbClr val="00334B"/>
                </a:solidFill>
                <a:latin typeface="Calibri"/>
                <a:cs typeface="Calibri"/>
              </a:rPr>
              <a:t>to-</a:t>
            </a:r>
            <a:r>
              <a:rPr sz="1100" b="1" spc="130" dirty="0">
                <a:solidFill>
                  <a:srgbClr val="00334B"/>
                </a:solidFill>
                <a:latin typeface="Calibri"/>
                <a:cs typeface="Calibri"/>
              </a:rPr>
              <a:t>read</a:t>
            </a:r>
            <a:r>
              <a:rPr sz="1100" b="1" spc="50" dirty="0">
                <a:solidFill>
                  <a:srgbClr val="00334B"/>
                </a:solidFill>
                <a:latin typeface="Calibri"/>
                <a:cs typeface="Calibri"/>
              </a:rPr>
              <a:t> </a:t>
            </a:r>
            <a:r>
              <a:rPr sz="1100" b="1" spc="105" dirty="0">
                <a:solidFill>
                  <a:srgbClr val="00334B"/>
                </a:solidFill>
                <a:latin typeface="Calibri"/>
                <a:cs typeface="Calibri"/>
              </a:rPr>
              <a:t>report</a:t>
            </a:r>
            <a:endParaRPr sz="1100" dirty="0">
              <a:latin typeface="Calibri"/>
              <a:cs typeface="Calibri"/>
            </a:endParaRPr>
          </a:p>
          <a:p>
            <a:pPr>
              <a:lnSpc>
                <a:spcPct val="100000"/>
              </a:lnSpc>
              <a:spcBef>
                <a:spcPts val="55"/>
              </a:spcBef>
            </a:pPr>
            <a:endParaRPr sz="1250" dirty="0">
              <a:latin typeface="Calibri"/>
              <a:cs typeface="Calibri"/>
            </a:endParaRPr>
          </a:p>
          <a:p>
            <a:pPr marL="184150">
              <a:lnSpc>
                <a:spcPct val="100000"/>
              </a:lnSpc>
              <a:tabLst>
                <a:tab pos="400050" algn="l"/>
              </a:tabLst>
            </a:pPr>
            <a:r>
              <a:rPr sz="1100" spc="-50" dirty="0">
                <a:solidFill>
                  <a:srgbClr val="00A3D5"/>
                </a:solidFill>
                <a:latin typeface="Century Gothic"/>
                <a:cs typeface="Century Gothic"/>
              </a:rPr>
              <a:t>+</a:t>
            </a:r>
            <a:r>
              <a:rPr sz="1100" dirty="0">
                <a:solidFill>
                  <a:srgbClr val="00A3D5"/>
                </a:solidFill>
                <a:latin typeface="Century Gothic"/>
                <a:cs typeface="Century Gothic"/>
              </a:rPr>
              <a:t>	</a:t>
            </a:r>
            <a:r>
              <a:rPr sz="1100" spc="-25" dirty="0">
                <a:solidFill>
                  <a:srgbClr val="00334B"/>
                </a:solidFill>
                <a:latin typeface="Century Gothic"/>
                <a:cs typeface="Century Gothic"/>
              </a:rPr>
              <a:t>Create</a:t>
            </a:r>
            <a:r>
              <a:rPr sz="1100" spc="-20" dirty="0">
                <a:solidFill>
                  <a:srgbClr val="00334B"/>
                </a:solidFill>
                <a:latin typeface="Century Gothic"/>
                <a:cs typeface="Century Gothic"/>
              </a:rPr>
              <a:t> </a:t>
            </a:r>
            <a:r>
              <a:rPr sz="1100" spc="-10" dirty="0">
                <a:solidFill>
                  <a:srgbClr val="00334B"/>
                </a:solidFill>
                <a:latin typeface="Century Gothic"/>
                <a:cs typeface="Century Gothic"/>
              </a:rPr>
              <a:t>comprehensive</a:t>
            </a:r>
            <a:endParaRPr sz="1100" dirty="0">
              <a:latin typeface="Century Gothic"/>
              <a:cs typeface="Century Gothic"/>
            </a:endParaRPr>
          </a:p>
          <a:p>
            <a:pPr marL="400050">
              <a:lnSpc>
                <a:spcPct val="100000"/>
              </a:lnSpc>
              <a:spcBef>
                <a:spcPts val="135"/>
              </a:spcBef>
            </a:pPr>
            <a:r>
              <a:rPr sz="1100" b="1" spc="114" dirty="0">
                <a:solidFill>
                  <a:srgbClr val="00334B"/>
                </a:solidFill>
                <a:latin typeface="Calibri"/>
                <a:cs typeface="Calibri"/>
              </a:rPr>
              <a:t>slide</a:t>
            </a:r>
            <a:r>
              <a:rPr sz="1100" b="1" spc="35" dirty="0">
                <a:solidFill>
                  <a:srgbClr val="00334B"/>
                </a:solidFill>
                <a:latin typeface="Calibri"/>
                <a:cs typeface="Calibri"/>
              </a:rPr>
              <a:t> </a:t>
            </a:r>
            <a:r>
              <a:rPr sz="1100" b="1" spc="150" dirty="0">
                <a:solidFill>
                  <a:srgbClr val="00334B"/>
                </a:solidFill>
                <a:latin typeface="Calibri"/>
                <a:cs typeface="Calibri"/>
              </a:rPr>
              <a:t>deck</a:t>
            </a:r>
            <a:endParaRPr sz="1100" dirty="0">
              <a:latin typeface="Calibri"/>
              <a:cs typeface="Calibri"/>
            </a:endParaRPr>
          </a:p>
          <a:p>
            <a:pPr>
              <a:lnSpc>
                <a:spcPct val="100000"/>
              </a:lnSpc>
              <a:spcBef>
                <a:spcPts val="45"/>
              </a:spcBef>
            </a:pPr>
            <a:endParaRPr sz="1150" dirty="0">
              <a:latin typeface="Calibri"/>
              <a:cs typeface="Calibri"/>
            </a:endParaRPr>
          </a:p>
          <a:p>
            <a:pPr marL="400050" marR="450215" indent="-216535" algn="just">
              <a:lnSpc>
                <a:spcPct val="110100"/>
              </a:lnSpc>
            </a:pPr>
            <a:r>
              <a:rPr sz="1100" dirty="0">
                <a:solidFill>
                  <a:srgbClr val="00A3D5"/>
                </a:solidFill>
                <a:latin typeface="Century Gothic"/>
                <a:cs typeface="Century Gothic"/>
              </a:rPr>
              <a:t>+</a:t>
            </a:r>
            <a:r>
              <a:rPr sz="1100" spc="335" dirty="0">
                <a:solidFill>
                  <a:srgbClr val="00A3D5"/>
                </a:solidFill>
                <a:latin typeface="Century Gothic"/>
                <a:cs typeface="Century Gothic"/>
              </a:rPr>
              <a:t>  </a:t>
            </a:r>
            <a:r>
              <a:rPr sz="1100" dirty="0">
                <a:solidFill>
                  <a:srgbClr val="00334B"/>
                </a:solidFill>
                <a:latin typeface="Century Gothic"/>
                <a:cs typeface="Century Gothic"/>
              </a:rPr>
              <a:t>Recommend</a:t>
            </a:r>
            <a:r>
              <a:rPr sz="1100" spc="10" dirty="0">
                <a:solidFill>
                  <a:srgbClr val="00334B"/>
                </a:solidFill>
                <a:latin typeface="Century Gothic"/>
                <a:cs typeface="Century Gothic"/>
              </a:rPr>
              <a:t> </a:t>
            </a:r>
            <a:r>
              <a:rPr sz="1100" dirty="0">
                <a:solidFill>
                  <a:srgbClr val="00334B"/>
                </a:solidFill>
                <a:latin typeface="Century Gothic"/>
                <a:cs typeface="Century Gothic"/>
              </a:rPr>
              <a:t>next</a:t>
            </a:r>
            <a:r>
              <a:rPr sz="1100" spc="30" dirty="0">
                <a:solidFill>
                  <a:srgbClr val="00334B"/>
                </a:solidFill>
                <a:latin typeface="Century Gothic"/>
                <a:cs typeface="Century Gothic"/>
              </a:rPr>
              <a:t> </a:t>
            </a:r>
            <a:r>
              <a:rPr sz="1100" spc="-10" dirty="0">
                <a:solidFill>
                  <a:srgbClr val="00334B"/>
                </a:solidFill>
                <a:latin typeface="Century Gothic"/>
                <a:cs typeface="Century Gothic"/>
              </a:rPr>
              <a:t>steps </a:t>
            </a:r>
            <a:r>
              <a:rPr sz="1100" dirty="0">
                <a:solidFill>
                  <a:srgbClr val="00334B"/>
                </a:solidFill>
                <a:latin typeface="Century Gothic"/>
                <a:cs typeface="Century Gothic"/>
              </a:rPr>
              <a:t>and</a:t>
            </a:r>
            <a:r>
              <a:rPr sz="1100" spc="-30" dirty="0">
                <a:solidFill>
                  <a:srgbClr val="00334B"/>
                </a:solidFill>
                <a:latin typeface="Century Gothic"/>
                <a:cs typeface="Century Gothic"/>
              </a:rPr>
              <a:t> </a:t>
            </a:r>
            <a:r>
              <a:rPr sz="1100" b="1" spc="90" dirty="0">
                <a:solidFill>
                  <a:srgbClr val="00334B"/>
                </a:solidFill>
                <a:latin typeface="Calibri"/>
                <a:cs typeface="Calibri"/>
              </a:rPr>
              <a:t>initial</a:t>
            </a:r>
            <a:r>
              <a:rPr sz="1100" b="1" spc="5" dirty="0">
                <a:solidFill>
                  <a:srgbClr val="00334B"/>
                </a:solidFill>
                <a:latin typeface="Calibri"/>
                <a:cs typeface="Calibri"/>
              </a:rPr>
              <a:t> </a:t>
            </a:r>
            <a:r>
              <a:rPr sz="1100" b="1" spc="155" dirty="0">
                <a:solidFill>
                  <a:srgbClr val="00334B"/>
                </a:solidFill>
                <a:latin typeface="Calibri"/>
                <a:cs typeface="Calibri"/>
              </a:rPr>
              <a:t>roadmap</a:t>
            </a:r>
            <a:r>
              <a:rPr sz="1100" b="1" spc="5" dirty="0">
                <a:solidFill>
                  <a:srgbClr val="00334B"/>
                </a:solidFill>
                <a:latin typeface="Calibri"/>
                <a:cs typeface="Calibri"/>
              </a:rPr>
              <a:t> </a:t>
            </a:r>
            <a:r>
              <a:rPr sz="1100" b="1" spc="70" dirty="0">
                <a:solidFill>
                  <a:srgbClr val="00334B"/>
                </a:solidFill>
                <a:latin typeface="Calibri"/>
                <a:cs typeface="Calibri"/>
              </a:rPr>
              <a:t>for </a:t>
            </a:r>
            <a:r>
              <a:rPr sz="1100" b="1" spc="100" dirty="0">
                <a:solidFill>
                  <a:srgbClr val="00334B"/>
                </a:solidFill>
                <a:latin typeface="Calibri"/>
                <a:cs typeface="Calibri"/>
              </a:rPr>
              <a:t>feasibility</a:t>
            </a:r>
            <a:r>
              <a:rPr sz="1100" b="1" spc="40" dirty="0">
                <a:solidFill>
                  <a:srgbClr val="00334B"/>
                </a:solidFill>
                <a:latin typeface="Calibri"/>
                <a:cs typeface="Calibri"/>
              </a:rPr>
              <a:t> </a:t>
            </a:r>
            <a:r>
              <a:rPr sz="1100" b="1" spc="130" dirty="0">
                <a:solidFill>
                  <a:srgbClr val="00334B"/>
                </a:solidFill>
                <a:latin typeface="Calibri"/>
                <a:cs typeface="Calibri"/>
              </a:rPr>
              <a:t>study</a:t>
            </a:r>
            <a:endParaRPr sz="1100" dirty="0">
              <a:latin typeface="Calibri"/>
              <a:cs typeface="Calibri"/>
            </a:endParaRPr>
          </a:p>
          <a:p>
            <a:pPr>
              <a:lnSpc>
                <a:spcPct val="100000"/>
              </a:lnSpc>
              <a:spcBef>
                <a:spcPts val="55"/>
              </a:spcBef>
            </a:pPr>
            <a:endParaRPr sz="1250" dirty="0">
              <a:latin typeface="Calibri"/>
              <a:cs typeface="Calibri"/>
            </a:endParaRPr>
          </a:p>
          <a:p>
            <a:pPr marL="184150">
              <a:lnSpc>
                <a:spcPct val="100000"/>
              </a:lnSpc>
              <a:spcBef>
                <a:spcPts val="5"/>
              </a:spcBef>
              <a:tabLst>
                <a:tab pos="400050" algn="l"/>
              </a:tabLst>
            </a:pPr>
            <a:r>
              <a:rPr sz="1100" spc="-50" dirty="0">
                <a:solidFill>
                  <a:srgbClr val="00A3D5"/>
                </a:solidFill>
                <a:latin typeface="Century Gothic"/>
                <a:cs typeface="Century Gothic"/>
              </a:rPr>
              <a:t>+</a:t>
            </a:r>
            <a:r>
              <a:rPr sz="1100" dirty="0">
                <a:solidFill>
                  <a:srgbClr val="00A3D5"/>
                </a:solidFill>
                <a:latin typeface="Century Gothic"/>
                <a:cs typeface="Century Gothic"/>
              </a:rPr>
              <a:t>	</a:t>
            </a:r>
            <a:r>
              <a:rPr sz="1100" spc="-25" dirty="0">
                <a:solidFill>
                  <a:srgbClr val="00334B"/>
                </a:solidFill>
                <a:latin typeface="Century Gothic"/>
                <a:cs typeface="Century Gothic"/>
              </a:rPr>
              <a:t>Create</a:t>
            </a:r>
            <a:r>
              <a:rPr sz="1100" spc="50" dirty="0">
                <a:solidFill>
                  <a:srgbClr val="00334B"/>
                </a:solidFill>
                <a:latin typeface="Century Gothic"/>
                <a:cs typeface="Century Gothic"/>
              </a:rPr>
              <a:t> </a:t>
            </a:r>
            <a:r>
              <a:rPr sz="1100" dirty="0">
                <a:solidFill>
                  <a:srgbClr val="00334B"/>
                </a:solidFill>
                <a:latin typeface="Century Gothic"/>
                <a:cs typeface="Century Gothic"/>
              </a:rPr>
              <a:t>material</a:t>
            </a:r>
            <a:r>
              <a:rPr sz="1100" spc="50" dirty="0">
                <a:solidFill>
                  <a:srgbClr val="00334B"/>
                </a:solidFill>
                <a:latin typeface="Century Gothic"/>
                <a:cs typeface="Century Gothic"/>
              </a:rPr>
              <a:t> </a:t>
            </a:r>
            <a:r>
              <a:rPr sz="1100" dirty="0">
                <a:solidFill>
                  <a:srgbClr val="00334B"/>
                </a:solidFill>
                <a:latin typeface="Century Gothic"/>
                <a:cs typeface="Century Gothic"/>
              </a:rPr>
              <a:t>to</a:t>
            </a:r>
            <a:r>
              <a:rPr sz="1100" spc="90" dirty="0">
                <a:solidFill>
                  <a:srgbClr val="00334B"/>
                </a:solidFill>
                <a:latin typeface="Century Gothic"/>
                <a:cs typeface="Century Gothic"/>
              </a:rPr>
              <a:t> </a:t>
            </a:r>
            <a:r>
              <a:rPr sz="1100" dirty="0">
                <a:solidFill>
                  <a:srgbClr val="00334B"/>
                </a:solidFill>
                <a:latin typeface="Century Gothic"/>
                <a:cs typeface="Century Gothic"/>
              </a:rPr>
              <a:t>use</a:t>
            </a:r>
            <a:r>
              <a:rPr sz="1100" spc="70" dirty="0">
                <a:solidFill>
                  <a:srgbClr val="00334B"/>
                </a:solidFill>
                <a:latin typeface="Century Gothic"/>
                <a:cs typeface="Century Gothic"/>
              </a:rPr>
              <a:t> </a:t>
            </a:r>
            <a:r>
              <a:rPr sz="1100" spc="-25" dirty="0">
                <a:solidFill>
                  <a:srgbClr val="00334B"/>
                </a:solidFill>
                <a:latin typeface="Century Gothic"/>
                <a:cs typeface="Century Gothic"/>
              </a:rPr>
              <a:t>for</a:t>
            </a:r>
            <a:endParaRPr sz="1100" dirty="0">
              <a:latin typeface="Century Gothic"/>
              <a:cs typeface="Century Gothic"/>
            </a:endParaRPr>
          </a:p>
          <a:p>
            <a:pPr marL="400050">
              <a:lnSpc>
                <a:spcPct val="100000"/>
              </a:lnSpc>
              <a:spcBef>
                <a:spcPts val="130"/>
              </a:spcBef>
            </a:pPr>
            <a:r>
              <a:rPr sz="1100" b="1" spc="120" dirty="0">
                <a:solidFill>
                  <a:srgbClr val="00334B"/>
                </a:solidFill>
                <a:latin typeface="Calibri"/>
                <a:cs typeface="Calibri"/>
              </a:rPr>
              <a:t>external</a:t>
            </a:r>
            <a:r>
              <a:rPr sz="1100" b="1" spc="55" dirty="0">
                <a:solidFill>
                  <a:srgbClr val="00334B"/>
                </a:solidFill>
                <a:latin typeface="Calibri"/>
                <a:cs typeface="Calibri"/>
              </a:rPr>
              <a:t> </a:t>
            </a:r>
            <a:r>
              <a:rPr sz="1100" b="1" spc="140" dirty="0">
                <a:solidFill>
                  <a:srgbClr val="00334B"/>
                </a:solidFill>
                <a:latin typeface="Calibri"/>
                <a:cs typeface="Calibri"/>
              </a:rPr>
              <a:t>communication</a:t>
            </a:r>
            <a:endParaRPr sz="1100" dirty="0">
              <a:latin typeface="Calibri"/>
              <a:cs typeface="Calibri"/>
            </a:endParaRPr>
          </a:p>
        </p:txBody>
      </p:sp>
      <p:grpSp>
        <p:nvGrpSpPr>
          <p:cNvPr id="14" name="object 14"/>
          <p:cNvGrpSpPr/>
          <p:nvPr/>
        </p:nvGrpSpPr>
        <p:grpSpPr>
          <a:xfrm>
            <a:off x="402327" y="2380442"/>
            <a:ext cx="3677920" cy="2245360"/>
            <a:chOff x="402327" y="2380442"/>
            <a:chExt cx="3677920" cy="2245360"/>
          </a:xfrm>
        </p:grpSpPr>
        <p:pic>
          <p:nvPicPr>
            <p:cNvPr id="15" name="object 15"/>
            <p:cNvPicPr/>
            <p:nvPr/>
          </p:nvPicPr>
          <p:blipFill>
            <a:blip r:embed="rId4" cstate="print"/>
            <a:stretch>
              <a:fillRect/>
            </a:stretch>
          </p:blipFill>
          <p:spPr>
            <a:xfrm>
              <a:off x="402327" y="2380442"/>
              <a:ext cx="3125737" cy="1201002"/>
            </a:xfrm>
            <a:prstGeom prst="rect">
              <a:avLst/>
            </a:prstGeom>
          </p:spPr>
        </p:pic>
        <p:sp>
          <p:nvSpPr>
            <p:cNvPr id="16" name="object 16"/>
            <p:cNvSpPr/>
            <p:nvPr/>
          </p:nvSpPr>
          <p:spPr>
            <a:xfrm>
              <a:off x="425957" y="2410205"/>
              <a:ext cx="3022600" cy="1091565"/>
            </a:xfrm>
            <a:custGeom>
              <a:avLst/>
              <a:gdLst/>
              <a:ahLst/>
              <a:cxnLst/>
              <a:rect l="l" t="t" r="r" b="b"/>
              <a:pathLst>
                <a:path w="3022600" h="1091564">
                  <a:moveTo>
                    <a:pt x="2910713" y="0"/>
                  </a:moveTo>
                  <a:lnTo>
                    <a:pt x="0" y="0"/>
                  </a:lnTo>
                  <a:lnTo>
                    <a:pt x="111366" y="545592"/>
                  </a:lnTo>
                  <a:lnTo>
                    <a:pt x="0" y="1091184"/>
                  </a:lnTo>
                  <a:lnTo>
                    <a:pt x="2910713" y="1091184"/>
                  </a:lnTo>
                  <a:lnTo>
                    <a:pt x="3022092" y="545592"/>
                  </a:lnTo>
                  <a:lnTo>
                    <a:pt x="2910713" y="0"/>
                  </a:lnTo>
                  <a:close/>
                </a:path>
              </a:pathLst>
            </a:custGeom>
            <a:solidFill>
              <a:srgbClr val="D3F0FF"/>
            </a:solidFill>
          </p:spPr>
          <p:txBody>
            <a:bodyPr wrap="square" lIns="0" tIns="0" rIns="0" bIns="0" rtlCol="0"/>
            <a:lstStyle/>
            <a:p>
              <a:endParaRPr/>
            </a:p>
          </p:txBody>
        </p:sp>
        <p:sp>
          <p:nvSpPr>
            <p:cNvPr id="17" name="object 17"/>
            <p:cNvSpPr/>
            <p:nvPr/>
          </p:nvSpPr>
          <p:spPr>
            <a:xfrm>
              <a:off x="425957" y="2410205"/>
              <a:ext cx="3022600" cy="1091565"/>
            </a:xfrm>
            <a:custGeom>
              <a:avLst/>
              <a:gdLst/>
              <a:ahLst/>
              <a:cxnLst/>
              <a:rect l="l" t="t" r="r" b="b"/>
              <a:pathLst>
                <a:path w="3022600" h="1091564">
                  <a:moveTo>
                    <a:pt x="0" y="0"/>
                  </a:moveTo>
                  <a:lnTo>
                    <a:pt x="2910713" y="0"/>
                  </a:lnTo>
                  <a:lnTo>
                    <a:pt x="3022092" y="545592"/>
                  </a:lnTo>
                  <a:lnTo>
                    <a:pt x="2910713" y="1091184"/>
                  </a:lnTo>
                  <a:lnTo>
                    <a:pt x="0" y="1091184"/>
                  </a:lnTo>
                  <a:lnTo>
                    <a:pt x="111366" y="545592"/>
                  </a:lnTo>
                  <a:lnTo>
                    <a:pt x="0" y="0"/>
                  </a:lnTo>
                  <a:close/>
                </a:path>
              </a:pathLst>
            </a:custGeom>
            <a:ln w="25400">
              <a:solidFill>
                <a:srgbClr val="66CCFF"/>
              </a:solidFill>
            </a:ln>
          </p:spPr>
          <p:txBody>
            <a:bodyPr wrap="square" lIns="0" tIns="0" rIns="0" bIns="0" rtlCol="0"/>
            <a:lstStyle/>
            <a:p>
              <a:endParaRPr/>
            </a:p>
          </p:txBody>
        </p:sp>
        <p:pic>
          <p:nvPicPr>
            <p:cNvPr id="18" name="object 18"/>
            <p:cNvPicPr/>
            <p:nvPr/>
          </p:nvPicPr>
          <p:blipFill>
            <a:blip r:embed="rId5" cstate="print"/>
            <a:stretch>
              <a:fillRect/>
            </a:stretch>
          </p:blipFill>
          <p:spPr>
            <a:xfrm>
              <a:off x="926592" y="3406139"/>
              <a:ext cx="3153156" cy="1219200"/>
            </a:xfrm>
            <a:prstGeom prst="rect">
              <a:avLst/>
            </a:prstGeom>
          </p:spPr>
        </p:pic>
        <p:sp>
          <p:nvSpPr>
            <p:cNvPr id="19" name="object 19"/>
            <p:cNvSpPr/>
            <p:nvPr/>
          </p:nvSpPr>
          <p:spPr>
            <a:xfrm>
              <a:off x="968502" y="3445002"/>
              <a:ext cx="3022600" cy="1091565"/>
            </a:xfrm>
            <a:custGeom>
              <a:avLst/>
              <a:gdLst/>
              <a:ahLst/>
              <a:cxnLst/>
              <a:rect l="l" t="t" r="r" b="b"/>
              <a:pathLst>
                <a:path w="3022600" h="1091564">
                  <a:moveTo>
                    <a:pt x="2910713" y="0"/>
                  </a:moveTo>
                  <a:lnTo>
                    <a:pt x="0" y="0"/>
                  </a:lnTo>
                  <a:lnTo>
                    <a:pt x="111366" y="545592"/>
                  </a:lnTo>
                  <a:lnTo>
                    <a:pt x="0" y="1091184"/>
                  </a:lnTo>
                  <a:lnTo>
                    <a:pt x="2910713" y="1091184"/>
                  </a:lnTo>
                  <a:lnTo>
                    <a:pt x="3022092" y="545592"/>
                  </a:lnTo>
                  <a:lnTo>
                    <a:pt x="2910713" y="0"/>
                  </a:lnTo>
                  <a:close/>
                </a:path>
              </a:pathLst>
            </a:custGeom>
            <a:solidFill>
              <a:srgbClr val="D3F0FF"/>
            </a:solidFill>
          </p:spPr>
          <p:txBody>
            <a:bodyPr wrap="square" lIns="0" tIns="0" rIns="0" bIns="0" rtlCol="0"/>
            <a:lstStyle/>
            <a:p>
              <a:endParaRPr/>
            </a:p>
          </p:txBody>
        </p:sp>
        <p:sp>
          <p:nvSpPr>
            <p:cNvPr id="20" name="object 20"/>
            <p:cNvSpPr/>
            <p:nvPr/>
          </p:nvSpPr>
          <p:spPr>
            <a:xfrm>
              <a:off x="968502" y="3445002"/>
              <a:ext cx="3022600" cy="1091565"/>
            </a:xfrm>
            <a:custGeom>
              <a:avLst/>
              <a:gdLst/>
              <a:ahLst/>
              <a:cxnLst/>
              <a:rect l="l" t="t" r="r" b="b"/>
              <a:pathLst>
                <a:path w="3022600" h="1091564">
                  <a:moveTo>
                    <a:pt x="0" y="0"/>
                  </a:moveTo>
                  <a:lnTo>
                    <a:pt x="2910713" y="0"/>
                  </a:lnTo>
                  <a:lnTo>
                    <a:pt x="3022092" y="545592"/>
                  </a:lnTo>
                  <a:lnTo>
                    <a:pt x="2910713" y="1091184"/>
                  </a:lnTo>
                  <a:lnTo>
                    <a:pt x="0" y="1091184"/>
                  </a:lnTo>
                  <a:lnTo>
                    <a:pt x="111366" y="545592"/>
                  </a:lnTo>
                  <a:lnTo>
                    <a:pt x="0" y="0"/>
                  </a:lnTo>
                  <a:close/>
                </a:path>
              </a:pathLst>
            </a:custGeom>
            <a:ln w="25400">
              <a:solidFill>
                <a:srgbClr val="66CCFF"/>
              </a:solidFill>
            </a:ln>
          </p:spPr>
          <p:txBody>
            <a:bodyPr wrap="square" lIns="0" tIns="0" rIns="0" bIns="0" rtlCol="0"/>
            <a:lstStyle/>
            <a:p>
              <a:endParaRPr/>
            </a:p>
          </p:txBody>
        </p:sp>
      </p:grpSp>
      <p:sp>
        <p:nvSpPr>
          <p:cNvPr id="21" name="object 21"/>
          <p:cNvSpPr txBox="1"/>
          <p:nvPr/>
        </p:nvSpPr>
        <p:spPr>
          <a:xfrm>
            <a:off x="558190" y="2398013"/>
            <a:ext cx="3084830" cy="1933575"/>
          </a:xfrm>
          <a:prstGeom prst="rect">
            <a:avLst/>
          </a:prstGeom>
        </p:spPr>
        <p:txBody>
          <a:bodyPr vert="horz" wrap="square" lIns="0" tIns="13335" rIns="0" bIns="0" rtlCol="0">
            <a:spAutoFit/>
          </a:bodyPr>
          <a:lstStyle/>
          <a:p>
            <a:pPr marL="12700">
              <a:lnSpc>
                <a:spcPct val="100000"/>
              </a:lnSpc>
              <a:spcBef>
                <a:spcPts val="105"/>
              </a:spcBef>
            </a:pPr>
            <a:r>
              <a:rPr sz="1100" b="1" spc="250" dirty="0">
                <a:solidFill>
                  <a:srgbClr val="00334B"/>
                </a:solidFill>
                <a:latin typeface="Calibri"/>
                <a:cs typeface="Calibri"/>
              </a:rPr>
              <a:t>WP</a:t>
            </a:r>
            <a:r>
              <a:rPr sz="1100" b="1" spc="40" dirty="0">
                <a:solidFill>
                  <a:srgbClr val="00334B"/>
                </a:solidFill>
                <a:latin typeface="Calibri"/>
                <a:cs typeface="Calibri"/>
              </a:rPr>
              <a:t> </a:t>
            </a:r>
            <a:r>
              <a:rPr sz="1100" b="1" spc="-60" dirty="0">
                <a:solidFill>
                  <a:srgbClr val="00334B"/>
                </a:solidFill>
                <a:latin typeface="Calibri"/>
                <a:cs typeface="Calibri"/>
              </a:rPr>
              <a:t>1.1:</a:t>
            </a:r>
            <a:r>
              <a:rPr sz="1100" b="1" spc="40" dirty="0">
                <a:solidFill>
                  <a:srgbClr val="00334B"/>
                </a:solidFill>
                <a:latin typeface="Calibri"/>
                <a:cs typeface="Calibri"/>
              </a:rPr>
              <a:t> </a:t>
            </a:r>
            <a:r>
              <a:rPr sz="1100" b="1" spc="90" dirty="0">
                <a:solidFill>
                  <a:srgbClr val="00334B"/>
                </a:solidFill>
                <a:latin typeface="Calibri"/>
                <a:cs typeface="Calibri"/>
              </a:rPr>
              <a:t>Initial</a:t>
            </a:r>
            <a:r>
              <a:rPr sz="1100" b="1" spc="25" dirty="0">
                <a:solidFill>
                  <a:srgbClr val="00334B"/>
                </a:solidFill>
                <a:latin typeface="Calibri"/>
                <a:cs typeface="Calibri"/>
              </a:rPr>
              <a:t> </a:t>
            </a:r>
            <a:r>
              <a:rPr sz="1100" b="1" spc="114" dirty="0">
                <a:solidFill>
                  <a:srgbClr val="00334B"/>
                </a:solidFill>
                <a:latin typeface="Calibri"/>
                <a:cs typeface="Calibri"/>
              </a:rPr>
              <a:t>Analysis</a:t>
            </a:r>
            <a:endParaRPr sz="1100">
              <a:latin typeface="Calibri"/>
              <a:cs typeface="Calibri"/>
            </a:endParaRPr>
          </a:p>
          <a:p>
            <a:pPr marL="426084" marR="532765" indent="-287020">
              <a:lnSpc>
                <a:spcPct val="100000"/>
              </a:lnSpc>
              <a:tabLst>
                <a:tab pos="426084" algn="l"/>
              </a:tabLst>
            </a:pPr>
            <a:r>
              <a:rPr sz="1100" spc="-50" dirty="0">
                <a:solidFill>
                  <a:srgbClr val="00A3D5"/>
                </a:solidFill>
                <a:latin typeface="Calibri"/>
                <a:cs typeface="Calibri"/>
              </a:rPr>
              <a:t>+</a:t>
            </a:r>
            <a:r>
              <a:rPr sz="1100" dirty="0">
                <a:solidFill>
                  <a:srgbClr val="00A3D5"/>
                </a:solidFill>
                <a:latin typeface="Calibri"/>
                <a:cs typeface="Calibri"/>
              </a:rPr>
              <a:t>	</a:t>
            </a:r>
            <a:r>
              <a:rPr sz="1100" spc="-25" dirty="0">
                <a:solidFill>
                  <a:srgbClr val="00334B"/>
                </a:solidFill>
                <a:latin typeface="Century Gothic"/>
                <a:cs typeface="Century Gothic"/>
              </a:rPr>
              <a:t>Create</a:t>
            </a:r>
            <a:r>
              <a:rPr sz="1100" spc="120" dirty="0">
                <a:solidFill>
                  <a:srgbClr val="00334B"/>
                </a:solidFill>
                <a:latin typeface="Century Gothic"/>
                <a:cs typeface="Century Gothic"/>
              </a:rPr>
              <a:t> </a:t>
            </a:r>
            <a:r>
              <a:rPr sz="1100" spc="-35" dirty="0">
                <a:solidFill>
                  <a:srgbClr val="00334B"/>
                </a:solidFill>
                <a:latin typeface="Century Gothic"/>
                <a:cs typeface="Century Gothic"/>
              </a:rPr>
              <a:t>deep</a:t>
            </a:r>
            <a:r>
              <a:rPr sz="1100" spc="125" dirty="0">
                <a:solidFill>
                  <a:srgbClr val="00334B"/>
                </a:solidFill>
                <a:latin typeface="Century Gothic"/>
                <a:cs typeface="Century Gothic"/>
              </a:rPr>
              <a:t> </a:t>
            </a:r>
            <a:r>
              <a:rPr sz="1100" dirty="0">
                <a:solidFill>
                  <a:srgbClr val="00334B"/>
                </a:solidFill>
                <a:latin typeface="Century Gothic"/>
                <a:cs typeface="Century Gothic"/>
              </a:rPr>
              <a:t>understanding</a:t>
            </a:r>
            <a:r>
              <a:rPr sz="1100" spc="170" dirty="0">
                <a:solidFill>
                  <a:srgbClr val="00334B"/>
                </a:solidFill>
                <a:latin typeface="Century Gothic"/>
                <a:cs typeface="Century Gothic"/>
              </a:rPr>
              <a:t> </a:t>
            </a:r>
            <a:r>
              <a:rPr sz="1100" spc="-25" dirty="0">
                <a:solidFill>
                  <a:srgbClr val="00334B"/>
                </a:solidFill>
                <a:latin typeface="Century Gothic"/>
                <a:cs typeface="Century Gothic"/>
              </a:rPr>
              <a:t>of </a:t>
            </a:r>
            <a:r>
              <a:rPr sz="1100" spc="65" dirty="0">
                <a:solidFill>
                  <a:srgbClr val="00334B"/>
                </a:solidFill>
                <a:latin typeface="Century Gothic"/>
                <a:cs typeface="Century Gothic"/>
              </a:rPr>
              <a:t>industry</a:t>
            </a:r>
            <a:r>
              <a:rPr sz="1100" spc="-15" dirty="0">
                <a:solidFill>
                  <a:srgbClr val="00334B"/>
                </a:solidFill>
                <a:latin typeface="Century Gothic"/>
                <a:cs typeface="Century Gothic"/>
              </a:rPr>
              <a:t> </a:t>
            </a:r>
            <a:r>
              <a:rPr sz="1100" spc="-20" dirty="0">
                <a:solidFill>
                  <a:srgbClr val="00334B"/>
                </a:solidFill>
                <a:latin typeface="Century Gothic"/>
                <a:cs typeface="Century Gothic"/>
              </a:rPr>
              <a:t>needs</a:t>
            </a:r>
            <a:endParaRPr sz="1100">
              <a:latin typeface="Century Gothic"/>
              <a:cs typeface="Century Gothic"/>
            </a:endParaRPr>
          </a:p>
          <a:p>
            <a:pPr marL="139700">
              <a:lnSpc>
                <a:spcPct val="100000"/>
              </a:lnSpc>
              <a:tabLst>
                <a:tab pos="426084" algn="l"/>
              </a:tabLst>
            </a:pPr>
            <a:r>
              <a:rPr sz="1100" spc="-50" dirty="0">
                <a:solidFill>
                  <a:srgbClr val="00A3D5"/>
                </a:solidFill>
                <a:latin typeface="Calibri"/>
                <a:cs typeface="Calibri"/>
              </a:rPr>
              <a:t>+</a:t>
            </a:r>
            <a:r>
              <a:rPr sz="1100" dirty="0">
                <a:solidFill>
                  <a:srgbClr val="00A3D5"/>
                </a:solidFill>
                <a:latin typeface="Calibri"/>
                <a:cs typeface="Calibri"/>
              </a:rPr>
              <a:t>	</a:t>
            </a:r>
            <a:r>
              <a:rPr sz="1100" dirty="0">
                <a:solidFill>
                  <a:srgbClr val="00334B"/>
                </a:solidFill>
                <a:latin typeface="Century Gothic"/>
                <a:cs typeface="Century Gothic"/>
              </a:rPr>
              <a:t>Derive</a:t>
            </a:r>
            <a:r>
              <a:rPr sz="1100" spc="75" dirty="0">
                <a:solidFill>
                  <a:srgbClr val="00334B"/>
                </a:solidFill>
                <a:latin typeface="Century Gothic"/>
                <a:cs typeface="Century Gothic"/>
              </a:rPr>
              <a:t> </a:t>
            </a:r>
            <a:r>
              <a:rPr sz="1100" dirty="0">
                <a:solidFill>
                  <a:srgbClr val="00334B"/>
                </a:solidFill>
                <a:latin typeface="Century Gothic"/>
                <a:cs typeface="Century Gothic"/>
              </a:rPr>
              <a:t>purpose</a:t>
            </a:r>
            <a:r>
              <a:rPr sz="1100" spc="75" dirty="0">
                <a:solidFill>
                  <a:srgbClr val="00334B"/>
                </a:solidFill>
                <a:latin typeface="Century Gothic"/>
                <a:cs typeface="Century Gothic"/>
              </a:rPr>
              <a:t> </a:t>
            </a:r>
            <a:r>
              <a:rPr sz="1100" dirty="0">
                <a:solidFill>
                  <a:srgbClr val="00334B"/>
                </a:solidFill>
                <a:latin typeface="Century Gothic"/>
                <a:cs typeface="Century Gothic"/>
              </a:rPr>
              <a:t>of</a:t>
            </a:r>
            <a:r>
              <a:rPr sz="1100" spc="100" dirty="0">
                <a:solidFill>
                  <a:srgbClr val="00334B"/>
                </a:solidFill>
                <a:latin typeface="Century Gothic"/>
                <a:cs typeface="Century Gothic"/>
              </a:rPr>
              <a:t> </a:t>
            </a:r>
            <a:r>
              <a:rPr sz="1100" spc="-10" dirty="0">
                <a:solidFill>
                  <a:srgbClr val="00334B"/>
                </a:solidFill>
                <a:latin typeface="Century Gothic"/>
                <a:cs typeface="Century Gothic"/>
              </a:rPr>
              <a:t>INOVEC</a:t>
            </a:r>
            <a:endParaRPr sz="1100">
              <a:latin typeface="Century Gothic"/>
              <a:cs typeface="Century Gothic"/>
            </a:endParaRPr>
          </a:p>
          <a:p>
            <a:pPr marL="426084" marR="365760" indent="-287020">
              <a:lnSpc>
                <a:spcPct val="100000"/>
              </a:lnSpc>
              <a:tabLst>
                <a:tab pos="426084" algn="l"/>
              </a:tabLst>
            </a:pPr>
            <a:r>
              <a:rPr sz="1100" spc="-50" dirty="0">
                <a:solidFill>
                  <a:srgbClr val="00A3D5"/>
                </a:solidFill>
                <a:latin typeface="Calibri"/>
                <a:cs typeface="Calibri"/>
              </a:rPr>
              <a:t>+</a:t>
            </a:r>
            <a:r>
              <a:rPr sz="1100" dirty="0">
                <a:solidFill>
                  <a:srgbClr val="00A3D5"/>
                </a:solidFill>
                <a:latin typeface="Calibri"/>
                <a:cs typeface="Calibri"/>
              </a:rPr>
              <a:t>	</a:t>
            </a:r>
            <a:r>
              <a:rPr sz="1100" dirty="0">
                <a:solidFill>
                  <a:srgbClr val="00334B"/>
                </a:solidFill>
                <a:latin typeface="Century Gothic"/>
                <a:cs typeface="Century Gothic"/>
              </a:rPr>
              <a:t>Evaluate</a:t>
            </a:r>
            <a:r>
              <a:rPr sz="1100" spc="210" dirty="0">
                <a:solidFill>
                  <a:srgbClr val="00334B"/>
                </a:solidFill>
                <a:latin typeface="Century Gothic"/>
                <a:cs typeface="Century Gothic"/>
              </a:rPr>
              <a:t> </a:t>
            </a:r>
            <a:r>
              <a:rPr sz="1100" dirty="0">
                <a:solidFill>
                  <a:srgbClr val="00334B"/>
                </a:solidFill>
                <a:latin typeface="Century Gothic"/>
                <a:cs typeface="Century Gothic"/>
              </a:rPr>
              <a:t>current</a:t>
            </a:r>
            <a:r>
              <a:rPr sz="1100" spc="190" dirty="0">
                <a:solidFill>
                  <a:srgbClr val="00334B"/>
                </a:solidFill>
                <a:latin typeface="Century Gothic"/>
                <a:cs typeface="Century Gothic"/>
              </a:rPr>
              <a:t> </a:t>
            </a:r>
            <a:r>
              <a:rPr sz="1100" dirty="0">
                <a:solidFill>
                  <a:srgbClr val="00334B"/>
                </a:solidFill>
                <a:latin typeface="Century Gothic"/>
                <a:cs typeface="Century Gothic"/>
              </a:rPr>
              <a:t>situation,</a:t>
            </a:r>
            <a:r>
              <a:rPr sz="1100" spc="229" dirty="0">
                <a:solidFill>
                  <a:srgbClr val="00334B"/>
                </a:solidFill>
                <a:latin typeface="Century Gothic"/>
                <a:cs typeface="Century Gothic"/>
              </a:rPr>
              <a:t> </a:t>
            </a:r>
            <a:r>
              <a:rPr sz="1100" spc="-10" dirty="0">
                <a:solidFill>
                  <a:srgbClr val="00334B"/>
                </a:solidFill>
                <a:latin typeface="Century Gothic"/>
                <a:cs typeface="Century Gothic"/>
              </a:rPr>
              <a:t>ideas, </a:t>
            </a:r>
            <a:r>
              <a:rPr sz="1100" dirty="0">
                <a:solidFill>
                  <a:srgbClr val="00334B"/>
                </a:solidFill>
                <a:latin typeface="Century Gothic"/>
                <a:cs typeface="Century Gothic"/>
              </a:rPr>
              <a:t>understanding</a:t>
            </a:r>
            <a:r>
              <a:rPr sz="1100" spc="195" dirty="0">
                <a:solidFill>
                  <a:srgbClr val="00334B"/>
                </a:solidFill>
                <a:latin typeface="Century Gothic"/>
                <a:cs typeface="Century Gothic"/>
              </a:rPr>
              <a:t> </a:t>
            </a:r>
            <a:r>
              <a:rPr sz="1100" dirty="0">
                <a:solidFill>
                  <a:srgbClr val="00334B"/>
                </a:solidFill>
                <a:latin typeface="Century Gothic"/>
                <a:cs typeface="Century Gothic"/>
              </a:rPr>
              <a:t>and</a:t>
            </a:r>
            <a:r>
              <a:rPr sz="1100" spc="195" dirty="0">
                <a:solidFill>
                  <a:srgbClr val="00334B"/>
                </a:solidFill>
                <a:latin typeface="Century Gothic"/>
                <a:cs typeface="Century Gothic"/>
              </a:rPr>
              <a:t> </a:t>
            </a:r>
            <a:r>
              <a:rPr sz="1100" spc="-10" dirty="0">
                <a:solidFill>
                  <a:srgbClr val="00334B"/>
                </a:solidFill>
                <a:latin typeface="Century Gothic"/>
                <a:cs typeface="Century Gothic"/>
              </a:rPr>
              <a:t>material</a:t>
            </a:r>
            <a:endParaRPr sz="1100">
              <a:latin typeface="Century Gothic"/>
              <a:cs typeface="Century Gothic"/>
            </a:endParaRPr>
          </a:p>
          <a:p>
            <a:pPr marL="547370">
              <a:lnSpc>
                <a:spcPct val="100000"/>
              </a:lnSpc>
              <a:spcBef>
                <a:spcPts val="229"/>
              </a:spcBef>
            </a:pPr>
            <a:r>
              <a:rPr sz="1100" b="1" spc="250" dirty="0">
                <a:solidFill>
                  <a:srgbClr val="00334B"/>
                </a:solidFill>
                <a:latin typeface="Calibri"/>
                <a:cs typeface="Calibri"/>
              </a:rPr>
              <a:t>WP</a:t>
            </a:r>
            <a:r>
              <a:rPr sz="1100" b="1" spc="30" dirty="0">
                <a:solidFill>
                  <a:srgbClr val="00334B"/>
                </a:solidFill>
                <a:latin typeface="Calibri"/>
                <a:cs typeface="Calibri"/>
              </a:rPr>
              <a:t> </a:t>
            </a:r>
            <a:r>
              <a:rPr sz="1100" b="1" dirty="0">
                <a:solidFill>
                  <a:srgbClr val="00334B"/>
                </a:solidFill>
                <a:latin typeface="Calibri"/>
                <a:cs typeface="Calibri"/>
              </a:rPr>
              <a:t>1.2:</a:t>
            </a:r>
            <a:r>
              <a:rPr sz="1100" b="1" spc="40" dirty="0">
                <a:solidFill>
                  <a:srgbClr val="00334B"/>
                </a:solidFill>
                <a:latin typeface="Calibri"/>
                <a:cs typeface="Calibri"/>
              </a:rPr>
              <a:t> </a:t>
            </a:r>
            <a:r>
              <a:rPr sz="1100" b="1" spc="135" dirty="0">
                <a:solidFill>
                  <a:srgbClr val="00334B"/>
                </a:solidFill>
                <a:latin typeface="Calibri"/>
                <a:cs typeface="Calibri"/>
              </a:rPr>
              <a:t>Stakeholder</a:t>
            </a:r>
            <a:r>
              <a:rPr sz="1100" b="1" spc="20" dirty="0">
                <a:solidFill>
                  <a:srgbClr val="00334B"/>
                </a:solidFill>
                <a:latin typeface="Calibri"/>
                <a:cs typeface="Calibri"/>
              </a:rPr>
              <a:t> </a:t>
            </a:r>
            <a:r>
              <a:rPr sz="1100" b="1" spc="135" dirty="0">
                <a:solidFill>
                  <a:srgbClr val="00334B"/>
                </a:solidFill>
                <a:latin typeface="Calibri"/>
                <a:cs typeface="Calibri"/>
              </a:rPr>
              <a:t>Mapping</a:t>
            </a:r>
            <a:endParaRPr sz="1100">
              <a:latin typeface="Calibri"/>
              <a:cs typeface="Calibri"/>
            </a:endParaRPr>
          </a:p>
          <a:p>
            <a:pPr marL="672465">
              <a:lnSpc>
                <a:spcPct val="100000"/>
              </a:lnSpc>
              <a:spcBef>
                <a:spcPts val="265"/>
              </a:spcBef>
              <a:tabLst>
                <a:tab pos="958850" algn="l"/>
              </a:tabLst>
            </a:pPr>
            <a:r>
              <a:rPr sz="1100" spc="-50" dirty="0">
                <a:solidFill>
                  <a:srgbClr val="00A3D5"/>
                </a:solidFill>
                <a:latin typeface="Calibri"/>
                <a:cs typeface="Calibri"/>
              </a:rPr>
              <a:t>+</a:t>
            </a:r>
            <a:r>
              <a:rPr sz="1100" dirty="0">
                <a:solidFill>
                  <a:srgbClr val="00A3D5"/>
                </a:solidFill>
                <a:latin typeface="Calibri"/>
                <a:cs typeface="Calibri"/>
              </a:rPr>
              <a:t>	</a:t>
            </a:r>
            <a:r>
              <a:rPr sz="1100" dirty="0">
                <a:solidFill>
                  <a:srgbClr val="00334B"/>
                </a:solidFill>
                <a:latin typeface="Century Gothic"/>
                <a:cs typeface="Century Gothic"/>
              </a:rPr>
              <a:t>Interview</a:t>
            </a:r>
            <a:r>
              <a:rPr sz="1100" spc="140" dirty="0">
                <a:solidFill>
                  <a:srgbClr val="00334B"/>
                </a:solidFill>
                <a:latin typeface="Century Gothic"/>
                <a:cs typeface="Century Gothic"/>
              </a:rPr>
              <a:t> </a:t>
            </a:r>
            <a:r>
              <a:rPr sz="1100" spc="50" dirty="0">
                <a:solidFill>
                  <a:srgbClr val="00334B"/>
                </a:solidFill>
                <a:latin typeface="Century Gothic"/>
                <a:cs typeface="Century Gothic"/>
              </a:rPr>
              <a:t>existing</a:t>
            </a:r>
            <a:r>
              <a:rPr sz="1100" spc="175" dirty="0">
                <a:solidFill>
                  <a:srgbClr val="00334B"/>
                </a:solidFill>
                <a:latin typeface="Century Gothic"/>
                <a:cs typeface="Century Gothic"/>
              </a:rPr>
              <a:t> </a:t>
            </a:r>
            <a:r>
              <a:rPr sz="1100" spc="-10" dirty="0">
                <a:solidFill>
                  <a:srgbClr val="00334B"/>
                </a:solidFill>
                <a:latin typeface="Century Gothic"/>
                <a:cs typeface="Century Gothic"/>
              </a:rPr>
              <a:t>stakeholder</a:t>
            </a:r>
            <a:endParaRPr sz="1100">
              <a:latin typeface="Century Gothic"/>
              <a:cs typeface="Century Gothic"/>
            </a:endParaRPr>
          </a:p>
          <a:p>
            <a:pPr marL="958850" marR="13970" indent="-287020">
              <a:lnSpc>
                <a:spcPct val="100000"/>
              </a:lnSpc>
              <a:tabLst>
                <a:tab pos="958850" algn="l"/>
              </a:tabLst>
            </a:pPr>
            <a:r>
              <a:rPr sz="1100" spc="-50" dirty="0">
                <a:solidFill>
                  <a:srgbClr val="00A3D5"/>
                </a:solidFill>
                <a:latin typeface="Calibri"/>
                <a:cs typeface="Calibri"/>
              </a:rPr>
              <a:t>+</a:t>
            </a:r>
            <a:r>
              <a:rPr sz="1100" dirty="0">
                <a:solidFill>
                  <a:srgbClr val="00A3D5"/>
                </a:solidFill>
                <a:latin typeface="Calibri"/>
                <a:cs typeface="Calibri"/>
              </a:rPr>
              <a:t>	</a:t>
            </a:r>
            <a:r>
              <a:rPr sz="1100" spc="-20" dirty="0">
                <a:solidFill>
                  <a:srgbClr val="00334B"/>
                </a:solidFill>
                <a:latin typeface="Century Gothic"/>
                <a:cs typeface="Century Gothic"/>
              </a:rPr>
              <a:t>Map</a:t>
            </a:r>
            <a:r>
              <a:rPr sz="1100" spc="25" dirty="0">
                <a:solidFill>
                  <a:srgbClr val="00334B"/>
                </a:solidFill>
                <a:latin typeface="Century Gothic"/>
                <a:cs typeface="Century Gothic"/>
              </a:rPr>
              <a:t> </a:t>
            </a:r>
            <a:r>
              <a:rPr sz="1100" dirty="0">
                <a:solidFill>
                  <a:srgbClr val="00334B"/>
                </a:solidFill>
                <a:latin typeface="Century Gothic"/>
                <a:cs typeface="Century Gothic"/>
              </a:rPr>
              <a:t>out</a:t>
            </a:r>
            <a:r>
              <a:rPr sz="1100" spc="15" dirty="0">
                <a:solidFill>
                  <a:srgbClr val="00334B"/>
                </a:solidFill>
                <a:latin typeface="Century Gothic"/>
                <a:cs typeface="Century Gothic"/>
              </a:rPr>
              <a:t> </a:t>
            </a:r>
            <a:r>
              <a:rPr sz="1100" spc="-10" dirty="0">
                <a:solidFill>
                  <a:srgbClr val="00334B"/>
                </a:solidFill>
                <a:latin typeface="Century Gothic"/>
                <a:cs typeface="Century Gothic"/>
              </a:rPr>
              <a:t>stakeholders(incl. </a:t>
            </a:r>
            <a:r>
              <a:rPr sz="1100" spc="45" dirty="0">
                <a:solidFill>
                  <a:srgbClr val="00334B"/>
                </a:solidFill>
                <a:latin typeface="Century Gothic"/>
                <a:cs typeface="Century Gothic"/>
              </a:rPr>
              <a:t>interests,</a:t>
            </a:r>
            <a:r>
              <a:rPr sz="1100" spc="-20" dirty="0">
                <a:solidFill>
                  <a:srgbClr val="00334B"/>
                </a:solidFill>
                <a:latin typeface="Century Gothic"/>
                <a:cs typeface="Century Gothic"/>
              </a:rPr>
              <a:t> </a:t>
            </a:r>
            <a:r>
              <a:rPr sz="1100" spc="-10" dirty="0">
                <a:solidFill>
                  <a:srgbClr val="00334B"/>
                </a:solidFill>
                <a:latin typeface="Century Gothic"/>
                <a:cs typeface="Century Gothic"/>
              </a:rPr>
              <a:t>competencies, </a:t>
            </a:r>
            <a:r>
              <a:rPr sz="1100" dirty="0">
                <a:solidFill>
                  <a:srgbClr val="00334B"/>
                </a:solidFill>
                <a:latin typeface="Century Gothic"/>
                <a:cs typeface="Century Gothic"/>
              </a:rPr>
              <a:t>involvement,</a:t>
            </a:r>
            <a:r>
              <a:rPr sz="1100" spc="160" dirty="0">
                <a:solidFill>
                  <a:srgbClr val="00334B"/>
                </a:solidFill>
                <a:latin typeface="Century Gothic"/>
                <a:cs typeface="Century Gothic"/>
              </a:rPr>
              <a:t> </a:t>
            </a:r>
            <a:r>
              <a:rPr sz="1100" dirty="0">
                <a:solidFill>
                  <a:srgbClr val="00334B"/>
                </a:solidFill>
                <a:latin typeface="Century Gothic"/>
                <a:cs typeface="Century Gothic"/>
              </a:rPr>
              <a:t>boundaries,</a:t>
            </a:r>
            <a:r>
              <a:rPr sz="1100" spc="165" dirty="0">
                <a:solidFill>
                  <a:srgbClr val="00334B"/>
                </a:solidFill>
                <a:latin typeface="Century Gothic"/>
                <a:cs typeface="Century Gothic"/>
              </a:rPr>
              <a:t> </a:t>
            </a:r>
            <a:r>
              <a:rPr sz="1100" spc="-25" dirty="0">
                <a:solidFill>
                  <a:srgbClr val="00334B"/>
                </a:solidFill>
                <a:latin typeface="Century Gothic"/>
                <a:cs typeface="Century Gothic"/>
              </a:rPr>
              <a:t>etc.)</a:t>
            </a:r>
            <a:endParaRPr sz="1100">
              <a:latin typeface="Century Gothic"/>
              <a:cs typeface="Century Gothic"/>
            </a:endParaRPr>
          </a:p>
        </p:txBody>
      </p:sp>
      <p:grpSp>
        <p:nvGrpSpPr>
          <p:cNvPr id="22" name="object 22"/>
          <p:cNvGrpSpPr/>
          <p:nvPr/>
        </p:nvGrpSpPr>
        <p:grpSpPr>
          <a:xfrm>
            <a:off x="1455419" y="4479035"/>
            <a:ext cx="3152140" cy="1219200"/>
            <a:chOff x="1455419" y="4479035"/>
            <a:chExt cx="3152140" cy="1219200"/>
          </a:xfrm>
        </p:grpSpPr>
        <p:pic>
          <p:nvPicPr>
            <p:cNvPr id="23" name="object 23"/>
            <p:cNvPicPr/>
            <p:nvPr/>
          </p:nvPicPr>
          <p:blipFill>
            <a:blip r:embed="rId6" cstate="print"/>
            <a:stretch>
              <a:fillRect/>
            </a:stretch>
          </p:blipFill>
          <p:spPr>
            <a:xfrm>
              <a:off x="1455419" y="4479035"/>
              <a:ext cx="3151632" cy="1219200"/>
            </a:xfrm>
            <a:prstGeom prst="rect">
              <a:avLst/>
            </a:prstGeom>
            <a:ln>
              <a:solidFill>
                <a:srgbClr val="66CCFF"/>
              </a:solidFill>
            </a:ln>
          </p:spPr>
        </p:pic>
        <p:sp>
          <p:nvSpPr>
            <p:cNvPr id="24" name="object 24"/>
            <p:cNvSpPr/>
            <p:nvPr/>
          </p:nvSpPr>
          <p:spPr>
            <a:xfrm>
              <a:off x="1497329" y="4517897"/>
              <a:ext cx="3020695" cy="1091565"/>
            </a:xfrm>
            <a:custGeom>
              <a:avLst/>
              <a:gdLst/>
              <a:ahLst/>
              <a:cxnLst/>
              <a:rect l="l" t="t" r="r" b="b"/>
              <a:pathLst>
                <a:path w="3020695" h="1091564">
                  <a:moveTo>
                    <a:pt x="2909189" y="0"/>
                  </a:moveTo>
                  <a:lnTo>
                    <a:pt x="0" y="0"/>
                  </a:lnTo>
                  <a:lnTo>
                    <a:pt x="111378" y="545591"/>
                  </a:lnTo>
                  <a:lnTo>
                    <a:pt x="0" y="1091183"/>
                  </a:lnTo>
                  <a:lnTo>
                    <a:pt x="2909189" y="1091183"/>
                  </a:lnTo>
                  <a:lnTo>
                    <a:pt x="3020568" y="545591"/>
                  </a:lnTo>
                  <a:lnTo>
                    <a:pt x="2909189" y="0"/>
                  </a:lnTo>
                  <a:close/>
                </a:path>
              </a:pathLst>
            </a:custGeom>
            <a:solidFill>
              <a:srgbClr val="D3F0FF"/>
            </a:solidFill>
            <a:ln>
              <a:solidFill>
                <a:srgbClr val="66CCFF"/>
              </a:solidFill>
            </a:ln>
          </p:spPr>
          <p:txBody>
            <a:bodyPr wrap="square" lIns="0" tIns="0" rIns="0" bIns="0" rtlCol="0"/>
            <a:lstStyle/>
            <a:p>
              <a:endParaRPr/>
            </a:p>
          </p:txBody>
        </p:sp>
        <p:sp>
          <p:nvSpPr>
            <p:cNvPr id="25" name="object 25"/>
            <p:cNvSpPr/>
            <p:nvPr/>
          </p:nvSpPr>
          <p:spPr>
            <a:xfrm>
              <a:off x="1497329" y="4517897"/>
              <a:ext cx="3020695" cy="1091565"/>
            </a:xfrm>
            <a:custGeom>
              <a:avLst/>
              <a:gdLst/>
              <a:ahLst/>
              <a:cxnLst/>
              <a:rect l="l" t="t" r="r" b="b"/>
              <a:pathLst>
                <a:path w="3020695" h="1091564">
                  <a:moveTo>
                    <a:pt x="0" y="0"/>
                  </a:moveTo>
                  <a:lnTo>
                    <a:pt x="2909189" y="0"/>
                  </a:lnTo>
                  <a:lnTo>
                    <a:pt x="3020568" y="545591"/>
                  </a:lnTo>
                  <a:lnTo>
                    <a:pt x="2909189" y="1091183"/>
                  </a:lnTo>
                  <a:lnTo>
                    <a:pt x="0" y="1091183"/>
                  </a:lnTo>
                  <a:lnTo>
                    <a:pt x="111378" y="545591"/>
                  </a:lnTo>
                  <a:lnTo>
                    <a:pt x="0" y="0"/>
                  </a:lnTo>
                  <a:close/>
                </a:path>
              </a:pathLst>
            </a:custGeom>
            <a:ln w="25400">
              <a:solidFill>
                <a:srgbClr val="66CCFF"/>
              </a:solidFill>
            </a:ln>
          </p:spPr>
          <p:txBody>
            <a:bodyPr wrap="square" lIns="0" tIns="0" rIns="0" bIns="0" rtlCol="0"/>
            <a:lstStyle/>
            <a:p>
              <a:endParaRPr/>
            </a:p>
          </p:txBody>
        </p:sp>
      </p:grpSp>
      <p:sp>
        <p:nvSpPr>
          <p:cNvPr id="26" name="object 26"/>
          <p:cNvSpPr txBox="1"/>
          <p:nvPr/>
        </p:nvSpPr>
        <p:spPr>
          <a:xfrm>
            <a:off x="1629282" y="4512411"/>
            <a:ext cx="2668270" cy="889000"/>
          </a:xfrm>
          <a:prstGeom prst="rect">
            <a:avLst/>
          </a:prstGeom>
        </p:spPr>
        <p:txBody>
          <a:bodyPr vert="horz" wrap="square" lIns="0" tIns="24765" rIns="0" bIns="0" rtlCol="0">
            <a:spAutoFit/>
          </a:bodyPr>
          <a:lstStyle/>
          <a:p>
            <a:pPr marL="12700">
              <a:lnSpc>
                <a:spcPct val="100000"/>
              </a:lnSpc>
              <a:spcBef>
                <a:spcPts val="195"/>
              </a:spcBef>
            </a:pPr>
            <a:r>
              <a:rPr sz="1100" b="1" spc="250" dirty="0">
                <a:solidFill>
                  <a:srgbClr val="00334B"/>
                </a:solidFill>
                <a:latin typeface="Calibri"/>
                <a:cs typeface="Calibri"/>
              </a:rPr>
              <a:t>WP</a:t>
            </a:r>
            <a:r>
              <a:rPr sz="1100" b="1" spc="30" dirty="0">
                <a:solidFill>
                  <a:srgbClr val="00334B"/>
                </a:solidFill>
                <a:latin typeface="Calibri"/>
                <a:cs typeface="Calibri"/>
              </a:rPr>
              <a:t> </a:t>
            </a:r>
            <a:r>
              <a:rPr sz="1100" b="1" dirty="0">
                <a:solidFill>
                  <a:srgbClr val="00334B"/>
                </a:solidFill>
                <a:latin typeface="Calibri"/>
                <a:cs typeface="Calibri"/>
              </a:rPr>
              <a:t>1.3:</a:t>
            </a:r>
            <a:r>
              <a:rPr sz="1100" b="1" spc="40" dirty="0">
                <a:solidFill>
                  <a:srgbClr val="00334B"/>
                </a:solidFill>
                <a:latin typeface="Calibri"/>
                <a:cs typeface="Calibri"/>
              </a:rPr>
              <a:t> </a:t>
            </a:r>
            <a:r>
              <a:rPr sz="1100" b="1" spc="120" dirty="0">
                <a:solidFill>
                  <a:srgbClr val="00334B"/>
                </a:solidFill>
                <a:latin typeface="Calibri"/>
                <a:cs typeface="Calibri"/>
              </a:rPr>
              <a:t>Vision</a:t>
            </a:r>
            <a:r>
              <a:rPr sz="1100" b="1" spc="30" dirty="0">
                <a:solidFill>
                  <a:srgbClr val="00334B"/>
                </a:solidFill>
                <a:latin typeface="Calibri"/>
                <a:cs typeface="Calibri"/>
              </a:rPr>
              <a:t> </a:t>
            </a:r>
            <a:r>
              <a:rPr sz="1100" b="1" spc="160" dirty="0">
                <a:solidFill>
                  <a:srgbClr val="00334B"/>
                </a:solidFill>
                <a:latin typeface="Calibri"/>
                <a:cs typeface="Calibri"/>
              </a:rPr>
              <a:t>and</a:t>
            </a:r>
            <a:r>
              <a:rPr sz="1100" b="1" spc="35" dirty="0">
                <a:solidFill>
                  <a:srgbClr val="00334B"/>
                </a:solidFill>
                <a:latin typeface="Calibri"/>
                <a:cs typeface="Calibri"/>
              </a:rPr>
              <a:t> </a:t>
            </a:r>
            <a:r>
              <a:rPr sz="1100" b="1" spc="100" dirty="0">
                <a:solidFill>
                  <a:srgbClr val="00334B"/>
                </a:solidFill>
                <a:latin typeface="Calibri"/>
                <a:cs typeface="Calibri"/>
              </a:rPr>
              <a:t>Mission</a:t>
            </a:r>
            <a:endParaRPr sz="1100">
              <a:latin typeface="Calibri"/>
              <a:cs typeface="Calibri"/>
            </a:endParaRPr>
          </a:p>
          <a:p>
            <a:pPr marL="139700">
              <a:lnSpc>
                <a:spcPct val="100000"/>
              </a:lnSpc>
              <a:spcBef>
                <a:spcPts val="100"/>
              </a:spcBef>
              <a:tabLst>
                <a:tab pos="426084" algn="l"/>
              </a:tabLst>
            </a:pPr>
            <a:r>
              <a:rPr sz="1100" spc="-50" dirty="0">
                <a:solidFill>
                  <a:srgbClr val="00A3D5"/>
                </a:solidFill>
                <a:latin typeface="Calibri"/>
                <a:cs typeface="Calibri"/>
              </a:rPr>
              <a:t>+</a:t>
            </a:r>
            <a:r>
              <a:rPr sz="1100" dirty="0">
                <a:solidFill>
                  <a:srgbClr val="00A3D5"/>
                </a:solidFill>
                <a:latin typeface="Calibri"/>
                <a:cs typeface="Calibri"/>
              </a:rPr>
              <a:t>	</a:t>
            </a:r>
            <a:r>
              <a:rPr sz="1100" spc="-25" dirty="0">
                <a:solidFill>
                  <a:srgbClr val="00334B"/>
                </a:solidFill>
                <a:latin typeface="Century Gothic"/>
                <a:cs typeface="Century Gothic"/>
              </a:rPr>
              <a:t>Create</a:t>
            </a:r>
            <a:r>
              <a:rPr sz="1100" spc="35" dirty="0">
                <a:solidFill>
                  <a:srgbClr val="00334B"/>
                </a:solidFill>
                <a:latin typeface="Century Gothic"/>
                <a:cs typeface="Century Gothic"/>
              </a:rPr>
              <a:t> </a:t>
            </a:r>
            <a:r>
              <a:rPr sz="1100" spc="-114" dirty="0">
                <a:solidFill>
                  <a:srgbClr val="00334B"/>
                </a:solidFill>
                <a:latin typeface="Century Gothic"/>
                <a:cs typeface="Century Gothic"/>
              </a:rPr>
              <a:t>a</a:t>
            </a:r>
            <a:r>
              <a:rPr sz="1100" spc="60" dirty="0">
                <a:solidFill>
                  <a:srgbClr val="00334B"/>
                </a:solidFill>
                <a:latin typeface="Century Gothic"/>
                <a:cs typeface="Century Gothic"/>
              </a:rPr>
              <a:t> </a:t>
            </a:r>
            <a:r>
              <a:rPr sz="1100" spc="-10" dirty="0">
                <a:solidFill>
                  <a:srgbClr val="00334B"/>
                </a:solidFill>
                <a:latin typeface="Century Gothic"/>
                <a:cs typeface="Century Gothic"/>
              </a:rPr>
              <a:t>clear</a:t>
            </a:r>
            <a:r>
              <a:rPr sz="1100" spc="50" dirty="0">
                <a:solidFill>
                  <a:srgbClr val="00334B"/>
                </a:solidFill>
                <a:latin typeface="Century Gothic"/>
                <a:cs typeface="Century Gothic"/>
              </a:rPr>
              <a:t> </a:t>
            </a:r>
            <a:r>
              <a:rPr sz="1100" dirty="0">
                <a:solidFill>
                  <a:srgbClr val="00334B"/>
                </a:solidFill>
                <a:latin typeface="Century Gothic"/>
                <a:cs typeface="Century Gothic"/>
              </a:rPr>
              <a:t>vision</a:t>
            </a:r>
            <a:r>
              <a:rPr sz="1100" spc="65" dirty="0">
                <a:solidFill>
                  <a:srgbClr val="00334B"/>
                </a:solidFill>
                <a:latin typeface="Century Gothic"/>
                <a:cs typeface="Century Gothic"/>
              </a:rPr>
              <a:t> </a:t>
            </a:r>
            <a:r>
              <a:rPr sz="1100" dirty="0">
                <a:solidFill>
                  <a:srgbClr val="00334B"/>
                </a:solidFill>
                <a:latin typeface="Century Gothic"/>
                <a:cs typeface="Century Gothic"/>
              </a:rPr>
              <a:t>for</a:t>
            </a:r>
            <a:r>
              <a:rPr sz="1100" spc="50" dirty="0">
                <a:solidFill>
                  <a:srgbClr val="00334B"/>
                </a:solidFill>
                <a:latin typeface="Century Gothic"/>
                <a:cs typeface="Century Gothic"/>
              </a:rPr>
              <a:t> </a:t>
            </a:r>
            <a:r>
              <a:rPr sz="1100" spc="-10" dirty="0">
                <a:solidFill>
                  <a:srgbClr val="00334B"/>
                </a:solidFill>
                <a:latin typeface="Century Gothic"/>
                <a:cs typeface="Century Gothic"/>
              </a:rPr>
              <a:t>INOVEC</a:t>
            </a:r>
            <a:endParaRPr sz="1100">
              <a:latin typeface="Century Gothic"/>
              <a:cs typeface="Century Gothic"/>
            </a:endParaRPr>
          </a:p>
          <a:p>
            <a:pPr marL="139700">
              <a:lnSpc>
                <a:spcPct val="100000"/>
              </a:lnSpc>
              <a:tabLst>
                <a:tab pos="426084" algn="l"/>
              </a:tabLst>
            </a:pPr>
            <a:r>
              <a:rPr sz="1100" spc="-50" dirty="0">
                <a:solidFill>
                  <a:srgbClr val="00A3D5"/>
                </a:solidFill>
                <a:latin typeface="Calibri"/>
                <a:cs typeface="Calibri"/>
              </a:rPr>
              <a:t>+</a:t>
            </a:r>
            <a:r>
              <a:rPr sz="1100" dirty="0">
                <a:solidFill>
                  <a:srgbClr val="00A3D5"/>
                </a:solidFill>
                <a:latin typeface="Calibri"/>
                <a:cs typeface="Calibri"/>
              </a:rPr>
              <a:t>	</a:t>
            </a:r>
            <a:r>
              <a:rPr sz="1100" dirty="0">
                <a:solidFill>
                  <a:srgbClr val="00334B"/>
                </a:solidFill>
                <a:latin typeface="Century Gothic"/>
                <a:cs typeface="Century Gothic"/>
              </a:rPr>
              <a:t>“What</a:t>
            </a:r>
            <a:r>
              <a:rPr sz="1100" spc="50" dirty="0">
                <a:solidFill>
                  <a:srgbClr val="00334B"/>
                </a:solidFill>
                <a:latin typeface="Century Gothic"/>
                <a:cs typeface="Century Gothic"/>
              </a:rPr>
              <a:t> </a:t>
            </a:r>
            <a:r>
              <a:rPr sz="1100" spc="70" dirty="0">
                <a:solidFill>
                  <a:srgbClr val="00334B"/>
                </a:solidFill>
                <a:latin typeface="Century Gothic"/>
                <a:cs typeface="Century Gothic"/>
              </a:rPr>
              <a:t>it</a:t>
            </a:r>
            <a:r>
              <a:rPr sz="1100" spc="25" dirty="0">
                <a:solidFill>
                  <a:srgbClr val="00334B"/>
                </a:solidFill>
                <a:latin typeface="Century Gothic"/>
                <a:cs typeface="Century Gothic"/>
              </a:rPr>
              <a:t> </a:t>
            </a:r>
            <a:r>
              <a:rPr sz="1100" dirty="0">
                <a:solidFill>
                  <a:srgbClr val="00334B"/>
                </a:solidFill>
                <a:latin typeface="Century Gothic"/>
                <a:cs typeface="Century Gothic"/>
              </a:rPr>
              <a:t>isn’t”</a:t>
            </a:r>
            <a:r>
              <a:rPr sz="1100" spc="40" dirty="0">
                <a:solidFill>
                  <a:srgbClr val="00334B"/>
                </a:solidFill>
                <a:latin typeface="Century Gothic"/>
                <a:cs typeface="Century Gothic"/>
              </a:rPr>
              <a:t> assessment</a:t>
            </a:r>
            <a:endParaRPr sz="1100">
              <a:latin typeface="Century Gothic"/>
              <a:cs typeface="Century Gothic"/>
            </a:endParaRPr>
          </a:p>
          <a:p>
            <a:pPr marL="426084" marR="34925" indent="-287020">
              <a:lnSpc>
                <a:spcPct val="100000"/>
              </a:lnSpc>
              <a:tabLst>
                <a:tab pos="426084" algn="l"/>
              </a:tabLst>
            </a:pPr>
            <a:r>
              <a:rPr sz="1100" spc="-50" dirty="0">
                <a:solidFill>
                  <a:srgbClr val="00A3D5"/>
                </a:solidFill>
                <a:latin typeface="Calibri"/>
                <a:cs typeface="Calibri"/>
              </a:rPr>
              <a:t>+</a:t>
            </a:r>
            <a:r>
              <a:rPr sz="1100" dirty="0">
                <a:solidFill>
                  <a:srgbClr val="00A3D5"/>
                </a:solidFill>
                <a:latin typeface="Calibri"/>
                <a:cs typeface="Calibri"/>
              </a:rPr>
              <a:t>	</a:t>
            </a:r>
            <a:r>
              <a:rPr sz="1100" dirty="0">
                <a:solidFill>
                  <a:srgbClr val="00334B"/>
                </a:solidFill>
                <a:latin typeface="Century Gothic"/>
                <a:cs typeface="Century Gothic"/>
              </a:rPr>
              <a:t>Define</a:t>
            </a:r>
            <a:r>
              <a:rPr sz="1100" spc="225" dirty="0">
                <a:solidFill>
                  <a:srgbClr val="00334B"/>
                </a:solidFill>
                <a:latin typeface="Century Gothic"/>
                <a:cs typeface="Century Gothic"/>
              </a:rPr>
              <a:t> </a:t>
            </a:r>
            <a:r>
              <a:rPr sz="1100" dirty="0">
                <a:solidFill>
                  <a:srgbClr val="00334B"/>
                </a:solidFill>
                <a:latin typeface="Century Gothic"/>
                <a:cs typeface="Century Gothic"/>
              </a:rPr>
              <a:t>streamlined,</a:t>
            </a:r>
            <a:r>
              <a:rPr sz="1100" spc="204" dirty="0">
                <a:solidFill>
                  <a:srgbClr val="00334B"/>
                </a:solidFill>
                <a:latin typeface="Century Gothic"/>
                <a:cs typeface="Century Gothic"/>
              </a:rPr>
              <a:t> </a:t>
            </a:r>
            <a:r>
              <a:rPr sz="1100" spc="-10" dirty="0">
                <a:solidFill>
                  <a:srgbClr val="00334B"/>
                </a:solidFill>
                <a:latin typeface="Century Gothic"/>
                <a:cs typeface="Century Gothic"/>
              </a:rPr>
              <a:t>crystallized </a:t>
            </a:r>
            <a:r>
              <a:rPr sz="1100" spc="80" dirty="0">
                <a:solidFill>
                  <a:srgbClr val="00334B"/>
                </a:solidFill>
                <a:latin typeface="Century Gothic"/>
                <a:cs typeface="Century Gothic"/>
              </a:rPr>
              <a:t>mission</a:t>
            </a:r>
            <a:r>
              <a:rPr sz="1100" spc="-45" dirty="0">
                <a:solidFill>
                  <a:srgbClr val="00334B"/>
                </a:solidFill>
                <a:latin typeface="Century Gothic"/>
                <a:cs typeface="Century Gothic"/>
              </a:rPr>
              <a:t> </a:t>
            </a:r>
            <a:r>
              <a:rPr sz="1100" spc="-10" dirty="0">
                <a:solidFill>
                  <a:srgbClr val="00334B"/>
                </a:solidFill>
                <a:latin typeface="Century Gothic"/>
                <a:cs typeface="Century Gothic"/>
              </a:rPr>
              <a:t>statement</a:t>
            </a:r>
            <a:endParaRPr sz="1100">
              <a:latin typeface="Century Gothic"/>
              <a:cs typeface="Century Gothic"/>
            </a:endParaRPr>
          </a:p>
        </p:txBody>
      </p:sp>
      <p:grpSp>
        <p:nvGrpSpPr>
          <p:cNvPr id="27" name="object 27"/>
          <p:cNvGrpSpPr/>
          <p:nvPr/>
        </p:nvGrpSpPr>
        <p:grpSpPr>
          <a:xfrm>
            <a:off x="333756" y="1810473"/>
            <a:ext cx="4133215" cy="622300"/>
            <a:chOff x="333756" y="1810473"/>
            <a:chExt cx="4133215" cy="622300"/>
          </a:xfrm>
        </p:grpSpPr>
        <p:pic>
          <p:nvPicPr>
            <p:cNvPr id="28" name="object 28"/>
            <p:cNvPicPr/>
            <p:nvPr/>
          </p:nvPicPr>
          <p:blipFill>
            <a:blip r:embed="rId7" cstate="print"/>
            <a:stretch>
              <a:fillRect/>
            </a:stretch>
          </p:blipFill>
          <p:spPr>
            <a:xfrm>
              <a:off x="333756" y="1810473"/>
              <a:ext cx="4133088" cy="621830"/>
            </a:xfrm>
            <a:prstGeom prst="rect">
              <a:avLst/>
            </a:prstGeom>
          </p:spPr>
        </p:pic>
        <p:pic>
          <p:nvPicPr>
            <p:cNvPr id="29" name="object 29"/>
            <p:cNvPicPr/>
            <p:nvPr/>
          </p:nvPicPr>
          <p:blipFill>
            <a:blip r:embed="rId8" cstate="print"/>
            <a:stretch>
              <a:fillRect/>
            </a:stretch>
          </p:blipFill>
          <p:spPr>
            <a:xfrm>
              <a:off x="1220723" y="1932393"/>
              <a:ext cx="2228088" cy="422186"/>
            </a:xfrm>
            <a:prstGeom prst="rect">
              <a:avLst/>
            </a:prstGeom>
          </p:spPr>
        </p:pic>
        <p:sp>
          <p:nvSpPr>
            <p:cNvPr id="30" name="object 30"/>
            <p:cNvSpPr/>
            <p:nvPr/>
          </p:nvSpPr>
          <p:spPr>
            <a:xfrm>
              <a:off x="359664" y="1836420"/>
              <a:ext cx="4030979" cy="520065"/>
            </a:xfrm>
            <a:custGeom>
              <a:avLst/>
              <a:gdLst/>
              <a:ahLst/>
              <a:cxnLst/>
              <a:rect l="l" t="t" r="r" b="b"/>
              <a:pathLst>
                <a:path w="4030979" h="520064">
                  <a:moveTo>
                    <a:pt x="3771138" y="0"/>
                  </a:moveTo>
                  <a:lnTo>
                    <a:pt x="0" y="0"/>
                  </a:lnTo>
                  <a:lnTo>
                    <a:pt x="0" y="519683"/>
                  </a:lnTo>
                  <a:lnTo>
                    <a:pt x="3771138" y="519683"/>
                  </a:lnTo>
                  <a:lnTo>
                    <a:pt x="4030980" y="259841"/>
                  </a:lnTo>
                  <a:lnTo>
                    <a:pt x="3771138" y="0"/>
                  </a:lnTo>
                  <a:close/>
                </a:path>
              </a:pathLst>
            </a:custGeom>
            <a:solidFill>
              <a:srgbClr val="005F92"/>
            </a:solidFill>
          </p:spPr>
          <p:txBody>
            <a:bodyPr wrap="square" lIns="0" tIns="0" rIns="0" bIns="0" rtlCol="0"/>
            <a:lstStyle/>
            <a:p>
              <a:endParaRPr/>
            </a:p>
          </p:txBody>
        </p:sp>
      </p:grpSp>
      <p:sp>
        <p:nvSpPr>
          <p:cNvPr id="31" name="object 31"/>
          <p:cNvSpPr txBox="1"/>
          <p:nvPr/>
        </p:nvSpPr>
        <p:spPr>
          <a:xfrm>
            <a:off x="1326261" y="1984628"/>
            <a:ext cx="1967864"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FFFFFF"/>
                </a:solidFill>
                <a:latin typeface="Century Gothic"/>
                <a:cs typeface="Century Gothic"/>
              </a:rPr>
              <a:t>WP1:</a:t>
            </a:r>
            <a:r>
              <a:rPr sz="1200" spc="80" dirty="0">
                <a:solidFill>
                  <a:srgbClr val="FFFFFF"/>
                </a:solidFill>
                <a:latin typeface="Century Gothic"/>
                <a:cs typeface="Century Gothic"/>
              </a:rPr>
              <a:t> </a:t>
            </a:r>
            <a:r>
              <a:rPr sz="1200" dirty="0">
                <a:solidFill>
                  <a:srgbClr val="FFFFFF"/>
                </a:solidFill>
                <a:latin typeface="Century Gothic"/>
                <a:cs typeface="Century Gothic"/>
              </a:rPr>
              <a:t>Analysis</a:t>
            </a:r>
            <a:r>
              <a:rPr sz="1200" spc="80" dirty="0">
                <a:solidFill>
                  <a:srgbClr val="FFFFFF"/>
                </a:solidFill>
                <a:latin typeface="Century Gothic"/>
                <a:cs typeface="Century Gothic"/>
              </a:rPr>
              <a:t> </a:t>
            </a:r>
            <a:r>
              <a:rPr sz="1200" dirty="0">
                <a:solidFill>
                  <a:srgbClr val="FFFFFF"/>
                </a:solidFill>
                <a:latin typeface="Century Gothic"/>
                <a:cs typeface="Century Gothic"/>
              </a:rPr>
              <a:t>and</a:t>
            </a:r>
            <a:r>
              <a:rPr sz="1200" spc="80" dirty="0">
                <a:solidFill>
                  <a:srgbClr val="FFFFFF"/>
                </a:solidFill>
                <a:latin typeface="Century Gothic"/>
                <a:cs typeface="Century Gothic"/>
              </a:rPr>
              <a:t> </a:t>
            </a:r>
            <a:r>
              <a:rPr sz="1200" spc="45" dirty="0">
                <a:solidFill>
                  <a:srgbClr val="FFFFFF"/>
                </a:solidFill>
                <a:latin typeface="Century Gothic"/>
                <a:cs typeface="Century Gothic"/>
              </a:rPr>
              <a:t>Design</a:t>
            </a:r>
            <a:endParaRPr sz="1200">
              <a:latin typeface="Century Gothic"/>
              <a:cs typeface="Century Gothic"/>
            </a:endParaRPr>
          </a:p>
        </p:txBody>
      </p:sp>
      <p:grpSp>
        <p:nvGrpSpPr>
          <p:cNvPr id="32" name="object 32"/>
          <p:cNvGrpSpPr/>
          <p:nvPr/>
        </p:nvGrpSpPr>
        <p:grpSpPr>
          <a:xfrm>
            <a:off x="3915155" y="2383535"/>
            <a:ext cx="4241800" cy="2783205"/>
            <a:chOff x="3915155" y="2383535"/>
            <a:chExt cx="4241800" cy="2783205"/>
          </a:xfrm>
        </p:grpSpPr>
        <p:pic>
          <p:nvPicPr>
            <p:cNvPr id="33" name="object 33"/>
            <p:cNvPicPr/>
            <p:nvPr/>
          </p:nvPicPr>
          <p:blipFill>
            <a:blip r:embed="rId9" cstate="print"/>
            <a:stretch>
              <a:fillRect/>
            </a:stretch>
          </p:blipFill>
          <p:spPr>
            <a:xfrm>
              <a:off x="3915155" y="2947415"/>
              <a:ext cx="1123188" cy="909828"/>
            </a:xfrm>
            <a:prstGeom prst="rect">
              <a:avLst/>
            </a:prstGeom>
          </p:spPr>
        </p:pic>
        <p:pic>
          <p:nvPicPr>
            <p:cNvPr id="34" name="object 34"/>
            <p:cNvPicPr/>
            <p:nvPr/>
          </p:nvPicPr>
          <p:blipFill>
            <a:blip r:embed="rId9" cstate="print"/>
            <a:stretch>
              <a:fillRect/>
            </a:stretch>
          </p:blipFill>
          <p:spPr>
            <a:xfrm>
              <a:off x="4517136" y="4256531"/>
              <a:ext cx="1123188" cy="909827"/>
            </a:xfrm>
            <a:prstGeom prst="rect">
              <a:avLst/>
            </a:prstGeom>
          </p:spPr>
        </p:pic>
        <p:pic>
          <p:nvPicPr>
            <p:cNvPr id="35" name="object 35"/>
            <p:cNvPicPr/>
            <p:nvPr/>
          </p:nvPicPr>
          <p:blipFill>
            <a:blip r:embed="rId10" cstate="print"/>
            <a:stretch>
              <a:fillRect/>
            </a:stretch>
          </p:blipFill>
          <p:spPr>
            <a:xfrm>
              <a:off x="5032247" y="2383535"/>
              <a:ext cx="3124200" cy="1193291"/>
            </a:xfrm>
            <a:prstGeom prst="rect">
              <a:avLst/>
            </a:prstGeom>
          </p:spPr>
        </p:pic>
        <p:sp>
          <p:nvSpPr>
            <p:cNvPr id="36" name="object 36"/>
            <p:cNvSpPr/>
            <p:nvPr/>
          </p:nvSpPr>
          <p:spPr>
            <a:xfrm>
              <a:off x="5058155" y="2409443"/>
              <a:ext cx="3022600" cy="1091565"/>
            </a:xfrm>
            <a:custGeom>
              <a:avLst/>
              <a:gdLst/>
              <a:ahLst/>
              <a:cxnLst/>
              <a:rect l="l" t="t" r="r" b="b"/>
              <a:pathLst>
                <a:path w="3022600" h="1091564">
                  <a:moveTo>
                    <a:pt x="2910713" y="0"/>
                  </a:moveTo>
                  <a:lnTo>
                    <a:pt x="0" y="0"/>
                  </a:lnTo>
                  <a:lnTo>
                    <a:pt x="111379" y="545591"/>
                  </a:lnTo>
                  <a:lnTo>
                    <a:pt x="0" y="1091183"/>
                  </a:lnTo>
                  <a:lnTo>
                    <a:pt x="2910713" y="1091183"/>
                  </a:lnTo>
                  <a:lnTo>
                    <a:pt x="3022092" y="545591"/>
                  </a:lnTo>
                  <a:lnTo>
                    <a:pt x="2910713" y="0"/>
                  </a:lnTo>
                  <a:close/>
                </a:path>
              </a:pathLst>
            </a:custGeom>
            <a:solidFill>
              <a:srgbClr val="D3F0FF"/>
            </a:solidFill>
          </p:spPr>
          <p:txBody>
            <a:bodyPr wrap="square" lIns="0" tIns="0" rIns="0" bIns="0" rtlCol="0"/>
            <a:lstStyle/>
            <a:p>
              <a:endParaRPr/>
            </a:p>
          </p:txBody>
        </p:sp>
      </p:grpSp>
      <p:sp>
        <p:nvSpPr>
          <p:cNvPr id="37" name="object 37"/>
          <p:cNvSpPr txBox="1"/>
          <p:nvPr/>
        </p:nvSpPr>
        <p:spPr>
          <a:xfrm>
            <a:off x="5192014" y="2389377"/>
            <a:ext cx="1673225" cy="193675"/>
          </a:xfrm>
          <a:prstGeom prst="rect">
            <a:avLst/>
          </a:prstGeom>
        </p:spPr>
        <p:txBody>
          <a:bodyPr vert="horz" wrap="square" lIns="0" tIns="13335" rIns="0" bIns="0" rtlCol="0">
            <a:spAutoFit/>
          </a:bodyPr>
          <a:lstStyle/>
          <a:p>
            <a:pPr marL="12700">
              <a:lnSpc>
                <a:spcPct val="100000"/>
              </a:lnSpc>
              <a:spcBef>
                <a:spcPts val="105"/>
              </a:spcBef>
            </a:pPr>
            <a:r>
              <a:rPr sz="1100" b="1" spc="250" dirty="0">
                <a:solidFill>
                  <a:srgbClr val="00334B"/>
                </a:solidFill>
                <a:latin typeface="Calibri"/>
                <a:cs typeface="Calibri"/>
              </a:rPr>
              <a:t>WP</a:t>
            </a:r>
            <a:r>
              <a:rPr sz="1100" b="1" spc="30" dirty="0">
                <a:solidFill>
                  <a:srgbClr val="00334B"/>
                </a:solidFill>
                <a:latin typeface="Calibri"/>
                <a:cs typeface="Calibri"/>
              </a:rPr>
              <a:t> </a:t>
            </a:r>
            <a:r>
              <a:rPr sz="1100" b="1" dirty="0">
                <a:solidFill>
                  <a:srgbClr val="00334B"/>
                </a:solidFill>
                <a:latin typeface="Calibri"/>
                <a:cs typeface="Calibri"/>
              </a:rPr>
              <a:t>2.1:</a:t>
            </a:r>
            <a:r>
              <a:rPr sz="1100" b="1" spc="35" dirty="0">
                <a:solidFill>
                  <a:srgbClr val="00334B"/>
                </a:solidFill>
                <a:latin typeface="Calibri"/>
                <a:cs typeface="Calibri"/>
              </a:rPr>
              <a:t> </a:t>
            </a:r>
            <a:r>
              <a:rPr sz="1100" b="1" spc="130" dirty="0">
                <a:solidFill>
                  <a:srgbClr val="00334B"/>
                </a:solidFill>
                <a:latin typeface="Calibri"/>
                <a:cs typeface="Calibri"/>
              </a:rPr>
              <a:t>Selection</a:t>
            </a:r>
            <a:r>
              <a:rPr sz="1100" b="1" spc="25" dirty="0">
                <a:solidFill>
                  <a:srgbClr val="00334B"/>
                </a:solidFill>
                <a:latin typeface="Calibri"/>
                <a:cs typeface="Calibri"/>
              </a:rPr>
              <a:t> </a:t>
            </a:r>
            <a:r>
              <a:rPr sz="1100" b="1" spc="100" dirty="0">
                <a:solidFill>
                  <a:srgbClr val="00334B"/>
                </a:solidFill>
                <a:latin typeface="Calibri"/>
                <a:cs typeface="Calibri"/>
              </a:rPr>
              <a:t>of</a:t>
            </a:r>
            <a:r>
              <a:rPr sz="1100" b="1" spc="50" dirty="0">
                <a:solidFill>
                  <a:srgbClr val="00334B"/>
                </a:solidFill>
                <a:latin typeface="Calibri"/>
                <a:cs typeface="Calibri"/>
              </a:rPr>
              <a:t> </a:t>
            </a:r>
            <a:r>
              <a:rPr sz="1100" b="1" spc="150" dirty="0">
                <a:solidFill>
                  <a:srgbClr val="00334B"/>
                </a:solidFill>
                <a:latin typeface="Calibri"/>
                <a:cs typeface="Calibri"/>
              </a:rPr>
              <a:t>TP</a:t>
            </a:r>
            <a:endParaRPr sz="1100">
              <a:latin typeface="Calibri"/>
              <a:cs typeface="Calibri"/>
            </a:endParaRPr>
          </a:p>
        </p:txBody>
      </p:sp>
      <p:sp>
        <p:nvSpPr>
          <p:cNvPr id="38" name="object 38"/>
          <p:cNvSpPr txBox="1"/>
          <p:nvPr/>
        </p:nvSpPr>
        <p:spPr>
          <a:xfrm>
            <a:off x="5319521" y="2534538"/>
            <a:ext cx="2449830" cy="697230"/>
          </a:xfrm>
          <a:prstGeom prst="rect">
            <a:avLst/>
          </a:prstGeom>
        </p:spPr>
        <p:txBody>
          <a:bodyPr vert="horz" wrap="square" lIns="0" tIns="13335" rIns="0" bIns="0" rtlCol="0">
            <a:spAutoFit/>
          </a:bodyPr>
          <a:lstStyle/>
          <a:p>
            <a:pPr marL="299085" marR="5080" indent="-287020">
              <a:lnSpc>
                <a:spcPct val="100000"/>
              </a:lnSpc>
              <a:spcBef>
                <a:spcPts val="105"/>
              </a:spcBef>
              <a:tabLst>
                <a:tab pos="299085" algn="l"/>
              </a:tabLst>
            </a:pPr>
            <a:r>
              <a:rPr sz="1100" spc="-50" dirty="0">
                <a:solidFill>
                  <a:srgbClr val="00A3D5"/>
                </a:solidFill>
                <a:latin typeface="Calibri"/>
                <a:cs typeface="Calibri"/>
              </a:rPr>
              <a:t>+</a:t>
            </a:r>
            <a:r>
              <a:rPr sz="1100" dirty="0">
                <a:solidFill>
                  <a:srgbClr val="00A3D5"/>
                </a:solidFill>
                <a:latin typeface="Calibri"/>
                <a:cs typeface="Calibri"/>
              </a:rPr>
              <a:t>	</a:t>
            </a:r>
            <a:r>
              <a:rPr sz="1100" dirty="0">
                <a:solidFill>
                  <a:srgbClr val="00334B"/>
                </a:solidFill>
                <a:latin typeface="Century Gothic"/>
                <a:cs typeface="Century Gothic"/>
              </a:rPr>
              <a:t>Contextualize</a:t>
            </a:r>
            <a:r>
              <a:rPr sz="1100" spc="45" dirty="0">
                <a:solidFill>
                  <a:srgbClr val="00334B"/>
                </a:solidFill>
                <a:latin typeface="Century Gothic"/>
                <a:cs typeface="Century Gothic"/>
              </a:rPr>
              <a:t> </a:t>
            </a:r>
            <a:r>
              <a:rPr sz="1100" spc="135" dirty="0">
                <a:solidFill>
                  <a:srgbClr val="00334B"/>
                </a:solidFill>
                <a:latin typeface="Century Gothic"/>
                <a:cs typeface="Century Gothic"/>
              </a:rPr>
              <a:t>TPs</a:t>
            </a:r>
            <a:r>
              <a:rPr sz="1100" spc="75" dirty="0">
                <a:solidFill>
                  <a:srgbClr val="00334B"/>
                </a:solidFill>
                <a:latin typeface="Century Gothic"/>
                <a:cs typeface="Century Gothic"/>
              </a:rPr>
              <a:t> </a:t>
            </a:r>
            <a:r>
              <a:rPr sz="1100" dirty="0">
                <a:solidFill>
                  <a:srgbClr val="00334B"/>
                </a:solidFill>
                <a:latin typeface="Century Gothic"/>
                <a:cs typeface="Century Gothic"/>
              </a:rPr>
              <a:t>to</a:t>
            </a:r>
            <a:r>
              <a:rPr sz="1100" spc="65" dirty="0">
                <a:solidFill>
                  <a:srgbClr val="00334B"/>
                </a:solidFill>
                <a:latin typeface="Century Gothic"/>
                <a:cs typeface="Century Gothic"/>
              </a:rPr>
              <a:t> </a:t>
            </a:r>
            <a:r>
              <a:rPr sz="1100" spc="-10" dirty="0">
                <a:solidFill>
                  <a:srgbClr val="00334B"/>
                </a:solidFill>
                <a:latin typeface="Century Gothic"/>
                <a:cs typeface="Century Gothic"/>
              </a:rPr>
              <a:t>identified </a:t>
            </a:r>
            <a:r>
              <a:rPr sz="1100" dirty="0">
                <a:solidFill>
                  <a:srgbClr val="00334B"/>
                </a:solidFill>
                <a:latin typeface="Century Gothic"/>
                <a:cs typeface="Century Gothic"/>
              </a:rPr>
              <a:t>market</a:t>
            </a:r>
            <a:r>
              <a:rPr sz="1100" spc="215" dirty="0">
                <a:solidFill>
                  <a:srgbClr val="00334B"/>
                </a:solidFill>
                <a:latin typeface="Century Gothic"/>
                <a:cs typeface="Century Gothic"/>
              </a:rPr>
              <a:t> </a:t>
            </a:r>
            <a:r>
              <a:rPr sz="1100" spc="-10" dirty="0">
                <a:solidFill>
                  <a:srgbClr val="00334B"/>
                </a:solidFill>
                <a:latin typeface="Century Gothic"/>
                <a:cs typeface="Century Gothic"/>
              </a:rPr>
              <a:t>needs</a:t>
            </a:r>
            <a:endParaRPr sz="1100">
              <a:latin typeface="Century Gothic"/>
              <a:cs typeface="Century Gothic"/>
            </a:endParaRPr>
          </a:p>
          <a:p>
            <a:pPr marL="299085" marR="187325" indent="-287020">
              <a:lnSpc>
                <a:spcPct val="100000"/>
              </a:lnSpc>
              <a:tabLst>
                <a:tab pos="299085" algn="l"/>
              </a:tabLst>
            </a:pPr>
            <a:r>
              <a:rPr sz="1100" spc="-50" dirty="0">
                <a:solidFill>
                  <a:srgbClr val="00A3D5"/>
                </a:solidFill>
                <a:latin typeface="Calibri"/>
                <a:cs typeface="Calibri"/>
              </a:rPr>
              <a:t>+</a:t>
            </a:r>
            <a:r>
              <a:rPr sz="1100" dirty="0">
                <a:solidFill>
                  <a:srgbClr val="00A3D5"/>
                </a:solidFill>
                <a:latin typeface="Calibri"/>
                <a:cs typeface="Calibri"/>
              </a:rPr>
              <a:t>	</a:t>
            </a:r>
            <a:r>
              <a:rPr sz="1100" dirty="0">
                <a:solidFill>
                  <a:srgbClr val="00334B"/>
                </a:solidFill>
                <a:latin typeface="Century Gothic"/>
                <a:cs typeface="Century Gothic"/>
              </a:rPr>
              <a:t>Validation</a:t>
            </a:r>
            <a:r>
              <a:rPr sz="1100" spc="95" dirty="0">
                <a:solidFill>
                  <a:srgbClr val="00334B"/>
                </a:solidFill>
                <a:latin typeface="Century Gothic"/>
                <a:cs typeface="Century Gothic"/>
              </a:rPr>
              <a:t> </a:t>
            </a:r>
            <a:r>
              <a:rPr sz="1100" dirty="0">
                <a:solidFill>
                  <a:srgbClr val="00334B"/>
                </a:solidFill>
                <a:latin typeface="Century Gothic"/>
                <a:cs typeface="Century Gothic"/>
              </a:rPr>
              <a:t>or</a:t>
            </a:r>
            <a:r>
              <a:rPr sz="1100" spc="55" dirty="0">
                <a:solidFill>
                  <a:srgbClr val="00334B"/>
                </a:solidFill>
                <a:latin typeface="Century Gothic"/>
                <a:cs typeface="Century Gothic"/>
              </a:rPr>
              <a:t> </a:t>
            </a:r>
            <a:r>
              <a:rPr sz="1100" dirty="0">
                <a:solidFill>
                  <a:srgbClr val="00334B"/>
                </a:solidFill>
                <a:latin typeface="Century Gothic"/>
                <a:cs typeface="Century Gothic"/>
              </a:rPr>
              <a:t>negation</a:t>
            </a:r>
            <a:r>
              <a:rPr sz="1100" spc="85" dirty="0">
                <a:solidFill>
                  <a:srgbClr val="00334B"/>
                </a:solidFill>
                <a:latin typeface="Century Gothic"/>
                <a:cs typeface="Century Gothic"/>
              </a:rPr>
              <a:t> </a:t>
            </a:r>
            <a:r>
              <a:rPr sz="1100" spc="-25" dirty="0">
                <a:solidFill>
                  <a:srgbClr val="00334B"/>
                </a:solidFill>
                <a:latin typeface="Century Gothic"/>
                <a:cs typeface="Century Gothic"/>
              </a:rPr>
              <a:t>of </a:t>
            </a:r>
            <a:r>
              <a:rPr sz="1100" dirty="0">
                <a:solidFill>
                  <a:srgbClr val="00334B"/>
                </a:solidFill>
                <a:latin typeface="Century Gothic"/>
                <a:cs typeface="Century Gothic"/>
              </a:rPr>
              <a:t>identified</a:t>
            </a:r>
            <a:r>
              <a:rPr sz="1100" spc="195" dirty="0">
                <a:solidFill>
                  <a:srgbClr val="00334B"/>
                </a:solidFill>
                <a:latin typeface="Century Gothic"/>
                <a:cs typeface="Century Gothic"/>
              </a:rPr>
              <a:t> </a:t>
            </a:r>
            <a:r>
              <a:rPr sz="1100" dirty="0">
                <a:solidFill>
                  <a:srgbClr val="00334B"/>
                </a:solidFill>
                <a:latin typeface="Century Gothic"/>
                <a:cs typeface="Century Gothic"/>
              </a:rPr>
              <a:t>technology</a:t>
            </a:r>
            <a:r>
              <a:rPr sz="1100" spc="140" dirty="0">
                <a:solidFill>
                  <a:srgbClr val="00334B"/>
                </a:solidFill>
                <a:latin typeface="Century Gothic"/>
                <a:cs typeface="Century Gothic"/>
              </a:rPr>
              <a:t> </a:t>
            </a:r>
            <a:r>
              <a:rPr sz="1100" spc="35" dirty="0">
                <a:solidFill>
                  <a:srgbClr val="00334B"/>
                </a:solidFill>
                <a:latin typeface="Century Gothic"/>
                <a:cs typeface="Century Gothic"/>
              </a:rPr>
              <a:t>pillars</a:t>
            </a:r>
            <a:endParaRPr sz="1100">
              <a:latin typeface="Century Gothic"/>
              <a:cs typeface="Century Gothic"/>
            </a:endParaRPr>
          </a:p>
        </p:txBody>
      </p:sp>
      <p:grpSp>
        <p:nvGrpSpPr>
          <p:cNvPr id="39" name="object 39"/>
          <p:cNvGrpSpPr/>
          <p:nvPr/>
        </p:nvGrpSpPr>
        <p:grpSpPr>
          <a:xfrm>
            <a:off x="5585459" y="3418332"/>
            <a:ext cx="3124200" cy="1193800"/>
            <a:chOff x="5585459" y="3418332"/>
            <a:chExt cx="3124200" cy="1193800"/>
          </a:xfrm>
        </p:grpSpPr>
        <p:pic>
          <p:nvPicPr>
            <p:cNvPr id="40" name="object 40"/>
            <p:cNvPicPr/>
            <p:nvPr/>
          </p:nvPicPr>
          <p:blipFill>
            <a:blip r:embed="rId10" cstate="print"/>
            <a:stretch>
              <a:fillRect/>
            </a:stretch>
          </p:blipFill>
          <p:spPr>
            <a:xfrm>
              <a:off x="5585459" y="3418332"/>
              <a:ext cx="3124199" cy="1193291"/>
            </a:xfrm>
            <a:prstGeom prst="rect">
              <a:avLst/>
            </a:prstGeom>
          </p:spPr>
        </p:pic>
        <p:sp>
          <p:nvSpPr>
            <p:cNvPr id="41" name="object 41"/>
            <p:cNvSpPr/>
            <p:nvPr/>
          </p:nvSpPr>
          <p:spPr>
            <a:xfrm>
              <a:off x="5611367" y="3444240"/>
              <a:ext cx="3022600" cy="1091565"/>
            </a:xfrm>
            <a:custGeom>
              <a:avLst/>
              <a:gdLst/>
              <a:ahLst/>
              <a:cxnLst/>
              <a:rect l="l" t="t" r="r" b="b"/>
              <a:pathLst>
                <a:path w="3022600" h="1091564">
                  <a:moveTo>
                    <a:pt x="2910713" y="0"/>
                  </a:moveTo>
                  <a:lnTo>
                    <a:pt x="0" y="0"/>
                  </a:lnTo>
                  <a:lnTo>
                    <a:pt x="111379" y="545592"/>
                  </a:lnTo>
                  <a:lnTo>
                    <a:pt x="0" y="1091184"/>
                  </a:lnTo>
                  <a:lnTo>
                    <a:pt x="2910713" y="1091184"/>
                  </a:lnTo>
                  <a:lnTo>
                    <a:pt x="3022091" y="545592"/>
                  </a:lnTo>
                  <a:lnTo>
                    <a:pt x="2910713" y="0"/>
                  </a:lnTo>
                  <a:close/>
                </a:path>
              </a:pathLst>
            </a:custGeom>
            <a:solidFill>
              <a:srgbClr val="D3F0FF"/>
            </a:solidFill>
          </p:spPr>
          <p:txBody>
            <a:bodyPr wrap="square" lIns="0" tIns="0" rIns="0" bIns="0" rtlCol="0"/>
            <a:lstStyle/>
            <a:p>
              <a:endParaRPr/>
            </a:p>
          </p:txBody>
        </p:sp>
      </p:grpSp>
      <p:sp>
        <p:nvSpPr>
          <p:cNvPr id="42" name="object 42"/>
          <p:cNvSpPr txBox="1"/>
          <p:nvPr/>
        </p:nvSpPr>
        <p:spPr>
          <a:xfrm>
            <a:off x="5745860" y="3424250"/>
            <a:ext cx="1480185" cy="194310"/>
          </a:xfrm>
          <a:prstGeom prst="rect">
            <a:avLst/>
          </a:prstGeom>
        </p:spPr>
        <p:txBody>
          <a:bodyPr vert="horz" wrap="square" lIns="0" tIns="13335" rIns="0" bIns="0" rtlCol="0">
            <a:spAutoFit/>
          </a:bodyPr>
          <a:lstStyle/>
          <a:p>
            <a:pPr marL="12700">
              <a:lnSpc>
                <a:spcPct val="100000"/>
              </a:lnSpc>
              <a:spcBef>
                <a:spcPts val="105"/>
              </a:spcBef>
            </a:pPr>
            <a:r>
              <a:rPr sz="1100" b="1" spc="250" dirty="0">
                <a:solidFill>
                  <a:srgbClr val="00334B"/>
                </a:solidFill>
                <a:latin typeface="Calibri"/>
                <a:cs typeface="Calibri"/>
              </a:rPr>
              <a:t>WP</a:t>
            </a:r>
            <a:r>
              <a:rPr sz="1100" b="1" spc="75" dirty="0">
                <a:solidFill>
                  <a:srgbClr val="00334B"/>
                </a:solidFill>
                <a:latin typeface="Calibri"/>
                <a:cs typeface="Calibri"/>
              </a:rPr>
              <a:t> </a:t>
            </a:r>
            <a:r>
              <a:rPr sz="1100" b="1" dirty="0">
                <a:solidFill>
                  <a:srgbClr val="00334B"/>
                </a:solidFill>
                <a:latin typeface="Calibri"/>
                <a:cs typeface="Calibri"/>
              </a:rPr>
              <a:t>2.2:</a:t>
            </a:r>
            <a:r>
              <a:rPr sz="1100" b="1" spc="105" dirty="0">
                <a:solidFill>
                  <a:srgbClr val="00334B"/>
                </a:solidFill>
                <a:latin typeface="Calibri"/>
                <a:cs typeface="Calibri"/>
              </a:rPr>
              <a:t> </a:t>
            </a:r>
            <a:r>
              <a:rPr sz="1100" b="1" spc="155" dirty="0">
                <a:solidFill>
                  <a:srgbClr val="00334B"/>
                </a:solidFill>
                <a:latin typeface="Calibri"/>
                <a:cs typeface="Calibri"/>
              </a:rPr>
              <a:t>Depth</a:t>
            </a:r>
            <a:r>
              <a:rPr sz="1100" b="1" spc="100" dirty="0">
                <a:solidFill>
                  <a:srgbClr val="00334B"/>
                </a:solidFill>
                <a:latin typeface="Calibri"/>
                <a:cs typeface="Calibri"/>
              </a:rPr>
              <a:t> of</a:t>
            </a:r>
            <a:r>
              <a:rPr sz="1100" b="1" spc="110" dirty="0">
                <a:solidFill>
                  <a:srgbClr val="00334B"/>
                </a:solidFill>
                <a:latin typeface="Calibri"/>
                <a:cs typeface="Calibri"/>
              </a:rPr>
              <a:t> </a:t>
            </a:r>
            <a:r>
              <a:rPr sz="1100" b="1" spc="155" dirty="0">
                <a:solidFill>
                  <a:srgbClr val="00334B"/>
                </a:solidFill>
                <a:latin typeface="Calibri"/>
                <a:cs typeface="Calibri"/>
              </a:rPr>
              <a:t>TP</a:t>
            </a:r>
            <a:endParaRPr sz="1100">
              <a:latin typeface="Calibri"/>
              <a:cs typeface="Calibri"/>
            </a:endParaRPr>
          </a:p>
        </p:txBody>
      </p:sp>
      <p:grpSp>
        <p:nvGrpSpPr>
          <p:cNvPr id="43" name="object 43"/>
          <p:cNvGrpSpPr/>
          <p:nvPr/>
        </p:nvGrpSpPr>
        <p:grpSpPr>
          <a:xfrm>
            <a:off x="6134100" y="4491228"/>
            <a:ext cx="3124200" cy="1193800"/>
            <a:chOff x="6134100" y="4491228"/>
            <a:chExt cx="3124200" cy="1193800"/>
          </a:xfrm>
        </p:grpSpPr>
        <p:pic>
          <p:nvPicPr>
            <p:cNvPr id="44" name="object 44"/>
            <p:cNvPicPr/>
            <p:nvPr/>
          </p:nvPicPr>
          <p:blipFill>
            <a:blip r:embed="rId10" cstate="print"/>
            <a:stretch>
              <a:fillRect/>
            </a:stretch>
          </p:blipFill>
          <p:spPr>
            <a:xfrm>
              <a:off x="6134100" y="4491228"/>
              <a:ext cx="3124200" cy="1193292"/>
            </a:xfrm>
            <a:prstGeom prst="rect">
              <a:avLst/>
            </a:prstGeom>
          </p:spPr>
        </p:pic>
        <p:sp>
          <p:nvSpPr>
            <p:cNvPr id="45" name="object 45"/>
            <p:cNvSpPr/>
            <p:nvPr/>
          </p:nvSpPr>
          <p:spPr>
            <a:xfrm>
              <a:off x="6160007" y="4517136"/>
              <a:ext cx="3022600" cy="1091565"/>
            </a:xfrm>
            <a:custGeom>
              <a:avLst/>
              <a:gdLst/>
              <a:ahLst/>
              <a:cxnLst/>
              <a:rect l="l" t="t" r="r" b="b"/>
              <a:pathLst>
                <a:path w="3022600" h="1091564">
                  <a:moveTo>
                    <a:pt x="2910713" y="0"/>
                  </a:moveTo>
                  <a:lnTo>
                    <a:pt x="0" y="0"/>
                  </a:lnTo>
                  <a:lnTo>
                    <a:pt x="111378" y="545591"/>
                  </a:lnTo>
                  <a:lnTo>
                    <a:pt x="0" y="1091183"/>
                  </a:lnTo>
                  <a:lnTo>
                    <a:pt x="2910713" y="1091183"/>
                  </a:lnTo>
                  <a:lnTo>
                    <a:pt x="3022091" y="545591"/>
                  </a:lnTo>
                  <a:lnTo>
                    <a:pt x="2910713" y="0"/>
                  </a:lnTo>
                  <a:close/>
                </a:path>
              </a:pathLst>
            </a:custGeom>
            <a:solidFill>
              <a:srgbClr val="D3F0FF"/>
            </a:solidFill>
          </p:spPr>
          <p:txBody>
            <a:bodyPr wrap="square" lIns="0" tIns="0" rIns="0" bIns="0" rtlCol="0"/>
            <a:lstStyle/>
            <a:p>
              <a:endParaRPr/>
            </a:p>
          </p:txBody>
        </p:sp>
      </p:grpSp>
      <p:sp>
        <p:nvSpPr>
          <p:cNvPr id="46" name="object 46"/>
          <p:cNvSpPr txBox="1"/>
          <p:nvPr/>
        </p:nvSpPr>
        <p:spPr>
          <a:xfrm>
            <a:off x="5869685" y="3579367"/>
            <a:ext cx="2433955" cy="1112520"/>
          </a:xfrm>
          <a:prstGeom prst="rect">
            <a:avLst/>
          </a:prstGeom>
        </p:spPr>
        <p:txBody>
          <a:bodyPr vert="horz" wrap="square" lIns="0" tIns="13335" rIns="0" bIns="0" rtlCol="0">
            <a:spAutoFit/>
          </a:bodyPr>
          <a:lstStyle/>
          <a:p>
            <a:pPr marL="299085" marR="45720" indent="-287020">
              <a:lnSpc>
                <a:spcPct val="100000"/>
              </a:lnSpc>
              <a:spcBef>
                <a:spcPts val="105"/>
              </a:spcBef>
              <a:tabLst>
                <a:tab pos="299085" algn="l"/>
              </a:tabLst>
            </a:pPr>
            <a:r>
              <a:rPr sz="1100" spc="-50" dirty="0">
                <a:solidFill>
                  <a:srgbClr val="00A3D5"/>
                </a:solidFill>
                <a:latin typeface="Calibri"/>
                <a:cs typeface="Calibri"/>
              </a:rPr>
              <a:t>+</a:t>
            </a:r>
            <a:r>
              <a:rPr sz="1100" dirty="0">
                <a:solidFill>
                  <a:srgbClr val="00A3D5"/>
                </a:solidFill>
                <a:latin typeface="Calibri"/>
                <a:cs typeface="Calibri"/>
              </a:rPr>
              <a:t>	</a:t>
            </a:r>
            <a:r>
              <a:rPr sz="1100" dirty="0">
                <a:solidFill>
                  <a:srgbClr val="00334B"/>
                </a:solidFill>
                <a:latin typeface="Century Gothic"/>
                <a:cs typeface="Century Gothic"/>
              </a:rPr>
              <a:t>Identify</a:t>
            </a:r>
            <a:r>
              <a:rPr sz="1100" spc="204" dirty="0">
                <a:solidFill>
                  <a:srgbClr val="00334B"/>
                </a:solidFill>
                <a:latin typeface="Century Gothic"/>
                <a:cs typeface="Century Gothic"/>
              </a:rPr>
              <a:t> </a:t>
            </a:r>
            <a:r>
              <a:rPr sz="1100" dirty="0">
                <a:solidFill>
                  <a:srgbClr val="00334B"/>
                </a:solidFill>
                <a:latin typeface="Century Gothic"/>
                <a:cs typeface="Century Gothic"/>
              </a:rPr>
              <a:t>initial</a:t>
            </a:r>
            <a:r>
              <a:rPr sz="1100" spc="204" dirty="0">
                <a:solidFill>
                  <a:srgbClr val="00334B"/>
                </a:solidFill>
                <a:latin typeface="Century Gothic"/>
                <a:cs typeface="Century Gothic"/>
              </a:rPr>
              <a:t> </a:t>
            </a:r>
            <a:r>
              <a:rPr sz="1100" spc="50" dirty="0">
                <a:solidFill>
                  <a:srgbClr val="00334B"/>
                </a:solidFill>
                <a:latin typeface="Century Gothic"/>
                <a:cs typeface="Century Gothic"/>
              </a:rPr>
              <a:t>setting</a:t>
            </a:r>
            <a:r>
              <a:rPr sz="1100" spc="180" dirty="0">
                <a:solidFill>
                  <a:srgbClr val="00334B"/>
                </a:solidFill>
                <a:latin typeface="Century Gothic"/>
                <a:cs typeface="Century Gothic"/>
              </a:rPr>
              <a:t> </a:t>
            </a:r>
            <a:r>
              <a:rPr sz="1100" spc="-25" dirty="0">
                <a:solidFill>
                  <a:srgbClr val="00334B"/>
                </a:solidFill>
                <a:latin typeface="Century Gothic"/>
                <a:cs typeface="Century Gothic"/>
              </a:rPr>
              <a:t>of </a:t>
            </a:r>
            <a:r>
              <a:rPr sz="1100" dirty="0">
                <a:solidFill>
                  <a:srgbClr val="00334B"/>
                </a:solidFill>
                <a:latin typeface="Century Gothic"/>
                <a:cs typeface="Century Gothic"/>
              </a:rPr>
              <a:t>technology</a:t>
            </a:r>
            <a:r>
              <a:rPr sz="1100" spc="40" dirty="0">
                <a:solidFill>
                  <a:srgbClr val="00334B"/>
                </a:solidFill>
                <a:latin typeface="Century Gothic"/>
                <a:cs typeface="Century Gothic"/>
              </a:rPr>
              <a:t> </a:t>
            </a:r>
            <a:r>
              <a:rPr sz="1100" dirty="0">
                <a:solidFill>
                  <a:srgbClr val="00334B"/>
                </a:solidFill>
                <a:latin typeface="Century Gothic"/>
                <a:cs typeface="Century Gothic"/>
              </a:rPr>
              <a:t>depth</a:t>
            </a:r>
            <a:r>
              <a:rPr sz="1100" spc="70" dirty="0">
                <a:solidFill>
                  <a:srgbClr val="00334B"/>
                </a:solidFill>
                <a:latin typeface="Century Gothic"/>
                <a:cs typeface="Century Gothic"/>
              </a:rPr>
              <a:t> </a:t>
            </a:r>
            <a:r>
              <a:rPr sz="1100" dirty="0">
                <a:solidFill>
                  <a:srgbClr val="00334B"/>
                </a:solidFill>
                <a:latin typeface="Century Gothic"/>
                <a:cs typeface="Century Gothic"/>
              </a:rPr>
              <a:t>for</a:t>
            </a:r>
            <a:r>
              <a:rPr sz="1100" spc="40" dirty="0">
                <a:solidFill>
                  <a:srgbClr val="00334B"/>
                </a:solidFill>
                <a:latin typeface="Century Gothic"/>
                <a:cs typeface="Century Gothic"/>
              </a:rPr>
              <a:t> </a:t>
            </a:r>
            <a:r>
              <a:rPr sz="1100" spc="-45" dirty="0">
                <a:solidFill>
                  <a:srgbClr val="00334B"/>
                </a:solidFill>
                <a:latin typeface="Century Gothic"/>
                <a:cs typeface="Century Gothic"/>
              </a:rPr>
              <a:t>each</a:t>
            </a:r>
            <a:r>
              <a:rPr sz="1100" spc="55" dirty="0">
                <a:solidFill>
                  <a:srgbClr val="00334B"/>
                </a:solidFill>
                <a:latin typeface="Century Gothic"/>
                <a:cs typeface="Century Gothic"/>
              </a:rPr>
              <a:t> </a:t>
            </a:r>
            <a:r>
              <a:rPr sz="1100" spc="125" dirty="0">
                <a:solidFill>
                  <a:srgbClr val="00334B"/>
                </a:solidFill>
                <a:latin typeface="Century Gothic"/>
                <a:cs typeface="Century Gothic"/>
              </a:rPr>
              <a:t>TP</a:t>
            </a:r>
            <a:endParaRPr sz="1100">
              <a:latin typeface="Century Gothic"/>
              <a:cs typeface="Century Gothic"/>
            </a:endParaRPr>
          </a:p>
          <a:p>
            <a:pPr marL="12700">
              <a:lnSpc>
                <a:spcPct val="100000"/>
              </a:lnSpc>
              <a:tabLst>
                <a:tab pos="299085" algn="l"/>
              </a:tabLst>
            </a:pPr>
            <a:r>
              <a:rPr sz="1100" spc="-50" dirty="0">
                <a:solidFill>
                  <a:srgbClr val="00A3D5"/>
                </a:solidFill>
                <a:latin typeface="Calibri"/>
                <a:cs typeface="Calibri"/>
              </a:rPr>
              <a:t>+</a:t>
            </a:r>
            <a:r>
              <a:rPr sz="1100" dirty="0">
                <a:solidFill>
                  <a:srgbClr val="00A3D5"/>
                </a:solidFill>
                <a:latin typeface="Calibri"/>
                <a:cs typeface="Calibri"/>
              </a:rPr>
              <a:t>	</a:t>
            </a:r>
            <a:r>
              <a:rPr sz="1100" dirty="0">
                <a:solidFill>
                  <a:srgbClr val="00334B"/>
                </a:solidFill>
                <a:latin typeface="Century Gothic"/>
                <a:cs typeface="Century Gothic"/>
              </a:rPr>
              <a:t>Outline</a:t>
            </a:r>
            <a:r>
              <a:rPr sz="1100" spc="80" dirty="0">
                <a:solidFill>
                  <a:srgbClr val="00334B"/>
                </a:solidFill>
                <a:latin typeface="Century Gothic"/>
                <a:cs typeface="Century Gothic"/>
              </a:rPr>
              <a:t> </a:t>
            </a:r>
            <a:r>
              <a:rPr sz="1100" dirty="0">
                <a:solidFill>
                  <a:srgbClr val="00334B"/>
                </a:solidFill>
                <a:latin typeface="Century Gothic"/>
                <a:cs typeface="Century Gothic"/>
              </a:rPr>
              <a:t>content</a:t>
            </a:r>
            <a:r>
              <a:rPr sz="1100" spc="75" dirty="0">
                <a:solidFill>
                  <a:srgbClr val="00334B"/>
                </a:solidFill>
                <a:latin typeface="Century Gothic"/>
                <a:cs typeface="Century Gothic"/>
              </a:rPr>
              <a:t> </a:t>
            </a:r>
            <a:r>
              <a:rPr sz="1100" dirty="0">
                <a:solidFill>
                  <a:srgbClr val="00334B"/>
                </a:solidFill>
                <a:latin typeface="Century Gothic"/>
                <a:cs typeface="Century Gothic"/>
              </a:rPr>
              <a:t>of</a:t>
            </a:r>
            <a:r>
              <a:rPr sz="1100" spc="80" dirty="0">
                <a:solidFill>
                  <a:srgbClr val="00334B"/>
                </a:solidFill>
                <a:latin typeface="Century Gothic"/>
                <a:cs typeface="Century Gothic"/>
              </a:rPr>
              <a:t> </a:t>
            </a:r>
            <a:r>
              <a:rPr sz="1100" spc="-45" dirty="0">
                <a:solidFill>
                  <a:srgbClr val="00334B"/>
                </a:solidFill>
                <a:latin typeface="Century Gothic"/>
                <a:cs typeface="Century Gothic"/>
              </a:rPr>
              <a:t>each</a:t>
            </a:r>
            <a:r>
              <a:rPr sz="1100" spc="75" dirty="0">
                <a:solidFill>
                  <a:srgbClr val="00334B"/>
                </a:solidFill>
                <a:latin typeface="Century Gothic"/>
                <a:cs typeface="Century Gothic"/>
              </a:rPr>
              <a:t> </a:t>
            </a:r>
            <a:r>
              <a:rPr sz="1100" spc="125" dirty="0">
                <a:solidFill>
                  <a:srgbClr val="00334B"/>
                </a:solidFill>
                <a:latin typeface="Century Gothic"/>
                <a:cs typeface="Century Gothic"/>
              </a:rPr>
              <a:t>TP</a:t>
            </a:r>
            <a:endParaRPr sz="1100">
              <a:latin typeface="Century Gothic"/>
              <a:cs typeface="Century Gothic"/>
            </a:endParaRPr>
          </a:p>
          <a:p>
            <a:pPr marL="299085" marR="5080" indent="-287020">
              <a:lnSpc>
                <a:spcPct val="100000"/>
              </a:lnSpc>
              <a:tabLst>
                <a:tab pos="299085" algn="l"/>
              </a:tabLst>
            </a:pPr>
            <a:r>
              <a:rPr sz="1100" spc="-50" dirty="0">
                <a:solidFill>
                  <a:srgbClr val="00A3D5"/>
                </a:solidFill>
                <a:latin typeface="Calibri"/>
                <a:cs typeface="Calibri"/>
              </a:rPr>
              <a:t>+</a:t>
            </a:r>
            <a:r>
              <a:rPr sz="1100" dirty="0">
                <a:solidFill>
                  <a:srgbClr val="00A3D5"/>
                </a:solidFill>
                <a:latin typeface="Calibri"/>
                <a:cs typeface="Calibri"/>
              </a:rPr>
              <a:t>	</a:t>
            </a:r>
            <a:r>
              <a:rPr sz="1100" dirty="0">
                <a:solidFill>
                  <a:srgbClr val="00334B"/>
                </a:solidFill>
                <a:latin typeface="Century Gothic"/>
                <a:cs typeface="Century Gothic"/>
              </a:rPr>
              <a:t>Define</a:t>
            </a:r>
            <a:r>
              <a:rPr sz="1100" spc="70" dirty="0">
                <a:solidFill>
                  <a:srgbClr val="00334B"/>
                </a:solidFill>
                <a:latin typeface="Century Gothic"/>
                <a:cs typeface="Century Gothic"/>
              </a:rPr>
              <a:t> </a:t>
            </a:r>
            <a:r>
              <a:rPr sz="1100" dirty="0">
                <a:solidFill>
                  <a:srgbClr val="00334B"/>
                </a:solidFill>
                <a:latin typeface="Century Gothic"/>
                <a:cs typeface="Century Gothic"/>
              </a:rPr>
              <a:t>boundaries</a:t>
            </a:r>
            <a:r>
              <a:rPr sz="1100" spc="70" dirty="0">
                <a:solidFill>
                  <a:srgbClr val="00334B"/>
                </a:solidFill>
                <a:latin typeface="Century Gothic"/>
                <a:cs typeface="Century Gothic"/>
              </a:rPr>
              <a:t> </a:t>
            </a:r>
            <a:r>
              <a:rPr sz="1100" dirty="0">
                <a:solidFill>
                  <a:srgbClr val="00334B"/>
                </a:solidFill>
                <a:latin typeface="Century Gothic"/>
                <a:cs typeface="Century Gothic"/>
              </a:rPr>
              <a:t>and</a:t>
            </a:r>
            <a:r>
              <a:rPr sz="1100" spc="100" dirty="0">
                <a:solidFill>
                  <a:srgbClr val="00334B"/>
                </a:solidFill>
                <a:latin typeface="Century Gothic"/>
                <a:cs typeface="Century Gothic"/>
              </a:rPr>
              <a:t> </a:t>
            </a:r>
            <a:r>
              <a:rPr sz="1100" spc="-20" dirty="0">
                <a:solidFill>
                  <a:srgbClr val="00334B"/>
                </a:solidFill>
                <a:latin typeface="Century Gothic"/>
                <a:cs typeface="Century Gothic"/>
              </a:rPr>
              <a:t>names </a:t>
            </a:r>
            <a:r>
              <a:rPr sz="1100" dirty="0">
                <a:solidFill>
                  <a:srgbClr val="00334B"/>
                </a:solidFill>
                <a:latin typeface="Century Gothic"/>
                <a:cs typeface="Century Gothic"/>
              </a:rPr>
              <a:t>for</a:t>
            </a:r>
            <a:r>
              <a:rPr sz="1100" spc="25" dirty="0">
                <a:solidFill>
                  <a:srgbClr val="00334B"/>
                </a:solidFill>
                <a:latin typeface="Century Gothic"/>
                <a:cs typeface="Century Gothic"/>
              </a:rPr>
              <a:t> </a:t>
            </a:r>
            <a:r>
              <a:rPr sz="1100" spc="-45" dirty="0">
                <a:solidFill>
                  <a:srgbClr val="00334B"/>
                </a:solidFill>
                <a:latin typeface="Century Gothic"/>
                <a:cs typeface="Century Gothic"/>
              </a:rPr>
              <a:t>each</a:t>
            </a:r>
            <a:r>
              <a:rPr sz="1100" spc="40" dirty="0">
                <a:solidFill>
                  <a:srgbClr val="00334B"/>
                </a:solidFill>
                <a:latin typeface="Century Gothic"/>
                <a:cs typeface="Century Gothic"/>
              </a:rPr>
              <a:t> </a:t>
            </a:r>
            <a:r>
              <a:rPr sz="1100" spc="125" dirty="0">
                <a:solidFill>
                  <a:srgbClr val="00334B"/>
                </a:solidFill>
                <a:latin typeface="Century Gothic"/>
                <a:cs typeface="Century Gothic"/>
              </a:rPr>
              <a:t>TP</a:t>
            </a:r>
            <a:endParaRPr sz="1100">
              <a:latin typeface="Century Gothic"/>
              <a:cs typeface="Century Gothic"/>
            </a:endParaRPr>
          </a:p>
          <a:p>
            <a:pPr marL="436880">
              <a:lnSpc>
                <a:spcPct val="100000"/>
              </a:lnSpc>
              <a:spcBef>
                <a:spcPts val="630"/>
              </a:spcBef>
            </a:pPr>
            <a:r>
              <a:rPr sz="1100" b="1" spc="250" dirty="0">
                <a:solidFill>
                  <a:srgbClr val="00334B"/>
                </a:solidFill>
                <a:latin typeface="Calibri"/>
                <a:cs typeface="Calibri"/>
              </a:rPr>
              <a:t>WP</a:t>
            </a:r>
            <a:r>
              <a:rPr sz="1100" b="1" spc="90" dirty="0">
                <a:solidFill>
                  <a:srgbClr val="00334B"/>
                </a:solidFill>
                <a:latin typeface="Calibri"/>
                <a:cs typeface="Calibri"/>
              </a:rPr>
              <a:t> </a:t>
            </a:r>
            <a:r>
              <a:rPr sz="1100" b="1" dirty="0">
                <a:solidFill>
                  <a:srgbClr val="00334B"/>
                </a:solidFill>
                <a:latin typeface="Calibri"/>
                <a:cs typeface="Calibri"/>
              </a:rPr>
              <a:t>2.3:</a:t>
            </a:r>
            <a:r>
              <a:rPr sz="1100" b="1" spc="110" dirty="0">
                <a:solidFill>
                  <a:srgbClr val="00334B"/>
                </a:solidFill>
                <a:latin typeface="Calibri"/>
                <a:cs typeface="Calibri"/>
              </a:rPr>
              <a:t> </a:t>
            </a:r>
            <a:r>
              <a:rPr sz="1100" b="1" spc="135" dirty="0">
                <a:solidFill>
                  <a:srgbClr val="00334B"/>
                </a:solidFill>
                <a:latin typeface="Calibri"/>
                <a:cs typeface="Calibri"/>
              </a:rPr>
              <a:t>Features</a:t>
            </a:r>
            <a:r>
              <a:rPr sz="1100" b="1" spc="85" dirty="0">
                <a:solidFill>
                  <a:srgbClr val="00334B"/>
                </a:solidFill>
                <a:latin typeface="Calibri"/>
                <a:cs typeface="Calibri"/>
              </a:rPr>
              <a:t> </a:t>
            </a:r>
            <a:r>
              <a:rPr sz="1100" b="1" spc="100" dirty="0">
                <a:solidFill>
                  <a:srgbClr val="00334B"/>
                </a:solidFill>
                <a:latin typeface="Calibri"/>
                <a:cs typeface="Calibri"/>
              </a:rPr>
              <a:t>of</a:t>
            </a:r>
            <a:r>
              <a:rPr sz="1100" b="1" spc="114" dirty="0">
                <a:solidFill>
                  <a:srgbClr val="00334B"/>
                </a:solidFill>
                <a:latin typeface="Calibri"/>
                <a:cs typeface="Calibri"/>
              </a:rPr>
              <a:t> </a:t>
            </a:r>
            <a:r>
              <a:rPr sz="1100" b="1" spc="150" dirty="0">
                <a:solidFill>
                  <a:srgbClr val="00334B"/>
                </a:solidFill>
                <a:latin typeface="Calibri"/>
                <a:cs typeface="Calibri"/>
              </a:rPr>
              <a:t>TP</a:t>
            </a:r>
            <a:endParaRPr sz="1100">
              <a:latin typeface="Calibri"/>
              <a:cs typeface="Calibri"/>
            </a:endParaRPr>
          </a:p>
        </p:txBody>
      </p:sp>
      <p:sp>
        <p:nvSpPr>
          <p:cNvPr id="47" name="object 47"/>
          <p:cNvSpPr txBox="1"/>
          <p:nvPr/>
        </p:nvSpPr>
        <p:spPr>
          <a:xfrm>
            <a:off x="6421628" y="4643373"/>
            <a:ext cx="2632075" cy="697230"/>
          </a:xfrm>
          <a:prstGeom prst="rect">
            <a:avLst/>
          </a:prstGeom>
        </p:spPr>
        <p:txBody>
          <a:bodyPr vert="horz" wrap="square" lIns="0" tIns="12700" rIns="0" bIns="0" rtlCol="0">
            <a:spAutoFit/>
          </a:bodyPr>
          <a:lstStyle/>
          <a:p>
            <a:pPr marL="12700">
              <a:lnSpc>
                <a:spcPct val="100000"/>
              </a:lnSpc>
              <a:spcBef>
                <a:spcPts val="100"/>
              </a:spcBef>
              <a:tabLst>
                <a:tab pos="299085" algn="l"/>
              </a:tabLst>
            </a:pPr>
            <a:r>
              <a:rPr sz="1100" spc="-50" dirty="0">
                <a:solidFill>
                  <a:srgbClr val="00A3D5"/>
                </a:solidFill>
                <a:latin typeface="Calibri"/>
                <a:cs typeface="Calibri"/>
              </a:rPr>
              <a:t>+</a:t>
            </a:r>
            <a:r>
              <a:rPr sz="1100" dirty="0">
                <a:solidFill>
                  <a:srgbClr val="00A3D5"/>
                </a:solidFill>
                <a:latin typeface="Calibri"/>
                <a:cs typeface="Calibri"/>
              </a:rPr>
              <a:t>	</a:t>
            </a:r>
            <a:r>
              <a:rPr sz="1100" dirty="0">
                <a:solidFill>
                  <a:srgbClr val="00334B"/>
                </a:solidFill>
                <a:latin typeface="Century Gothic"/>
                <a:cs typeface="Century Gothic"/>
              </a:rPr>
              <a:t>Identify</a:t>
            </a:r>
            <a:r>
              <a:rPr sz="1100" spc="114" dirty="0">
                <a:solidFill>
                  <a:srgbClr val="00334B"/>
                </a:solidFill>
                <a:latin typeface="Century Gothic"/>
                <a:cs typeface="Century Gothic"/>
              </a:rPr>
              <a:t> </a:t>
            </a:r>
            <a:r>
              <a:rPr sz="1100" spc="85" dirty="0">
                <a:solidFill>
                  <a:srgbClr val="00334B"/>
                </a:solidFill>
                <a:latin typeface="Century Gothic"/>
                <a:cs typeface="Century Gothic"/>
              </a:rPr>
              <a:t>must-</a:t>
            </a:r>
            <a:r>
              <a:rPr sz="1100" spc="-20" dirty="0">
                <a:solidFill>
                  <a:srgbClr val="00334B"/>
                </a:solidFill>
                <a:latin typeface="Century Gothic"/>
                <a:cs typeface="Century Gothic"/>
              </a:rPr>
              <a:t>have</a:t>
            </a:r>
            <a:r>
              <a:rPr sz="1100" spc="90" dirty="0">
                <a:solidFill>
                  <a:srgbClr val="00334B"/>
                </a:solidFill>
                <a:latin typeface="Century Gothic"/>
                <a:cs typeface="Century Gothic"/>
              </a:rPr>
              <a:t> </a:t>
            </a:r>
            <a:r>
              <a:rPr sz="1100" dirty="0">
                <a:solidFill>
                  <a:srgbClr val="00334B"/>
                </a:solidFill>
                <a:latin typeface="Century Gothic"/>
                <a:cs typeface="Century Gothic"/>
              </a:rPr>
              <a:t>features,</a:t>
            </a:r>
            <a:r>
              <a:rPr sz="1100" spc="75" dirty="0">
                <a:solidFill>
                  <a:srgbClr val="00334B"/>
                </a:solidFill>
                <a:latin typeface="Century Gothic"/>
                <a:cs typeface="Century Gothic"/>
              </a:rPr>
              <a:t> </a:t>
            </a:r>
            <a:r>
              <a:rPr sz="1100" spc="-25" dirty="0">
                <a:solidFill>
                  <a:srgbClr val="00334B"/>
                </a:solidFill>
                <a:latin typeface="Century Gothic"/>
                <a:cs typeface="Century Gothic"/>
              </a:rPr>
              <a:t>ie.</a:t>
            </a:r>
            <a:endParaRPr sz="1100">
              <a:latin typeface="Century Gothic"/>
              <a:cs typeface="Century Gothic"/>
            </a:endParaRPr>
          </a:p>
          <a:p>
            <a:pPr marL="299085">
              <a:lnSpc>
                <a:spcPct val="100000"/>
              </a:lnSpc>
            </a:pPr>
            <a:r>
              <a:rPr sz="1100" dirty="0">
                <a:solidFill>
                  <a:srgbClr val="00334B"/>
                </a:solidFill>
                <a:latin typeface="Century Gothic"/>
                <a:cs typeface="Century Gothic"/>
              </a:rPr>
              <a:t>Services</a:t>
            </a:r>
            <a:r>
              <a:rPr sz="1100" spc="35" dirty="0">
                <a:solidFill>
                  <a:srgbClr val="00334B"/>
                </a:solidFill>
                <a:latin typeface="Century Gothic"/>
                <a:cs typeface="Century Gothic"/>
              </a:rPr>
              <a:t> </a:t>
            </a:r>
            <a:r>
              <a:rPr sz="1100" spc="-10" dirty="0">
                <a:solidFill>
                  <a:srgbClr val="00334B"/>
                </a:solidFill>
                <a:latin typeface="Century Gothic"/>
                <a:cs typeface="Century Gothic"/>
              </a:rPr>
              <a:t>and/or</a:t>
            </a:r>
            <a:r>
              <a:rPr sz="1100" spc="70" dirty="0">
                <a:solidFill>
                  <a:srgbClr val="00334B"/>
                </a:solidFill>
                <a:latin typeface="Century Gothic"/>
                <a:cs typeface="Century Gothic"/>
              </a:rPr>
              <a:t> </a:t>
            </a:r>
            <a:r>
              <a:rPr sz="1100" spc="-10" dirty="0">
                <a:solidFill>
                  <a:srgbClr val="00334B"/>
                </a:solidFill>
                <a:latin typeface="Century Gothic"/>
                <a:cs typeface="Century Gothic"/>
              </a:rPr>
              <a:t>assets</a:t>
            </a:r>
            <a:endParaRPr sz="1100">
              <a:latin typeface="Century Gothic"/>
              <a:cs typeface="Century Gothic"/>
            </a:endParaRPr>
          </a:p>
          <a:p>
            <a:pPr marL="12700">
              <a:lnSpc>
                <a:spcPct val="100000"/>
              </a:lnSpc>
              <a:tabLst>
                <a:tab pos="299085" algn="l"/>
              </a:tabLst>
            </a:pPr>
            <a:r>
              <a:rPr sz="1100" spc="-50" dirty="0">
                <a:solidFill>
                  <a:srgbClr val="00A3D5"/>
                </a:solidFill>
                <a:latin typeface="Calibri"/>
                <a:cs typeface="Calibri"/>
              </a:rPr>
              <a:t>+</a:t>
            </a:r>
            <a:r>
              <a:rPr sz="1100" dirty="0">
                <a:solidFill>
                  <a:srgbClr val="00A3D5"/>
                </a:solidFill>
                <a:latin typeface="Calibri"/>
                <a:cs typeface="Calibri"/>
              </a:rPr>
              <a:t>	</a:t>
            </a:r>
            <a:r>
              <a:rPr sz="1100" dirty="0">
                <a:solidFill>
                  <a:srgbClr val="00334B"/>
                </a:solidFill>
                <a:latin typeface="Century Gothic"/>
                <a:cs typeface="Century Gothic"/>
              </a:rPr>
              <a:t>Identify</a:t>
            </a:r>
            <a:r>
              <a:rPr sz="1100" spc="95" dirty="0">
                <a:solidFill>
                  <a:srgbClr val="00334B"/>
                </a:solidFill>
                <a:latin typeface="Century Gothic"/>
                <a:cs typeface="Century Gothic"/>
              </a:rPr>
              <a:t> </a:t>
            </a:r>
            <a:r>
              <a:rPr sz="1100" dirty="0">
                <a:solidFill>
                  <a:srgbClr val="00334B"/>
                </a:solidFill>
                <a:latin typeface="Century Gothic"/>
                <a:cs typeface="Century Gothic"/>
              </a:rPr>
              <a:t>interfaces</a:t>
            </a:r>
            <a:r>
              <a:rPr sz="1100" spc="65" dirty="0">
                <a:solidFill>
                  <a:srgbClr val="00334B"/>
                </a:solidFill>
                <a:latin typeface="Century Gothic"/>
                <a:cs typeface="Century Gothic"/>
              </a:rPr>
              <a:t> </a:t>
            </a:r>
            <a:r>
              <a:rPr sz="1100" dirty="0">
                <a:solidFill>
                  <a:srgbClr val="00334B"/>
                </a:solidFill>
                <a:latin typeface="Century Gothic"/>
                <a:cs typeface="Century Gothic"/>
              </a:rPr>
              <a:t>of</a:t>
            </a:r>
            <a:r>
              <a:rPr sz="1100" spc="75" dirty="0">
                <a:solidFill>
                  <a:srgbClr val="00334B"/>
                </a:solidFill>
                <a:latin typeface="Century Gothic"/>
                <a:cs typeface="Century Gothic"/>
              </a:rPr>
              <a:t> </a:t>
            </a:r>
            <a:r>
              <a:rPr sz="1100" spc="135" dirty="0">
                <a:solidFill>
                  <a:srgbClr val="00334B"/>
                </a:solidFill>
                <a:latin typeface="Century Gothic"/>
                <a:cs typeface="Century Gothic"/>
              </a:rPr>
              <a:t>TPs</a:t>
            </a:r>
            <a:r>
              <a:rPr sz="1100" spc="65" dirty="0">
                <a:solidFill>
                  <a:srgbClr val="00334B"/>
                </a:solidFill>
                <a:latin typeface="Century Gothic"/>
                <a:cs typeface="Century Gothic"/>
              </a:rPr>
              <a:t> </a:t>
            </a:r>
            <a:r>
              <a:rPr sz="1100" dirty="0">
                <a:solidFill>
                  <a:srgbClr val="00334B"/>
                </a:solidFill>
                <a:latin typeface="Century Gothic"/>
                <a:cs typeface="Century Gothic"/>
              </a:rPr>
              <a:t>to</a:t>
            </a:r>
            <a:r>
              <a:rPr sz="1100" spc="85" dirty="0">
                <a:solidFill>
                  <a:srgbClr val="00334B"/>
                </a:solidFill>
                <a:latin typeface="Century Gothic"/>
                <a:cs typeface="Century Gothic"/>
              </a:rPr>
              <a:t> </a:t>
            </a:r>
            <a:r>
              <a:rPr sz="1100" spc="-20" dirty="0">
                <a:solidFill>
                  <a:srgbClr val="00334B"/>
                </a:solidFill>
                <a:latin typeface="Century Gothic"/>
                <a:cs typeface="Century Gothic"/>
              </a:rPr>
              <a:t>other</a:t>
            </a:r>
            <a:endParaRPr sz="1100">
              <a:latin typeface="Century Gothic"/>
              <a:cs typeface="Century Gothic"/>
            </a:endParaRPr>
          </a:p>
          <a:p>
            <a:pPr marL="299085">
              <a:lnSpc>
                <a:spcPct val="100000"/>
              </a:lnSpc>
            </a:pPr>
            <a:r>
              <a:rPr sz="1100" spc="135" dirty="0">
                <a:solidFill>
                  <a:srgbClr val="00334B"/>
                </a:solidFill>
                <a:latin typeface="Century Gothic"/>
                <a:cs typeface="Century Gothic"/>
              </a:rPr>
              <a:t>TPs</a:t>
            </a:r>
            <a:r>
              <a:rPr sz="1100" spc="5" dirty="0">
                <a:solidFill>
                  <a:srgbClr val="00334B"/>
                </a:solidFill>
                <a:latin typeface="Century Gothic"/>
                <a:cs typeface="Century Gothic"/>
              </a:rPr>
              <a:t> </a:t>
            </a:r>
            <a:r>
              <a:rPr sz="1100" dirty="0">
                <a:solidFill>
                  <a:srgbClr val="00334B"/>
                </a:solidFill>
                <a:latin typeface="Century Gothic"/>
                <a:cs typeface="Century Gothic"/>
              </a:rPr>
              <a:t>and</a:t>
            </a:r>
            <a:r>
              <a:rPr sz="1100" spc="45" dirty="0">
                <a:solidFill>
                  <a:srgbClr val="00334B"/>
                </a:solidFill>
                <a:latin typeface="Century Gothic"/>
                <a:cs typeface="Century Gothic"/>
              </a:rPr>
              <a:t> </a:t>
            </a:r>
            <a:r>
              <a:rPr sz="1100" dirty="0">
                <a:solidFill>
                  <a:srgbClr val="00334B"/>
                </a:solidFill>
                <a:latin typeface="Century Gothic"/>
                <a:cs typeface="Century Gothic"/>
              </a:rPr>
              <a:t>partner</a:t>
            </a:r>
            <a:r>
              <a:rPr sz="1100" spc="15" dirty="0">
                <a:solidFill>
                  <a:srgbClr val="00334B"/>
                </a:solidFill>
                <a:latin typeface="Century Gothic"/>
                <a:cs typeface="Century Gothic"/>
              </a:rPr>
              <a:t> </a:t>
            </a:r>
            <a:r>
              <a:rPr sz="1100" spc="35" dirty="0">
                <a:solidFill>
                  <a:srgbClr val="00334B"/>
                </a:solidFill>
                <a:latin typeface="Century Gothic"/>
                <a:cs typeface="Century Gothic"/>
              </a:rPr>
              <a:t>network</a:t>
            </a:r>
            <a:endParaRPr sz="1100">
              <a:latin typeface="Century Gothic"/>
              <a:cs typeface="Century Gothic"/>
            </a:endParaRPr>
          </a:p>
        </p:txBody>
      </p:sp>
      <p:grpSp>
        <p:nvGrpSpPr>
          <p:cNvPr id="48" name="object 48"/>
          <p:cNvGrpSpPr/>
          <p:nvPr/>
        </p:nvGrpSpPr>
        <p:grpSpPr>
          <a:xfrm>
            <a:off x="4966715" y="1810473"/>
            <a:ext cx="4133215" cy="622300"/>
            <a:chOff x="4966715" y="1810473"/>
            <a:chExt cx="4133215" cy="622300"/>
          </a:xfrm>
        </p:grpSpPr>
        <p:pic>
          <p:nvPicPr>
            <p:cNvPr id="49" name="object 49"/>
            <p:cNvPicPr/>
            <p:nvPr/>
          </p:nvPicPr>
          <p:blipFill>
            <a:blip r:embed="rId7" cstate="print"/>
            <a:stretch>
              <a:fillRect/>
            </a:stretch>
          </p:blipFill>
          <p:spPr>
            <a:xfrm>
              <a:off x="4966715" y="1810473"/>
              <a:ext cx="4133088" cy="621830"/>
            </a:xfrm>
            <a:prstGeom prst="rect">
              <a:avLst/>
            </a:prstGeom>
          </p:spPr>
        </p:pic>
        <p:pic>
          <p:nvPicPr>
            <p:cNvPr id="50" name="object 50"/>
            <p:cNvPicPr/>
            <p:nvPr/>
          </p:nvPicPr>
          <p:blipFill>
            <a:blip r:embed="rId11" cstate="print"/>
            <a:stretch>
              <a:fillRect/>
            </a:stretch>
          </p:blipFill>
          <p:spPr>
            <a:xfrm>
              <a:off x="5742431" y="1932393"/>
              <a:ext cx="2449067" cy="422186"/>
            </a:xfrm>
            <a:prstGeom prst="rect">
              <a:avLst/>
            </a:prstGeom>
          </p:spPr>
        </p:pic>
        <p:sp>
          <p:nvSpPr>
            <p:cNvPr id="51" name="object 51"/>
            <p:cNvSpPr/>
            <p:nvPr/>
          </p:nvSpPr>
          <p:spPr>
            <a:xfrm>
              <a:off x="4992623" y="1836420"/>
              <a:ext cx="4030979" cy="520065"/>
            </a:xfrm>
            <a:custGeom>
              <a:avLst/>
              <a:gdLst/>
              <a:ahLst/>
              <a:cxnLst/>
              <a:rect l="l" t="t" r="r" b="b"/>
              <a:pathLst>
                <a:path w="4030979" h="520064">
                  <a:moveTo>
                    <a:pt x="3771137" y="0"/>
                  </a:moveTo>
                  <a:lnTo>
                    <a:pt x="0" y="0"/>
                  </a:lnTo>
                  <a:lnTo>
                    <a:pt x="0" y="519683"/>
                  </a:lnTo>
                  <a:lnTo>
                    <a:pt x="3771137" y="519683"/>
                  </a:lnTo>
                  <a:lnTo>
                    <a:pt x="4030979" y="259841"/>
                  </a:lnTo>
                  <a:lnTo>
                    <a:pt x="3771137" y="0"/>
                  </a:lnTo>
                  <a:close/>
                </a:path>
              </a:pathLst>
            </a:custGeom>
            <a:solidFill>
              <a:srgbClr val="005F92"/>
            </a:solidFill>
          </p:spPr>
          <p:txBody>
            <a:bodyPr wrap="square" lIns="0" tIns="0" rIns="0" bIns="0" rtlCol="0"/>
            <a:lstStyle/>
            <a:p>
              <a:endParaRPr/>
            </a:p>
          </p:txBody>
        </p:sp>
      </p:grpSp>
      <p:sp>
        <p:nvSpPr>
          <p:cNvPr id="52" name="object 52"/>
          <p:cNvSpPr txBox="1"/>
          <p:nvPr/>
        </p:nvSpPr>
        <p:spPr>
          <a:xfrm>
            <a:off x="5848858" y="1984628"/>
            <a:ext cx="2188210" cy="208279"/>
          </a:xfrm>
          <a:prstGeom prst="rect">
            <a:avLst/>
          </a:prstGeom>
        </p:spPr>
        <p:txBody>
          <a:bodyPr vert="horz" wrap="square" lIns="0" tIns="12700" rIns="0" bIns="0" rtlCol="0">
            <a:spAutoFit/>
          </a:bodyPr>
          <a:lstStyle/>
          <a:p>
            <a:pPr marL="12700">
              <a:lnSpc>
                <a:spcPct val="100000"/>
              </a:lnSpc>
              <a:spcBef>
                <a:spcPts val="100"/>
              </a:spcBef>
            </a:pPr>
            <a:r>
              <a:rPr sz="1200" spc="60" dirty="0">
                <a:solidFill>
                  <a:srgbClr val="FFFFFF"/>
                </a:solidFill>
                <a:latin typeface="Century Gothic"/>
                <a:cs typeface="Century Gothic"/>
              </a:rPr>
              <a:t>WP2:</a:t>
            </a:r>
            <a:r>
              <a:rPr sz="1200" spc="45" dirty="0">
                <a:solidFill>
                  <a:srgbClr val="FFFFFF"/>
                </a:solidFill>
                <a:latin typeface="Century Gothic"/>
                <a:cs typeface="Century Gothic"/>
              </a:rPr>
              <a:t> </a:t>
            </a:r>
            <a:r>
              <a:rPr sz="1200" dirty="0">
                <a:solidFill>
                  <a:srgbClr val="FFFFFF"/>
                </a:solidFill>
                <a:latin typeface="Century Gothic"/>
                <a:cs typeface="Century Gothic"/>
              </a:rPr>
              <a:t>Technology</a:t>
            </a:r>
            <a:r>
              <a:rPr sz="1200" spc="40" dirty="0">
                <a:solidFill>
                  <a:srgbClr val="FFFFFF"/>
                </a:solidFill>
                <a:latin typeface="Century Gothic"/>
                <a:cs typeface="Century Gothic"/>
              </a:rPr>
              <a:t> </a:t>
            </a:r>
            <a:r>
              <a:rPr sz="1200" spc="70" dirty="0">
                <a:solidFill>
                  <a:srgbClr val="FFFFFF"/>
                </a:solidFill>
                <a:latin typeface="Century Gothic"/>
                <a:cs typeface="Century Gothic"/>
              </a:rPr>
              <a:t>Pillars</a:t>
            </a:r>
            <a:r>
              <a:rPr sz="1200" spc="45" dirty="0">
                <a:solidFill>
                  <a:srgbClr val="FFFFFF"/>
                </a:solidFill>
                <a:latin typeface="Century Gothic"/>
                <a:cs typeface="Century Gothic"/>
              </a:rPr>
              <a:t> </a:t>
            </a:r>
            <a:r>
              <a:rPr sz="1200" spc="30" dirty="0">
                <a:solidFill>
                  <a:srgbClr val="FFFFFF"/>
                </a:solidFill>
                <a:latin typeface="Century Gothic"/>
                <a:cs typeface="Century Gothic"/>
              </a:rPr>
              <a:t>(TP)</a:t>
            </a:r>
            <a:endParaRPr sz="1200">
              <a:latin typeface="Century Gothic"/>
              <a:cs typeface="Century Gothic"/>
            </a:endParaRPr>
          </a:p>
        </p:txBody>
      </p:sp>
      <p:grpSp>
        <p:nvGrpSpPr>
          <p:cNvPr id="53" name="object 53"/>
          <p:cNvGrpSpPr/>
          <p:nvPr/>
        </p:nvGrpSpPr>
        <p:grpSpPr>
          <a:xfrm>
            <a:off x="9281159" y="1810473"/>
            <a:ext cx="2639695" cy="622300"/>
            <a:chOff x="9281159" y="1810473"/>
            <a:chExt cx="2639695" cy="622300"/>
          </a:xfrm>
        </p:grpSpPr>
        <p:pic>
          <p:nvPicPr>
            <p:cNvPr id="54" name="object 54"/>
            <p:cNvPicPr/>
            <p:nvPr/>
          </p:nvPicPr>
          <p:blipFill>
            <a:blip r:embed="rId12" cstate="print"/>
            <a:stretch>
              <a:fillRect/>
            </a:stretch>
          </p:blipFill>
          <p:spPr>
            <a:xfrm>
              <a:off x="9281159" y="1810473"/>
              <a:ext cx="2639568" cy="621830"/>
            </a:xfrm>
            <a:prstGeom prst="rect">
              <a:avLst/>
            </a:prstGeom>
          </p:spPr>
        </p:pic>
        <p:pic>
          <p:nvPicPr>
            <p:cNvPr id="55" name="object 55"/>
            <p:cNvPicPr/>
            <p:nvPr/>
          </p:nvPicPr>
          <p:blipFill>
            <a:blip r:embed="rId13" cstate="print"/>
            <a:stretch>
              <a:fillRect/>
            </a:stretch>
          </p:blipFill>
          <p:spPr>
            <a:xfrm>
              <a:off x="9797795" y="1932393"/>
              <a:ext cx="1473707" cy="422186"/>
            </a:xfrm>
            <a:prstGeom prst="rect">
              <a:avLst/>
            </a:prstGeom>
          </p:spPr>
        </p:pic>
        <p:sp>
          <p:nvSpPr>
            <p:cNvPr id="56" name="object 56"/>
            <p:cNvSpPr/>
            <p:nvPr/>
          </p:nvSpPr>
          <p:spPr>
            <a:xfrm>
              <a:off x="9307067" y="1836420"/>
              <a:ext cx="2537460" cy="520065"/>
            </a:xfrm>
            <a:custGeom>
              <a:avLst/>
              <a:gdLst/>
              <a:ahLst/>
              <a:cxnLst/>
              <a:rect l="l" t="t" r="r" b="b"/>
              <a:pathLst>
                <a:path w="2537459" h="520064">
                  <a:moveTo>
                    <a:pt x="2277617" y="0"/>
                  </a:moveTo>
                  <a:lnTo>
                    <a:pt x="0" y="0"/>
                  </a:lnTo>
                  <a:lnTo>
                    <a:pt x="0" y="519683"/>
                  </a:lnTo>
                  <a:lnTo>
                    <a:pt x="2277617" y="519683"/>
                  </a:lnTo>
                  <a:lnTo>
                    <a:pt x="2537459" y="259841"/>
                  </a:lnTo>
                  <a:lnTo>
                    <a:pt x="2277617" y="0"/>
                  </a:lnTo>
                  <a:close/>
                </a:path>
              </a:pathLst>
            </a:custGeom>
            <a:solidFill>
              <a:srgbClr val="005F92"/>
            </a:solidFill>
          </p:spPr>
          <p:txBody>
            <a:bodyPr wrap="square" lIns="0" tIns="0" rIns="0" bIns="0" rtlCol="0"/>
            <a:lstStyle/>
            <a:p>
              <a:endParaRPr/>
            </a:p>
          </p:txBody>
        </p:sp>
      </p:grpSp>
      <p:sp>
        <p:nvSpPr>
          <p:cNvPr id="57" name="object 57"/>
          <p:cNvSpPr txBox="1"/>
          <p:nvPr/>
        </p:nvSpPr>
        <p:spPr>
          <a:xfrm>
            <a:off x="9903968" y="1984628"/>
            <a:ext cx="1214755" cy="208279"/>
          </a:xfrm>
          <a:prstGeom prst="rect">
            <a:avLst/>
          </a:prstGeom>
        </p:spPr>
        <p:txBody>
          <a:bodyPr vert="horz" wrap="square" lIns="0" tIns="12700" rIns="0" bIns="0" rtlCol="0">
            <a:spAutoFit/>
          </a:bodyPr>
          <a:lstStyle/>
          <a:p>
            <a:pPr marL="12700">
              <a:lnSpc>
                <a:spcPct val="100000"/>
              </a:lnSpc>
              <a:spcBef>
                <a:spcPts val="100"/>
              </a:spcBef>
            </a:pPr>
            <a:r>
              <a:rPr sz="1200" spc="60" dirty="0">
                <a:solidFill>
                  <a:srgbClr val="FFFFFF"/>
                </a:solidFill>
                <a:latin typeface="Century Gothic"/>
                <a:cs typeface="Century Gothic"/>
              </a:rPr>
              <a:t>WP3:</a:t>
            </a:r>
            <a:r>
              <a:rPr sz="1200" spc="-25" dirty="0">
                <a:solidFill>
                  <a:srgbClr val="FFFFFF"/>
                </a:solidFill>
                <a:latin typeface="Century Gothic"/>
                <a:cs typeface="Century Gothic"/>
              </a:rPr>
              <a:t> </a:t>
            </a:r>
            <a:r>
              <a:rPr sz="1200" spc="60" dirty="0">
                <a:solidFill>
                  <a:srgbClr val="FFFFFF"/>
                </a:solidFill>
                <a:latin typeface="Century Gothic"/>
                <a:cs typeface="Century Gothic"/>
              </a:rPr>
              <a:t>Summary</a:t>
            </a:r>
            <a:endParaRPr sz="1200">
              <a:latin typeface="Century Gothic"/>
              <a:cs typeface="Century Gothic"/>
            </a:endParaRPr>
          </a:p>
        </p:txBody>
      </p:sp>
      <p:grpSp>
        <p:nvGrpSpPr>
          <p:cNvPr id="58" name="object 58"/>
          <p:cNvGrpSpPr/>
          <p:nvPr/>
        </p:nvGrpSpPr>
        <p:grpSpPr>
          <a:xfrm>
            <a:off x="356488" y="5739129"/>
            <a:ext cx="11490325" cy="410209"/>
            <a:chOff x="356488" y="5739129"/>
            <a:chExt cx="11490325" cy="410209"/>
          </a:xfrm>
        </p:grpSpPr>
        <p:sp>
          <p:nvSpPr>
            <p:cNvPr id="59" name="object 59"/>
            <p:cNvSpPr/>
            <p:nvPr/>
          </p:nvSpPr>
          <p:spPr>
            <a:xfrm>
              <a:off x="359663" y="5742304"/>
              <a:ext cx="11483975" cy="0"/>
            </a:xfrm>
            <a:custGeom>
              <a:avLst/>
              <a:gdLst/>
              <a:ahLst/>
              <a:cxnLst/>
              <a:rect l="l" t="t" r="r" b="b"/>
              <a:pathLst>
                <a:path w="11483975">
                  <a:moveTo>
                    <a:pt x="0" y="0"/>
                  </a:moveTo>
                  <a:lnTo>
                    <a:pt x="11483975" y="0"/>
                  </a:lnTo>
                </a:path>
              </a:pathLst>
            </a:custGeom>
            <a:ln w="6350">
              <a:solidFill>
                <a:srgbClr val="DFE3E8"/>
              </a:solidFill>
            </a:ln>
          </p:spPr>
          <p:txBody>
            <a:bodyPr wrap="square" lIns="0" tIns="0" rIns="0" bIns="0" rtlCol="0"/>
            <a:lstStyle/>
            <a:p>
              <a:endParaRPr/>
            </a:p>
          </p:txBody>
        </p:sp>
        <p:sp>
          <p:nvSpPr>
            <p:cNvPr id="60" name="object 60"/>
            <p:cNvSpPr/>
            <p:nvPr/>
          </p:nvSpPr>
          <p:spPr>
            <a:xfrm>
              <a:off x="359663" y="5745479"/>
              <a:ext cx="11485245" cy="403860"/>
            </a:xfrm>
            <a:custGeom>
              <a:avLst/>
              <a:gdLst/>
              <a:ahLst/>
              <a:cxnLst/>
              <a:rect l="l" t="t" r="r" b="b"/>
              <a:pathLst>
                <a:path w="11485245" h="403860">
                  <a:moveTo>
                    <a:pt x="11484864" y="0"/>
                  </a:moveTo>
                  <a:lnTo>
                    <a:pt x="0" y="0"/>
                  </a:lnTo>
                  <a:lnTo>
                    <a:pt x="0" y="403860"/>
                  </a:lnTo>
                  <a:lnTo>
                    <a:pt x="11484864" y="403860"/>
                  </a:lnTo>
                  <a:lnTo>
                    <a:pt x="11484864" y="0"/>
                  </a:lnTo>
                  <a:close/>
                </a:path>
              </a:pathLst>
            </a:custGeom>
            <a:solidFill>
              <a:srgbClr val="005F92"/>
            </a:solidFill>
          </p:spPr>
          <p:txBody>
            <a:bodyPr wrap="square" lIns="0" tIns="0" rIns="0" bIns="0" rtlCol="0"/>
            <a:lstStyle/>
            <a:p>
              <a:endParaRPr/>
            </a:p>
          </p:txBody>
        </p:sp>
      </p:grpSp>
      <p:sp>
        <p:nvSpPr>
          <p:cNvPr id="61" name="object 61"/>
          <p:cNvSpPr txBox="1"/>
          <p:nvPr/>
        </p:nvSpPr>
        <p:spPr>
          <a:xfrm>
            <a:off x="2719197" y="5836716"/>
            <a:ext cx="6776720" cy="208279"/>
          </a:xfrm>
          <a:prstGeom prst="rect">
            <a:avLst/>
          </a:prstGeom>
        </p:spPr>
        <p:txBody>
          <a:bodyPr vert="horz" wrap="square" lIns="0" tIns="12700" rIns="0" bIns="0" rtlCol="0">
            <a:spAutoFit/>
          </a:bodyPr>
          <a:lstStyle/>
          <a:p>
            <a:pPr marL="12700">
              <a:lnSpc>
                <a:spcPct val="100000"/>
              </a:lnSpc>
              <a:spcBef>
                <a:spcPts val="100"/>
              </a:spcBef>
            </a:pPr>
            <a:r>
              <a:rPr sz="1200" spc="75" dirty="0">
                <a:solidFill>
                  <a:srgbClr val="FFFFFF"/>
                </a:solidFill>
                <a:latin typeface="Century Gothic"/>
                <a:cs typeface="Century Gothic"/>
              </a:rPr>
              <a:t>Results</a:t>
            </a:r>
            <a:r>
              <a:rPr sz="1200" dirty="0">
                <a:solidFill>
                  <a:srgbClr val="FFFFFF"/>
                </a:solidFill>
                <a:latin typeface="Century Gothic"/>
                <a:cs typeface="Century Gothic"/>
              </a:rPr>
              <a:t> of</a:t>
            </a:r>
            <a:r>
              <a:rPr sz="1200" spc="-5" dirty="0">
                <a:solidFill>
                  <a:srgbClr val="FFFFFF"/>
                </a:solidFill>
                <a:latin typeface="Century Gothic"/>
                <a:cs typeface="Century Gothic"/>
              </a:rPr>
              <a:t> </a:t>
            </a:r>
            <a:r>
              <a:rPr sz="1200" spc="155" dirty="0">
                <a:solidFill>
                  <a:srgbClr val="FFFFFF"/>
                </a:solidFill>
                <a:latin typeface="Century Gothic"/>
                <a:cs typeface="Century Gothic"/>
              </a:rPr>
              <a:t>WP</a:t>
            </a:r>
            <a:r>
              <a:rPr sz="1200" spc="-5" dirty="0">
                <a:solidFill>
                  <a:srgbClr val="FFFFFF"/>
                </a:solidFill>
                <a:latin typeface="Century Gothic"/>
                <a:cs typeface="Century Gothic"/>
              </a:rPr>
              <a:t> </a:t>
            </a:r>
            <a:r>
              <a:rPr sz="1200" spc="-240" dirty="0">
                <a:solidFill>
                  <a:srgbClr val="FFFFFF"/>
                </a:solidFill>
                <a:latin typeface="Century Gothic"/>
                <a:cs typeface="Century Gothic"/>
              </a:rPr>
              <a:t>1</a:t>
            </a:r>
            <a:r>
              <a:rPr sz="1200" spc="-10" dirty="0">
                <a:solidFill>
                  <a:srgbClr val="FFFFFF"/>
                </a:solidFill>
                <a:latin typeface="Century Gothic"/>
                <a:cs typeface="Century Gothic"/>
              </a:rPr>
              <a:t> </a:t>
            </a:r>
            <a:r>
              <a:rPr sz="1200" spc="70" dirty="0">
                <a:solidFill>
                  <a:srgbClr val="FFFFFF"/>
                </a:solidFill>
                <a:latin typeface="Century Gothic"/>
                <a:cs typeface="Century Gothic"/>
              </a:rPr>
              <a:t>will</a:t>
            </a:r>
            <a:r>
              <a:rPr sz="1200" spc="-5" dirty="0">
                <a:solidFill>
                  <a:srgbClr val="FFFFFF"/>
                </a:solidFill>
                <a:latin typeface="Century Gothic"/>
                <a:cs typeface="Century Gothic"/>
              </a:rPr>
              <a:t> </a:t>
            </a:r>
            <a:r>
              <a:rPr sz="1200" spc="-10" dirty="0">
                <a:solidFill>
                  <a:srgbClr val="FFFFFF"/>
                </a:solidFill>
                <a:latin typeface="Century Gothic"/>
                <a:cs typeface="Century Gothic"/>
              </a:rPr>
              <a:t>be</a:t>
            </a:r>
            <a:r>
              <a:rPr sz="1200" spc="-5" dirty="0">
                <a:solidFill>
                  <a:srgbClr val="FFFFFF"/>
                </a:solidFill>
                <a:latin typeface="Century Gothic"/>
                <a:cs typeface="Century Gothic"/>
              </a:rPr>
              <a:t> </a:t>
            </a:r>
            <a:r>
              <a:rPr sz="1200" spc="-20" dirty="0">
                <a:solidFill>
                  <a:srgbClr val="FFFFFF"/>
                </a:solidFill>
                <a:latin typeface="Century Gothic"/>
                <a:cs typeface="Century Gothic"/>
              </a:rPr>
              <a:t>affected</a:t>
            </a:r>
            <a:r>
              <a:rPr sz="1200" spc="20" dirty="0">
                <a:solidFill>
                  <a:srgbClr val="FFFFFF"/>
                </a:solidFill>
                <a:latin typeface="Century Gothic"/>
                <a:cs typeface="Century Gothic"/>
              </a:rPr>
              <a:t> </a:t>
            </a:r>
            <a:r>
              <a:rPr sz="1200" dirty="0">
                <a:solidFill>
                  <a:srgbClr val="FFFFFF"/>
                </a:solidFill>
                <a:latin typeface="Century Gothic"/>
                <a:cs typeface="Century Gothic"/>
              </a:rPr>
              <a:t>by</a:t>
            </a:r>
            <a:r>
              <a:rPr sz="1200" spc="-10" dirty="0">
                <a:solidFill>
                  <a:srgbClr val="FFFFFF"/>
                </a:solidFill>
                <a:latin typeface="Century Gothic"/>
                <a:cs typeface="Century Gothic"/>
              </a:rPr>
              <a:t> </a:t>
            </a:r>
            <a:r>
              <a:rPr sz="1200" spc="80" dirty="0">
                <a:solidFill>
                  <a:srgbClr val="FFFFFF"/>
                </a:solidFill>
                <a:latin typeface="Century Gothic"/>
                <a:cs typeface="Century Gothic"/>
              </a:rPr>
              <a:t>insights</a:t>
            </a:r>
            <a:r>
              <a:rPr sz="1200" spc="-15" dirty="0">
                <a:solidFill>
                  <a:srgbClr val="FFFFFF"/>
                </a:solidFill>
                <a:latin typeface="Century Gothic"/>
                <a:cs typeface="Century Gothic"/>
              </a:rPr>
              <a:t> </a:t>
            </a:r>
            <a:r>
              <a:rPr sz="1200" dirty="0">
                <a:solidFill>
                  <a:srgbClr val="FFFFFF"/>
                </a:solidFill>
                <a:latin typeface="Century Gothic"/>
                <a:cs typeface="Century Gothic"/>
              </a:rPr>
              <a:t>gained</a:t>
            </a:r>
            <a:r>
              <a:rPr sz="1200" spc="-10" dirty="0">
                <a:solidFill>
                  <a:srgbClr val="FFFFFF"/>
                </a:solidFill>
                <a:latin typeface="Century Gothic"/>
                <a:cs typeface="Century Gothic"/>
              </a:rPr>
              <a:t> </a:t>
            </a:r>
            <a:r>
              <a:rPr sz="1200" spc="55" dirty="0">
                <a:solidFill>
                  <a:srgbClr val="FFFFFF"/>
                </a:solidFill>
                <a:latin typeface="Century Gothic"/>
                <a:cs typeface="Century Gothic"/>
              </a:rPr>
              <a:t>during</a:t>
            </a:r>
            <a:r>
              <a:rPr sz="1200" dirty="0">
                <a:solidFill>
                  <a:srgbClr val="FFFFFF"/>
                </a:solidFill>
                <a:latin typeface="Century Gothic"/>
                <a:cs typeface="Century Gothic"/>
              </a:rPr>
              <a:t> </a:t>
            </a:r>
            <a:r>
              <a:rPr sz="1200" spc="155" dirty="0">
                <a:solidFill>
                  <a:srgbClr val="FFFFFF"/>
                </a:solidFill>
                <a:latin typeface="Century Gothic"/>
                <a:cs typeface="Century Gothic"/>
              </a:rPr>
              <a:t>WP</a:t>
            </a:r>
            <a:r>
              <a:rPr sz="1200" spc="-5" dirty="0">
                <a:solidFill>
                  <a:srgbClr val="FFFFFF"/>
                </a:solidFill>
                <a:latin typeface="Century Gothic"/>
                <a:cs typeface="Century Gothic"/>
              </a:rPr>
              <a:t> </a:t>
            </a:r>
            <a:r>
              <a:rPr sz="1200" dirty="0">
                <a:solidFill>
                  <a:srgbClr val="FFFFFF"/>
                </a:solidFill>
                <a:latin typeface="Century Gothic"/>
                <a:cs typeface="Century Gothic"/>
              </a:rPr>
              <a:t>2</a:t>
            </a:r>
            <a:r>
              <a:rPr sz="1200" spc="-10" dirty="0">
                <a:solidFill>
                  <a:srgbClr val="FFFFFF"/>
                </a:solidFill>
                <a:latin typeface="Century Gothic"/>
                <a:cs typeface="Century Gothic"/>
              </a:rPr>
              <a:t> </a:t>
            </a:r>
            <a:r>
              <a:rPr sz="1200" dirty="0">
                <a:solidFill>
                  <a:srgbClr val="FFFFFF"/>
                </a:solidFill>
                <a:latin typeface="Century Gothic"/>
                <a:cs typeface="Century Gothic"/>
              </a:rPr>
              <a:t>and may require</a:t>
            </a:r>
            <a:r>
              <a:rPr sz="1200" spc="-10" dirty="0">
                <a:solidFill>
                  <a:srgbClr val="FFFFFF"/>
                </a:solidFill>
                <a:latin typeface="Century Gothic"/>
                <a:cs typeface="Century Gothic"/>
              </a:rPr>
              <a:t> revision</a:t>
            </a:r>
            <a:endParaRPr sz="1200">
              <a:latin typeface="Century Gothic"/>
              <a:cs typeface="Century Gothic"/>
            </a:endParaRPr>
          </a:p>
        </p:txBody>
      </p:sp>
      <p:sp>
        <p:nvSpPr>
          <p:cNvPr id="62" name="object 62"/>
          <p:cNvSpPr/>
          <p:nvPr/>
        </p:nvSpPr>
        <p:spPr>
          <a:xfrm>
            <a:off x="359663" y="6142990"/>
            <a:ext cx="11483975" cy="12700"/>
          </a:xfrm>
          <a:custGeom>
            <a:avLst/>
            <a:gdLst/>
            <a:ahLst/>
            <a:cxnLst/>
            <a:rect l="l" t="t" r="r" b="b"/>
            <a:pathLst>
              <a:path w="11483975" h="12700">
                <a:moveTo>
                  <a:pt x="0" y="12700"/>
                </a:moveTo>
                <a:lnTo>
                  <a:pt x="11483975" y="12700"/>
                </a:lnTo>
                <a:lnTo>
                  <a:pt x="11483975" y="0"/>
                </a:lnTo>
                <a:lnTo>
                  <a:pt x="0" y="0"/>
                </a:lnTo>
                <a:lnTo>
                  <a:pt x="0" y="12700"/>
                </a:lnTo>
                <a:close/>
              </a:path>
            </a:pathLst>
          </a:custGeom>
          <a:solidFill>
            <a:srgbClr val="DFE3E8"/>
          </a:solidFill>
        </p:spPr>
        <p:txBody>
          <a:bodyPr wrap="square" lIns="0" tIns="0" rIns="0" bIns="0" rtlCol="0"/>
          <a:lstStyle/>
          <a:p>
            <a:endParaRPr/>
          </a:p>
        </p:txBody>
      </p:sp>
    </p:spTree>
    <p:extLst>
      <p:ext uri="{BB962C8B-B14F-4D97-AF65-F5344CB8AC3E}">
        <p14:creationId xmlns:p14="http://schemas.microsoft.com/office/powerpoint/2010/main" val="25611512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ECFCA08-A8A6-0CB1-2789-B7B9566B075A}"/>
              </a:ext>
            </a:extLst>
          </p:cNvPr>
          <p:cNvSpPr>
            <a:spLocks noGrp="1"/>
          </p:cNvSpPr>
          <p:nvPr>
            <p:ph type="title"/>
          </p:nvPr>
        </p:nvSpPr>
        <p:spPr>
          <a:xfrm>
            <a:off x="1054583" y="1814423"/>
            <a:ext cx="10985017" cy="3062377"/>
          </a:xfrm>
        </p:spPr>
        <p:txBody>
          <a:bodyPr/>
          <a:lstStyle/>
          <a:p>
            <a:r>
              <a:rPr lang="en-US" sz="19900" b="1" dirty="0">
                <a:solidFill>
                  <a:srgbClr val="44546A"/>
                </a:solidFill>
              </a:rPr>
              <a:t>INOV</a:t>
            </a:r>
            <a:r>
              <a:rPr lang="en-US" sz="19900" b="1" dirty="0">
                <a:solidFill>
                  <a:srgbClr val="92D050"/>
                </a:solidFill>
              </a:rPr>
              <a:t>E</a:t>
            </a:r>
            <a:r>
              <a:rPr lang="en-US" sz="19900" b="1" dirty="0">
                <a:solidFill>
                  <a:srgbClr val="44546A"/>
                </a:solidFill>
              </a:rPr>
              <a:t>C</a:t>
            </a:r>
          </a:p>
        </p:txBody>
      </p:sp>
    </p:spTree>
    <p:extLst>
      <p:ext uri="{BB962C8B-B14F-4D97-AF65-F5344CB8AC3E}">
        <p14:creationId xmlns:p14="http://schemas.microsoft.com/office/powerpoint/2010/main" val="18186959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EA80941E-4B29-3ECD-A838-C5AFA2004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7918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22F146FC-31DA-56D8-4C4C-CE3923797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868435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ompany name&#10;&#10;Description automatically generated">
            <a:extLst>
              <a:ext uri="{FF2B5EF4-FFF2-40B4-BE49-F238E27FC236}">
                <a16:creationId xmlns:a16="http://schemas.microsoft.com/office/drawing/2014/main" id="{78D4421C-A580-F6B9-6A6F-2FB115B30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9603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プレースホルダー 9"/>
          <p:cNvPicPr>
            <a:picLocks noGrp="1" noChangeAspect="1"/>
          </p:cNvPicPr>
          <p:nvPr>
            <p:ph type="pic" sz="quarter" idx="10"/>
          </p:nvPr>
        </p:nvPicPr>
        <p:blipFill rotWithShape="1">
          <a:blip r:embed="rId3" cstate="hqprint">
            <a:extLst>
              <a:ext uri="{28A0092B-C50C-407E-A947-70E740481C1C}">
                <a14:useLocalDpi xmlns:a14="http://schemas.microsoft.com/office/drawing/2010/main" val="0"/>
              </a:ext>
            </a:extLst>
          </a:blip>
          <a:srcRect/>
          <a:stretch/>
        </p:blipFill>
        <p:spPr>
          <a:xfrm>
            <a:off x="1524002" y="3908324"/>
            <a:ext cx="9143999" cy="2949677"/>
          </a:xfrm>
        </p:spPr>
      </p:pic>
      <p:sp>
        <p:nvSpPr>
          <p:cNvPr id="3" name="テキスト プレースホルダー 2"/>
          <p:cNvSpPr>
            <a:spLocks noGrp="1"/>
          </p:cNvSpPr>
          <p:nvPr>
            <p:ph type="body" idx="1"/>
          </p:nvPr>
        </p:nvSpPr>
        <p:spPr>
          <a:xfrm>
            <a:off x="2030193" y="5063979"/>
            <a:ext cx="3897386" cy="403938"/>
          </a:xfrm>
        </p:spPr>
        <p:txBody>
          <a:bodyPr/>
          <a:lstStyle/>
          <a:p>
            <a:r>
              <a:rPr lang="pt-BR" altLang="ja-JP" sz="1400" dirty="0">
                <a:latin typeface="Arial" panose="020B0604020202020204" pitchFamily="34" charset="0"/>
                <a:cs typeface="Arial" panose="020B0604020202020204" pitchFamily="34" charset="0"/>
              </a:rPr>
              <a:t>Japan External Trade Organization (JETRO)</a:t>
            </a:r>
          </a:p>
        </p:txBody>
      </p:sp>
      <p:sp>
        <p:nvSpPr>
          <p:cNvPr id="4" name="テキスト プレースホルダー 3"/>
          <p:cNvSpPr>
            <a:spLocks noGrp="1"/>
          </p:cNvSpPr>
          <p:nvPr>
            <p:ph type="body" idx="11"/>
          </p:nvPr>
        </p:nvSpPr>
        <p:spPr>
          <a:xfrm>
            <a:off x="1841507" y="3641487"/>
            <a:ext cx="8177136" cy="979668"/>
          </a:xfrm>
        </p:spPr>
        <p:txBody>
          <a:bodyPr/>
          <a:lstStyle/>
          <a:p>
            <a:r>
              <a:rPr lang="en-US" sz="1600" dirty="0">
                <a:latin typeface="Arial" panose="020B0604020202020204" pitchFamily="34" charset="0"/>
                <a:ea typeface="Yu Mincho" panose="02020400000000000000" pitchFamily="18" charset="-128"/>
                <a:cs typeface="Arial" panose="020B0604020202020204" pitchFamily="34" charset="0"/>
              </a:rPr>
              <a:t>- This is the 40th annual survey, conducted since 1981 </a:t>
            </a:r>
          </a:p>
          <a:p>
            <a:r>
              <a:rPr lang="en-US" sz="1600" dirty="0">
                <a:latin typeface="Arial" panose="020B0604020202020204" pitchFamily="34" charset="0"/>
                <a:ea typeface="Yu Mincho" panose="02020400000000000000" pitchFamily="18" charset="-128"/>
                <a:cs typeface="Arial" panose="020B0604020202020204" pitchFamily="34" charset="0"/>
              </a:rPr>
              <a:t>- 851 companies responded including 242 Midwest companies.</a:t>
            </a:r>
          </a:p>
        </p:txBody>
      </p:sp>
      <p:sp>
        <p:nvSpPr>
          <p:cNvPr id="5" name="テキスト プレースホルダー 4"/>
          <p:cNvSpPr>
            <a:spLocks noGrp="1"/>
          </p:cNvSpPr>
          <p:nvPr>
            <p:ph type="body" idx="12"/>
          </p:nvPr>
        </p:nvSpPr>
        <p:spPr/>
        <p:txBody>
          <a:bodyPr/>
          <a:lstStyle/>
          <a:p>
            <a:r>
              <a:rPr lang="en-US" altLang="ja-JP" sz="1600" dirty="0">
                <a:latin typeface="Arial" panose="020B0604020202020204" pitchFamily="34" charset="0"/>
                <a:cs typeface="Arial" panose="020B0604020202020204" pitchFamily="34" charset="0"/>
              </a:rPr>
              <a:t>March 25, 2022</a:t>
            </a:r>
          </a:p>
          <a:p>
            <a:endParaRPr kumimoji="1" lang="ja-JP" altLang="en-US" dirty="0">
              <a:latin typeface="Arial" panose="020B0604020202020204" pitchFamily="34" charset="0"/>
              <a:cs typeface="Arial" panose="020B0604020202020204" pitchFamily="34" charset="0"/>
            </a:endParaRPr>
          </a:p>
        </p:txBody>
      </p:sp>
      <p:sp>
        <p:nvSpPr>
          <p:cNvPr id="6" name="タイトル 5"/>
          <p:cNvSpPr>
            <a:spLocks noGrp="1"/>
          </p:cNvSpPr>
          <p:nvPr>
            <p:ph type="title"/>
          </p:nvPr>
        </p:nvSpPr>
        <p:spPr>
          <a:xfrm>
            <a:off x="1841508" y="2029030"/>
            <a:ext cx="8724892" cy="1879293"/>
          </a:xfrm>
        </p:spPr>
        <p:txBody>
          <a:bodyPr>
            <a:normAutofit/>
          </a:bodyPr>
          <a:lstStyle/>
          <a:p>
            <a:pPr>
              <a:lnSpc>
                <a:spcPct val="107000"/>
              </a:lnSpc>
              <a:spcBef>
                <a:spcPts val="0"/>
              </a:spcBef>
            </a:pPr>
            <a:r>
              <a:rPr lang="en-US" altLang="ja-JP" sz="2800" dirty="0"/>
              <a:t>FY2021 JETRO Survey </a:t>
            </a:r>
            <a:r>
              <a:rPr lang="en-US" altLang="ja-JP" sz="2400" dirty="0"/>
              <a:t>on Business Conditions </a:t>
            </a:r>
            <a:br>
              <a:rPr lang="en-US" altLang="ja-JP" sz="2400" dirty="0"/>
            </a:br>
            <a:r>
              <a:rPr lang="en-US" altLang="ja-JP" sz="2400" dirty="0"/>
              <a:t>for</a:t>
            </a:r>
            <a:r>
              <a:rPr lang="ja-JP" altLang="en-US" sz="2400" dirty="0"/>
              <a:t> </a:t>
            </a:r>
            <a:r>
              <a:rPr lang="en-US" altLang="ja-JP" sz="2400" dirty="0"/>
              <a:t>Japanese Companies Operating Overseas </a:t>
            </a:r>
            <a:br>
              <a:rPr lang="en-US" altLang="zh-TW" sz="3100" dirty="0"/>
            </a:br>
            <a:br>
              <a:rPr lang="en-US" altLang="ja-JP" sz="1800" dirty="0"/>
            </a:br>
            <a:r>
              <a:rPr lang="en-US" sz="1800" dirty="0">
                <a:latin typeface="Arial" panose="020B0604020202020204" pitchFamily="34" charset="0"/>
                <a:ea typeface="Yu Mincho" panose="02020400000000000000" pitchFamily="18" charset="-128"/>
                <a:cs typeface="Arial" panose="020B0604020202020204" pitchFamily="34" charset="0"/>
              </a:rPr>
              <a:t> </a:t>
            </a:r>
            <a:endParaRPr lang="ja-JP" altLang="en-US" sz="1300" dirty="0"/>
          </a:p>
        </p:txBody>
      </p:sp>
      <p:sp>
        <p:nvSpPr>
          <p:cNvPr id="8" name="正方形/長方形 7"/>
          <p:cNvSpPr/>
          <p:nvPr/>
        </p:nvSpPr>
        <p:spPr>
          <a:xfrm>
            <a:off x="5742849" y="2167925"/>
            <a:ext cx="184730" cy="461665"/>
          </a:xfrm>
          <a:prstGeom prst="rect">
            <a:avLst/>
          </a:prstGeom>
        </p:spPr>
        <p:txBody>
          <a:bodyPr wrap="none" lIns="91440" tIns="45720" rIns="91440" bIns="45720" anchor="t">
            <a:spAutoFit/>
          </a:bodyPr>
          <a:lstStyle/>
          <a:p>
            <a:pPr algn="ctr" defTabSz="457200">
              <a:defRPr/>
            </a:pPr>
            <a:endParaRPr lang="ja-JP" altLang="en-US" sz="2400" dirty="0">
              <a:solidFill>
                <a:prstClr val="white"/>
              </a:solidFill>
              <a:latin typeface="Arial"/>
              <a:ea typeface="メイリオ"/>
            </a:endParaRPr>
          </a:p>
        </p:txBody>
      </p:sp>
      <p:sp>
        <p:nvSpPr>
          <p:cNvPr id="14" name="TextBox 13">
            <a:extLst>
              <a:ext uri="{FF2B5EF4-FFF2-40B4-BE49-F238E27FC236}">
                <a16:creationId xmlns:a16="http://schemas.microsoft.com/office/drawing/2014/main" id="{73C89990-1B65-35DF-FE34-54ED475C073E}"/>
              </a:ext>
            </a:extLst>
          </p:cNvPr>
          <p:cNvSpPr txBox="1"/>
          <p:nvPr/>
        </p:nvSpPr>
        <p:spPr>
          <a:xfrm>
            <a:off x="1841507" y="4271644"/>
            <a:ext cx="6732651" cy="307777"/>
          </a:xfrm>
          <a:prstGeom prst="rect">
            <a:avLst/>
          </a:prstGeom>
          <a:noFill/>
        </p:spPr>
        <p:txBody>
          <a:bodyPr wrap="square">
            <a:spAutoFit/>
          </a:bodyPr>
          <a:lstStyle/>
          <a:p>
            <a:pPr defTabSz="457200"/>
            <a:r>
              <a:rPr lang="en-US" sz="1400" i="1" dirty="0">
                <a:solidFill>
                  <a:prstClr val="white"/>
                </a:solidFill>
                <a:latin typeface="Arial"/>
                <a:ea typeface="メイリオ"/>
              </a:rPr>
              <a:t>https://www.jetro.go.jp/en/news/releases/2022/498ee8912a97a65e.html</a:t>
            </a:r>
          </a:p>
        </p:txBody>
      </p:sp>
    </p:spTree>
    <p:extLst>
      <p:ext uri="{BB962C8B-B14F-4D97-AF65-F5344CB8AC3E}">
        <p14:creationId xmlns:p14="http://schemas.microsoft.com/office/powerpoint/2010/main" val="3518400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894DF509-AE94-402D-87B3-12DBDE04F546}"/>
              </a:ext>
            </a:extLst>
          </p:cNvPr>
          <p:cNvSpPr/>
          <p:nvPr/>
        </p:nvSpPr>
        <p:spPr bwMode="gray">
          <a:xfrm>
            <a:off x="1524000" y="1000933"/>
            <a:ext cx="9144000" cy="203786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lnSpc>
                <a:spcPct val="110000"/>
              </a:lnSpc>
              <a:defRPr/>
            </a:pPr>
            <a:endParaRPr kumimoji="1" lang="ja-JP" altLang="en-US" sz="900" b="1" dirty="0">
              <a:solidFill>
                <a:prstClr val="black"/>
              </a:solidFill>
              <a:latin typeface="メイリオ"/>
              <a:ea typeface="メイリオ"/>
            </a:endParaRPr>
          </a:p>
        </p:txBody>
      </p:sp>
      <p:sp>
        <p:nvSpPr>
          <p:cNvPr id="2" name="タイトル 1"/>
          <p:cNvSpPr>
            <a:spLocks noGrp="1"/>
          </p:cNvSpPr>
          <p:nvPr>
            <p:ph type="title"/>
          </p:nvPr>
        </p:nvSpPr>
        <p:spPr>
          <a:xfrm>
            <a:off x="2683201" y="180000"/>
            <a:ext cx="7221403" cy="497654"/>
          </a:xfrm>
        </p:spPr>
        <p:txBody>
          <a:bodyPr/>
          <a:lstStyle/>
          <a:p>
            <a:r>
              <a:rPr lang="en-US" altLang="ja-JP" sz="1800" dirty="0">
                <a:latin typeface="Arial" panose="020B0604020202020204" pitchFamily="34" charset="0"/>
                <a:cs typeface="Arial" panose="020B0604020202020204" pitchFamily="34" charset="0"/>
              </a:rPr>
              <a:t>Future Business Direction: </a:t>
            </a:r>
            <a:br>
              <a:rPr lang="en-US" altLang="ja-JP" sz="1800" dirty="0">
                <a:latin typeface="Arial" panose="020B0604020202020204" pitchFamily="34" charset="0"/>
                <a:cs typeface="Arial" panose="020B0604020202020204" pitchFamily="34" charset="0"/>
              </a:rPr>
            </a:br>
            <a:r>
              <a:rPr lang="en-US" altLang="ja-JP" dirty="0">
                <a:latin typeface="Arial" panose="020B0604020202020204" pitchFamily="34" charset="0"/>
                <a:cs typeface="Arial" panose="020B0604020202020204" pitchFamily="34" charset="0"/>
              </a:rPr>
              <a:t>Close to 50% Plan to Expand (Recovery)</a:t>
            </a:r>
            <a:endParaRPr lang="ja-JP" altLang="en-US" sz="3200" dirty="0">
              <a:latin typeface="Arial" panose="020B0604020202020204" pitchFamily="34" charset="0"/>
              <a:cs typeface="Arial" panose="020B0604020202020204" pitchFamily="34" charset="0"/>
            </a:endParaRPr>
          </a:p>
        </p:txBody>
      </p:sp>
      <p:sp>
        <p:nvSpPr>
          <p:cNvPr id="3" name="テキスト プレースホルダー 2"/>
          <p:cNvSpPr>
            <a:spLocks noGrp="1"/>
          </p:cNvSpPr>
          <p:nvPr>
            <p:ph type="body" sz="quarter" idx="10"/>
          </p:nvPr>
        </p:nvSpPr>
        <p:spPr>
          <a:xfrm>
            <a:off x="1726455" y="295208"/>
            <a:ext cx="692807" cy="576000"/>
          </a:xfrm>
        </p:spPr>
        <p:txBody>
          <a:bodyPr/>
          <a:lstStyle/>
          <a:p>
            <a:r>
              <a:rPr lang="en-US" altLang="ja-JP" dirty="0">
                <a:latin typeface="Arial" panose="020B0604020202020204" pitchFamily="34" charset="0"/>
                <a:cs typeface="Arial" panose="020B0604020202020204" pitchFamily="34" charset="0"/>
              </a:rPr>
              <a:t>2-1</a:t>
            </a:r>
            <a:endParaRPr kumimoji="1" lang="ja-JP" altLang="en-US" dirty="0">
              <a:latin typeface="Arial" panose="020B0604020202020204" pitchFamily="34" charset="0"/>
              <a:cs typeface="Arial" panose="020B0604020202020204" pitchFamily="34" charset="0"/>
            </a:endParaRPr>
          </a:p>
        </p:txBody>
      </p:sp>
      <p:sp>
        <p:nvSpPr>
          <p:cNvPr id="4" name="テキスト プレースホルダー 3"/>
          <p:cNvSpPr>
            <a:spLocks noGrp="1"/>
          </p:cNvSpPr>
          <p:nvPr>
            <p:ph type="body" sz="quarter" idx="14"/>
          </p:nvPr>
        </p:nvSpPr>
        <p:spPr>
          <a:xfrm>
            <a:off x="1726454" y="1021607"/>
            <a:ext cx="8679221" cy="2258959"/>
          </a:xfrm>
        </p:spPr>
        <p:txBody>
          <a:bodyPr anchor="ctr"/>
          <a:lstStyle/>
          <a:p>
            <a:pPr marL="215900" indent="-215900" algn="just"/>
            <a:r>
              <a:rPr lang="en-US" altLang="ja-JP" sz="1200" dirty="0">
                <a:latin typeface="Arial" panose="020B0604020202020204" pitchFamily="34" charset="0"/>
                <a:cs typeface="Arial" panose="020B0604020202020204" pitchFamily="34" charset="0"/>
              </a:rPr>
              <a:t>In the last survey, a little less than 40% (39.1) of respondents said </a:t>
            </a:r>
            <a:r>
              <a:rPr lang="en-US" altLang="ja-JP" sz="1200" b="1" u="sng" dirty="0">
                <a:latin typeface="Arial" panose="020B0604020202020204" pitchFamily="34" charset="0"/>
                <a:cs typeface="Arial" panose="020B0604020202020204" pitchFamily="34" charset="0"/>
              </a:rPr>
              <a:t>they had their sights on business expansion in the next one to two years, but in this survey, such respondents increased close to 50%</a:t>
            </a:r>
            <a:r>
              <a:rPr lang="en-US" altLang="ja-JP" sz="1200" dirty="0">
                <a:latin typeface="Arial" panose="020B0604020202020204" pitchFamily="34" charset="0"/>
                <a:cs typeface="Arial" panose="020B0604020202020204" pitchFamily="34" charset="0"/>
              </a:rPr>
              <a:t> (48.1%). Industries that showed a high “expansion” percentage were food (74.2%) and precision machines/medical equipment (70.0%) among manufacturers, and  finance/insurance (64.3%) among non-manufacturers.</a:t>
            </a:r>
          </a:p>
          <a:p>
            <a:pPr marL="215900" indent="-215900" algn="just"/>
            <a:r>
              <a:rPr lang="en-US" altLang="ja-JP" sz="1200" dirty="0">
                <a:latin typeface="Arial" panose="020B0604020202020204" pitchFamily="34" charset="0"/>
                <a:ea typeface="メイリオ"/>
                <a:cs typeface="Arial" panose="020B0604020202020204" pitchFamily="34" charset="0"/>
              </a:rPr>
              <a:t>When asked about </a:t>
            </a:r>
            <a:r>
              <a:rPr lang="en-US" altLang="ja-JP" sz="1200" b="1" u="sng" dirty="0">
                <a:latin typeface="Arial" panose="020B0604020202020204" pitchFamily="34" charset="0"/>
                <a:ea typeface="メイリオ"/>
                <a:cs typeface="Arial" panose="020B0604020202020204" pitchFamily="34" charset="0"/>
              </a:rPr>
              <a:t>the main reason for business expansion in the next one to two years, a little less than 90%</a:t>
            </a:r>
            <a:r>
              <a:rPr lang="en-US" altLang="ja-JP" sz="1200" dirty="0">
                <a:latin typeface="Arial" panose="020B0604020202020204" pitchFamily="34" charset="0"/>
                <a:ea typeface="メイリオ"/>
                <a:cs typeface="Arial" panose="020B0604020202020204" pitchFamily="34" charset="0"/>
              </a:rPr>
              <a:t> (89.6%) </a:t>
            </a:r>
            <a:r>
              <a:rPr lang="en-US" altLang="ja-JP" sz="1200" b="1" u="sng" dirty="0">
                <a:latin typeface="Arial" panose="020B0604020202020204" pitchFamily="34" charset="0"/>
                <a:ea typeface="メイリオ"/>
                <a:cs typeface="Arial" panose="020B0604020202020204" pitchFamily="34" charset="0"/>
              </a:rPr>
              <a:t>chose “sales increase in local markets,”</a:t>
            </a:r>
            <a:r>
              <a:rPr lang="en-US" altLang="ja-JP" sz="1200" dirty="0">
                <a:latin typeface="Arial" panose="020B0604020202020204" pitchFamily="34" charset="0"/>
                <a:ea typeface="メイリオ"/>
                <a:cs typeface="Arial" panose="020B0604020202020204" pitchFamily="34" charset="0"/>
              </a:rPr>
              <a:t> followed by “high growth/potential” (39.2%) and </a:t>
            </a:r>
            <a:r>
              <a:rPr lang="en-US" altLang="ja-JP" sz="1200" dirty="0">
                <a:latin typeface="Arial" panose="020B0604020202020204" pitchFamily="34" charset="0"/>
                <a:cs typeface="Arial" panose="020B0604020202020204" pitchFamily="34" charset="0"/>
              </a:rPr>
              <a:t>“high receptivity for high-value added products/services” </a:t>
            </a:r>
            <a:r>
              <a:rPr lang="en-US" altLang="ja-JP" sz="1200" dirty="0">
                <a:latin typeface="Arial" panose="020B0604020202020204" pitchFamily="34" charset="0"/>
                <a:ea typeface="メイリオ"/>
                <a:cs typeface="Arial" panose="020B0604020202020204" pitchFamily="34" charset="0"/>
              </a:rPr>
              <a:t>(27.3%).</a:t>
            </a:r>
          </a:p>
          <a:p>
            <a:pPr marL="215900" indent="-215900" algn="just"/>
            <a:r>
              <a:rPr lang="en-US" altLang="ja-JP" sz="1200" dirty="0">
                <a:latin typeface="Arial" panose="020B0604020202020204" pitchFamily="34" charset="0"/>
                <a:ea typeface="メイリオ" panose="020B0604030504040204" pitchFamily="50" charset="-128"/>
                <a:cs typeface="Arial" panose="020B0604020202020204" pitchFamily="34" charset="0"/>
              </a:rPr>
              <a:t>When </a:t>
            </a:r>
            <a:r>
              <a:rPr lang="en-US" altLang="ja-JP" sz="1200" b="1" u="sng" dirty="0">
                <a:latin typeface="Arial" panose="020B0604020202020204" pitchFamily="34" charset="0"/>
                <a:ea typeface="メイリオ" panose="020B0604030504040204" pitchFamily="50" charset="-128"/>
                <a:cs typeface="Arial" panose="020B0604020202020204" pitchFamily="34" charset="0"/>
              </a:rPr>
              <a:t>asked about functions that will be expanded, 65.4% chose “sales function,”</a:t>
            </a:r>
            <a:r>
              <a:rPr lang="en-US" altLang="ja-JP" sz="1200" dirty="0">
                <a:latin typeface="Arial" panose="020B0604020202020204" pitchFamily="34" charset="0"/>
                <a:ea typeface="メイリオ" panose="020B0604030504040204" pitchFamily="50" charset="-128"/>
                <a:cs typeface="Arial" panose="020B0604020202020204" pitchFamily="34" charset="0"/>
              </a:rPr>
              <a:t> followed by production (high-value added products, 35.1%) and production (general-purpose products, 20.1%).</a:t>
            </a:r>
          </a:p>
          <a:p>
            <a:pPr marL="0" indent="0" algn="just">
              <a:buNone/>
            </a:pPr>
            <a:endParaRPr lang="en-US" altLang="ja-JP" sz="1200" dirty="0">
              <a:latin typeface="Arial" panose="020B0604020202020204" pitchFamily="34" charset="0"/>
              <a:cs typeface="Arial" panose="020B0604020202020204" pitchFamily="34" charset="0"/>
            </a:endParaRPr>
          </a:p>
        </p:txBody>
      </p:sp>
      <p:sp>
        <p:nvSpPr>
          <p:cNvPr id="10" name="テキスト ボックス 9"/>
          <p:cNvSpPr txBox="1"/>
          <p:nvPr/>
        </p:nvSpPr>
        <p:spPr>
          <a:xfrm>
            <a:off x="1726454" y="6614437"/>
            <a:ext cx="5677646" cy="338554"/>
          </a:xfrm>
          <a:prstGeom prst="rect">
            <a:avLst/>
          </a:prstGeom>
          <a:noFill/>
        </p:spPr>
        <p:txBody>
          <a:bodyPr wrap="square" rtlCol="0">
            <a:spAutoFit/>
          </a:bodyPr>
          <a:lstStyle/>
          <a:p>
            <a:pPr defTabSz="457200">
              <a:defRPr/>
            </a:pPr>
            <a:r>
              <a:rPr kumimoji="1" lang="en-US" altLang="ja-JP" sz="800" dirty="0">
                <a:solidFill>
                  <a:prstClr val="black"/>
                </a:solidFill>
                <a:latin typeface="Arial" panose="020B0604020202020204" pitchFamily="34" charset="0"/>
                <a:ea typeface="メイリオ"/>
                <a:cs typeface="Arial" panose="020B0604020202020204" pitchFamily="34" charset="0"/>
              </a:rPr>
              <a:t>(Note)</a:t>
            </a:r>
            <a:r>
              <a:rPr kumimoji="1" lang="ja-JP" altLang="en-US" sz="800" dirty="0">
                <a:solidFill>
                  <a:prstClr val="black"/>
                </a:solidFill>
                <a:latin typeface="Arial" panose="020B0604020202020204" pitchFamily="34" charset="0"/>
                <a:ea typeface="メイリオ"/>
                <a:cs typeface="Arial" panose="020B0604020202020204" pitchFamily="34" charset="0"/>
              </a:rPr>
              <a:t> </a:t>
            </a:r>
            <a:r>
              <a:rPr kumimoji="1" lang="en-US" altLang="ja-JP" sz="800" dirty="0">
                <a:solidFill>
                  <a:prstClr val="black"/>
                </a:solidFill>
                <a:latin typeface="Arial" panose="020B0604020202020204" pitchFamily="34" charset="0"/>
                <a:ea typeface="メイリオ"/>
                <a:cs typeface="Arial" panose="020B0604020202020204" pitchFamily="34" charset="0"/>
              </a:rPr>
              <a:t>This</a:t>
            </a:r>
            <a:r>
              <a:rPr kumimoji="1" lang="ja-JP" altLang="en-US" sz="800" dirty="0">
                <a:solidFill>
                  <a:prstClr val="black"/>
                </a:solidFill>
                <a:latin typeface="Arial" panose="020B0604020202020204" pitchFamily="34" charset="0"/>
                <a:ea typeface="メイリオ"/>
                <a:cs typeface="Arial" panose="020B0604020202020204" pitchFamily="34" charset="0"/>
              </a:rPr>
              <a:t> </a:t>
            </a:r>
            <a:r>
              <a:rPr kumimoji="1" lang="en-US" altLang="ja-JP" sz="800" dirty="0">
                <a:solidFill>
                  <a:prstClr val="black"/>
                </a:solidFill>
                <a:latin typeface="Arial" panose="020B0604020202020204" pitchFamily="34" charset="0"/>
                <a:ea typeface="メイリオ"/>
                <a:cs typeface="Arial" panose="020B0604020202020204" pitchFamily="34" charset="0"/>
              </a:rPr>
              <a:t>charts lists only the industry types for which valid responses were received from at least 10 companies.</a:t>
            </a:r>
            <a:endParaRPr kumimoji="1" lang="ja-JP" altLang="en-US" sz="800" dirty="0">
              <a:solidFill>
                <a:prstClr val="black"/>
              </a:solidFill>
              <a:latin typeface="Arial" panose="020B0604020202020204" pitchFamily="34" charset="0"/>
              <a:ea typeface="メイリオ"/>
              <a:cs typeface="Arial" panose="020B0604020202020204" pitchFamily="34" charset="0"/>
            </a:endParaRPr>
          </a:p>
          <a:p>
            <a:pPr defTabSz="457200">
              <a:defRPr/>
            </a:pPr>
            <a:endParaRPr kumimoji="1" lang="ja-JP" altLang="en-US" sz="800" dirty="0">
              <a:solidFill>
                <a:prstClr val="black"/>
              </a:solidFill>
              <a:latin typeface="Arial" panose="020B0604020202020204" pitchFamily="34" charset="0"/>
              <a:ea typeface="メイリオ" panose="020B0604030504040204" pitchFamily="50" charset="-128"/>
              <a:cs typeface="Arial" panose="020B0604020202020204" pitchFamily="34" charset="0"/>
            </a:endParaRPr>
          </a:p>
        </p:txBody>
      </p:sp>
      <p:grpSp>
        <p:nvGrpSpPr>
          <p:cNvPr id="7" name="Group 6">
            <a:extLst>
              <a:ext uri="{FF2B5EF4-FFF2-40B4-BE49-F238E27FC236}">
                <a16:creationId xmlns:a16="http://schemas.microsoft.com/office/drawing/2014/main" id="{3C7E086B-4844-4E1A-A116-0B036FD778A1}"/>
              </a:ext>
            </a:extLst>
          </p:cNvPr>
          <p:cNvGrpSpPr/>
          <p:nvPr/>
        </p:nvGrpSpPr>
        <p:grpSpPr>
          <a:xfrm>
            <a:off x="3977707" y="3059468"/>
            <a:ext cx="4176712" cy="370717"/>
            <a:chOff x="2329854" y="2195584"/>
            <a:chExt cx="4176712" cy="370717"/>
          </a:xfrm>
        </p:grpSpPr>
        <p:sp>
          <p:nvSpPr>
            <p:cNvPr id="13" name="正方形/長方形 12">
              <a:extLst>
                <a:ext uri="{FF2B5EF4-FFF2-40B4-BE49-F238E27FC236}">
                  <a16:creationId xmlns:a16="http://schemas.microsoft.com/office/drawing/2014/main" id="{D758CDAD-3078-4724-B0A8-D1E4E23CE994}"/>
                </a:ext>
              </a:extLst>
            </p:cNvPr>
            <p:cNvSpPr>
              <a:spLocks noChangeArrowheads="1"/>
            </p:cNvSpPr>
            <p:nvPr/>
          </p:nvSpPr>
          <p:spPr bwMode="gray">
            <a:xfrm>
              <a:off x="2329854" y="2195584"/>
              <a:ext cx="4176712" cy="370717"/>
            </a:xfrm>
            <a:prstGeom prst="rect">
              <a:avLst/>
            </a:prstGeom>
            <a:noFill/>
            <a:ln w="19050" algn="ctr">
              <a:noFill/>
              <a:miter lim="800000"/>
              <a:headEnd/>
              <a:tailEnd/>
            </a:ln>
            <a:effectLst/>
          </p:spPr>
          <p:txBody>
            <a:bodyPr wrap="none" lIns="90000" tIns="72000" rIns="90000" bIns="46800" anchor="ctr">
              <a:noAutofit/>
            </a:bodyPr>
            <a:lstStyle/>
            <a:p>
              <a:pPr algn="ctr">
                <a:lnSpc>
                  <a:spcPct val="110000"/>
                </a:lnSpc>
                <a:spcAft>
                  <a:spcPts val="200"/>
                </a:spcAft>
                <a:buClr>
                  <a:srgbClr val="CC9900"/>
                </a:buClr>
                <a:defRPr/>
              </a:pPr>
              <a:r>
                <a:rPr kumimoji="1" lang="en-US" altLang="ja-JP" sz="1200" b="1" dirty="0">
                  <a:solidFill>
                    <a:prstClr val="black"/>
                  </a:solidFill>
                  <a:latin typeface="Arial" panose="020B0604020202020204" pitchFamily="34" charset="0"/>
                  <a:ea typeface="メイリオ"/>
                  <a:cs typeface="Arial" panose="020B0604020202020204" pitchFamily="34" charset="0"/>
                </a:rPr>
                <a:t>Trends in Business Expansion for Next 1-2 Years</a:t>
              </a:r>
              <a:endParaRPr kumimoji="1" lang="ja-JP" altLang="en-US" sz="1200" b="1" dirty="0">
                <a:solidFill>
                  <a:prstClr val="black"/>
                </a:solidFill>
                <a:latin typeface="Arial" panose="020B0604020202020204" pitchFamily="34" charset="0"/>
                <a:ea typeface="メイリオ"/>
                <a:cs typeface="Arial" panose="020B0604020202020204" pitchFamily="34" charset="0"/>
              </a:endParaRPr>
            </a:p>
          </p:txBody>
        </p:sp>
        <p:cxnSp>
          <p:nvCxnSpPr>
            <p:cNvPr id="14" name="直線コネクタ 13">
              <a:extLst>
                <a:ext uri="{FF2B5EF4-FFF2-40B4-BE49-F238E27FC236}">
                  <a16:creationId xmlns:a16="http://schemas.microsoft.com/office/drawing/2014/main" id="{E613FE54-10C1-4161-A6B3-0CB976B13DB4}"/>
                </a:ext>
              </a:extLst>
            </p:cNvPr>
            <p:cNvCxnSpPr>
              <a:cxnSpLocks/>
            </p:cNvCxnSpPr>
            <p:nvPr/>
          </p:nvCxnSpPr>
          <p:spPr bwMode="gray">
            <a:xfrm>
              <a:off x="2330210" y="2562904"/>
              <a:ext cx="4176000"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A1AA35DD-8454-4989-8791-2D0806CB6344}"/>
              </a:ext>
            </a:extLst>
          </p:cNvPr>
          <p:cNvGrpSpPr/>
          <p:nvPr/>
        </p:nvGrpSpPr>
        <p:grpSpPr>
          <a:xfrm>
            <a:off x="3117013" y="3351730"/>
            <a:ext cx="5898101" cy="3260577"/>
            <a:chOff x="4704346" y="2316958"/>
            <a:chExt cx="4335523" cy="4121942"/>
          </a:xfrm>
        </p:grpSpPr>
        <p:graphicFrame>
          <p:nvGraphicFramePr>
            <p:cNvPr id="19" name="グラフ 18">
              <a:extLst>
                <a:ext uri="{FF2B5EF4-FFF2-40B4-BE49-F238E27FC236}">
                  <a16:creationId xmlns:a16="http://schemas.microsoft.com/office/drawing/2014/main" id="{00000000-0008-0000-0B00-000003000000}"/>
                </a:ext>
              </a:extLst>
            </p:cNvPr>
            <p:cNvGraphicFramePr>
              <a:graphicFrameLocks/>
            </p:cNvGraphicFramePr>
            <p:nvPr/>
          </p:nvGraphicFramePr>
          <p:xfrm>
            <a:off x="4704346" y="2316958"/>
            <a:ext cx="4335523" cy="4121942"/>
          </p:xfrm>
          <a:graphic>
            <a:graphicData uri="http://schemas.openxmlformats.org/drawingml/2006/chart">
              <c:chart xmlns:c="http://schemas.openxmlformats.org/drawingml/2006/chart" xmlns:r="http://schemas.openxmlformats.org/officeDocument/2006/relationships" r:id="rId3"/>
            </a:graphicData>
          </a:graphic>
        </p:graphicFrame>
        <p:sp>
          <p:nvSpPr>
            <p:cNvPr id="40" name="テキスト ボックス 5">
              <a:extLst>
                <a:ext uri="{FF2B5EF4-FFF2-40B4-BE49-F238E27FC236}">
                  <a16:creationId xmlns:a16="http://schemas.microsoft.com/office/drawing/2014/main" id="{00000000-0008-0000-0B00-000006000000}"/>
                </a:ext>
              </a:extLst>
            </p:cNvPr>
            <p:cNvSpPr txBox="1"/>
            <p:nvPr/>
          </p:nvSpPr>
          <p:spPr>
            <a:xfrm>
              <a:off x="4811890" y="2511025"/>
              <a:ext cx="624416" cy="21113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457200">
                <a:defRPr/>
              </a:pPr>
              <a:r>
                <a:rPr kumimoji="1" lang="ja-JP" altLang="en-US" sz="1000" dirty="0">
                  <a:solidFill>
                    <a:prstClr val="black"/>
                  </a:solidFill>
                  <a:latin typeface="Arial" panose="020B0604020202020204" pitchFamily="34" charset="0"/>
                  <a:ea typeface="メイリオ" panose="020B0604030504040204" pitchFamily="50" charset="-128"/>
                  <a:cs typeface="Arial" panose="020B0604020202020204" pitchFamily="34" charset="0"/>
                </a:rPr>
                <a:t>（％）</a:t>
              </a:r>
            </a:p>
          </p:txBody>
        </p:sp>
      </p:grpSp>
      <p:sp>
        <p:nvSpPr>
          <p:cNvPr id="41" name="テキスト ボックス 6">
            <a:extLst>
              <a:ext uri="{FF2B5EF4-FFF2-40B4-BE49-F238E27FC236}">
                <a16:creationId xmlns:a16="http://schemas.microsoft.com/office/drawing/2014/main" id="{00000000-0008-0000-0B00-000007000000}"/>
              </a:ext>
            </a:extLst>
          </p:cNvPr>
          <p:cNvSpPr txBox="1"/>
          <p:nvPr/>
        </p:nvSpPr>
        <p:spPr>
          <a:xfrm>
            <a:off x="8441802" y="6165579"/>
            <a:ext cx="744287" cy="2534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457200">
              <a:defRPr/>
            </a:pPr>
            <a:r>
              <a:rPr kumimoji="1" lang="ja-JP" altLang="en-US" sz="1050" dirty="0">
                <a:solidFill>
                  <a:prstClr val="black"/>
                </a:solidFill>
                <a:latin typeface="Arial" panose="020B0604020202020204" pitchFamily="34" charset="0"/>
                <a:ea typeface="メイリオ" panose="020B0604030504040204" pitchFamily="50" charset="-128"/>
                <a:cs typeface="Arial" panose="020B0604020202020204" pitchFamily="34" charset="0"/>
              </a:rPr>
              <a:t>（</a:t>
            </a:r>
            <a:r>
              <a:rPr kumimoji="1" lang="en-US" altLang="ja-JP" sz="1050" dirty="0">
                <a:solidFill>
                  <a:prstClr val="black"/>
                </a:solidFill>
                <a:latin typeface="Arial" panose="020B0604020202020204" pitchFamily="34" charset="0"/>
                <a:ea typeface="メイリオ" panose="020B0604030504040204" pitchFamily="50" charset="-128"/>
                <a:cs typeface="Arial" panose="020B0604020202020204" pitchFamily="34" charset="0"/>
              </a:rPr>
              <a:t>Year</a:t>
            </a:r>
            <a:r>
              <a:rPr kumimoji="1" lang="ja-JP" altLang="en-US" sz="1050" dirty="0">
                <a:solidFill>
                  <a:prstClr val="black"/>
                </a:solidFill>
                <a:latin typeface="Arial" panose="020B0604020202020204" pitchFamily="34" charset="0"/>
                <a:ea typeface="メイリオ" panose="020B0604030504040204" pitchFamily="50" charset="-128"/>
                <a:cs typeface="Arial" panose="020B0604020202020204" pitchFamily="34" charset="0"/>
              </a:rPr>
              <a:t>）</a:t>
            </a:r>
          </a:p>
        </p:txBody>
      </p:sp>
      <p:sp>
        <p:nvSpPr>
          <p:cNvPr id="22" name="テキスト ボックス 21">
            <a:extLst>
              <a:ext uri="{FF2B5EF4-FFF2-40B4-BE49-F238E27FC236}">
                <a16:creationId xmlns:a16="http://schemas.microsoft.com/office/drawing/2014/main" id="{DBD2BC6C-694D-45BA-A961-6ACA379A5E51}"/>
              </a:ext>
            </a:extLst>
          </p:cNvPr>
          <p:cNvSpPr txBox="1"/>
          <p:nvPr/>
        </p:nvSpPr>
        <p:spPr>
          <a:xfrm>
            <a:off x="1524000" y="-6294"/>
            <a:ext cx="1350654" cy="187231"/>
          </a:xfrm>
          <a:prstGeom prst="rect">
            <a:avLst/>
          </a:prstGeom>
          <a:noFill/>
        </p:spPr>
        <p:txBody>
          <a:bodyPr wrap="square" rtlCol="0">
            <a:spAutoFit/>
          </a:bodyPr>
          <a:lstStyle/>
          <a:p>
            <a:pPr defTabSz="457200">
              <a:lnSpc>
                <a:spcPts val="800"/>
              </a:lnSpc>
              <a:defRPr/>
            </a:pPr>
            <a:r>
              <a:rPr kumimoji="1" lang="en-US" altLang="ja-JP" sz="600" b="1" dirty="0">
                <a:solidFill>
                  <a:prstClr val="white"/>
                </a:solidFill>
                <a:latin typeface="Arial" panose="020B0604020202020204" pitchFamily="34" charset="0"/>
                <a:ea typeface="メイリオ"/>
                <a:cs typeface="Arial" panose="020B0604020202020204" pitchFamily="34" charset="0"/>
              </a:rPr>
              <a:t>2.  Future Business Direction</a:t>
            </a:r>
            <a:endParaRPr kumimoji="1" lang="ja-JP" altLang="en-US" sz="600" b="1" dirty="0">
              <a:solidFill>
                <a:prstClr val="white"/>
              </a:solidFill>
              <a:latin typeface="Arial"/>
              <a:ea typeface="メイリオ"/>
            </a:endParaRPr>
          </a:p>
        </p:txBody>
      </p:sp>
    </p:spTree>
    <p:extLst>
      <p:ext uri="{BB962C8B-B14F-4D97-AF65-F5344CB8AC3E}">
        <p14:creationId xmlns:p14="http://schemas.microsoft.com/office/powerpoint/2010/main" val="4187144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894DF509-AE94-402D-87B3-12DBDE04F546}"/>
              </a:ext>
            </a:extLst>
          </p:cNvPr>
          <p:cNvSpPr/>
          <p:nvPr/>
        </p:nvSpPr>
        <p:spPr bwMode="gray">
          <a:xfrm>
            <a:off x="1524000" y="1000933"/>
            <a:ext cx="9144000" cy="13232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lnSpc>
                <a:spcPct val="110000"/>
              </a:lnSpc>
              <a:defRPr/>
            </a:pPr>
            <a:endParaRPr kumimoji="1" lang="ja-JP" altLang="en-US" sz="900" b="1" dirty="0">
              <a:solidFill>
                <a:prstClr val="black"/>
              </a:solidFill>
              <a:latin typeface="メイリオ"/>
              <a:ea typeface="メイリオ"/>
            </a:endParaRPr>
          </a:p>
        </p:txBody>
      </p:sp>
      <p:sp>
        <p:nvSpPr>
          <p:cNvPr id="2" name="タイトル 1"/>
          <p:cNvSpPr>
            <a:spLocks noGrp="1"/>
          </p:cNvSpPr>
          <p:nvPr>
            <p:ph type="title"/>
          </p:nvPr>
        </p:nvSpPr>
        <p:spPr>
          <a:xfrm>
            <a:off x="2683200" y="180000"/>
            <a:ext cx="7445051" cy="497654"/>
          </a:xfrm>
        </p:spPr>
        <p:txBody>
          <a:bodyPr/>
          <a:lstStyle/>
          <a:p>
            <a:r>
              <a:rPr lang="en-US" altLang="ja-JP" sz="1600" dirty="0">
                <a:latin typeface="Arial" panose="020B0604020202020204" pitchFamily="34" charset="0"/>
                <a:cs typeface="Arial" panose="020B0604020202020204" pitchFamily="34" charset="0"/>
              </a:rPr>
              <a:t>Management Challenges: </a:t>
            </a:r>
            <a:r>
              <a:rPr lang="en-US" altLang="ja-JP" sz="2000" dirty="0">
                <a:latin typeface="Arial" panose="020B0604020202020204" pitchFamily="34" charset="0"/>
                <a:cs typeface="Arial" panose="020B0604020202020204" pitchFamily="34" charset="0"/>
              </a:rPr>
              <a:t>“Slow Development of New Customers” and “Increase in Wages of Employees” Are Top Answers</a:t>
            </a:r>
            <a:endParaRPr lang="ja-JP" altLang="en-US" sz="1800" dirty="0">
              <a:latin typeface="Arial" panose="020B0604020202020204" pitchFamily="34" charset="0"/>
              <a:cs typeface="Arial" panose="020B0604020202020204" pitchFamily="34" charset="0"/>
            </a:endParaRPr>
          </a:p>
        </p:txBody>
      </p:sp>
      <p:sp>
        <p:nvSpPr>
          <p:cNvPr id="3" name="テキスト プレースホルダー 2"/>
          <p:cNvSpPr>
            <a:spLocks noGrp="1"/>
          </p:cNvSpPr>
          <p:nvPr>
            <p:ph type="body" sz="quarter" idx="10"/>
          </p:nvPr>
        </p:nvSpPr>
        <p:spPr>
          <a:xfrm>
            <a:off x="1725601" y="295208"/>
            <a:ext cx="687443" cy="576000"/>
          </a:xfrm>
        </p:spPr>
        <p:txBody>
          <a:bodyPr/>
          <a:lstStyle/>
          <a:p>
            <a:r>
              <a:rPr lang="en-US" altLang="ja-JP" dirty="0">
                <a:latin typeface="Arial" panose="020B0604020202020204" pitchFamily="34" charset="0"/>
                <a:cs typeface="Arial" panose="020B0604020202020204" pitchFamily="34" charset="0"/>
              </a:rPr>
              <a:t>8-1</a:t>
            </a:r>
            <a:endParaRPr kumimoji="1" lang="ja-JP" altLang="en-US" dirty="0">
              <a:latin typeface="Arial" panose="020B0604020202020204" pitchFamily="34" charset="0"/>
              <a:cs typeface="Arial" panose="020B0604020202020204" pitchFamily="34" charset="0"/>
            </a:endParaRPr>
          </a:p>
        </p:txBody>
      </p:sp>
      <p:sp>
        <p:nvSpPr>
          <p:cNvPr id="4" name="テキスト プレースホルダー 3"/>
          <p:cNvSpPr>
            <a:spLocks noGrp="1"/>
          </p:cNvSpPr>
          <p:nvPr>
            <p:ph type="body" sz="quarter" idx="14"/>
          </p:nvPr>
        </p:nvSpPr>
        <p:spPr>
          <a:xfrm>
            <a:off x="2063750" y="1008001"/>
            <a:ext cx="8076596" cy="1025889"/>
          </a:xfrm>
        </p:spPr>
        <p:txBody>
          <a:bodyPr/>
          <a:lstStyle/>
          <a:p>
            <a:pPr algn="just"/>
            <a:r>
              <a:rPr lang="en-US" altLang="ja-JP" sz="1200" dirty="0">
                <a:latin typeface="Arial" panose="020B0604020202020204" pitchFamily="34" charset="0"/>
                <a:cs typeface="Arial" panose="020B0604020202020204" pitchFamily="34" charset="0"/>
              </a:rPr>
              <a:t>With respect to </a:t>
            </a:r>
            <a:r>
              <a:rPr lang="en-US" altLang="ja-JP" sz="1200" b="1" u="sng" dirty="0">
                <a:latin typeface="Arial" panose="020B0604020202020204" pitchFamily="34" charset="0"/>
                <a:cs typeface="Arial" panose="020B0604020202020204" pitchFamily="34" charset="0"/>
              </a:rPr>
              <a:t>management challenges</a:t>
            </a:r>
            <a:r>
              <a:rPr lang="en-US" altLang="ja-JP" sz="1200" dirty="0">
                <a:latin typeface="Arial" panose="020B0604020202020204" pitchFamily="34" charset="0"/>
                <a:cs typeface="Arial" panose="020B0604020202020204" pitchFamily="34" charset="0"/>
              </a:rPr>
              <a:t>,</a:t>
            </a:r>
            <a:r>
              <a:rPr lang="ja-JP" altLang="en-US" sz="1200" dirty="0">
                <a:latin typeface="Arial" panose="020B0604020202020204" pitchFamily="34" charset="0"/>
                <a:cs typeface="Arial" panose="020B0604020202020204" pitchFamily="34" charset="0"/>
              </a:rPr>
              <a:t> </a:t>
            </a:r>
            <a:r>
              <a:rPr lang="en-US" altLang="ja-JP" sz="1200" b="1" u="sng" dirty="0">
                <a:latin typeface="Arial" panose="020B0604020202020204" pitchFamily="34" charset="0"/>
                <a:cs typeface="Arial" panose="020B0604020202020204" pitchFamily="34" charset="0"/>
              </a:rPr>
              <a:t>“slow development of new customers”</a:t>
            </a:r>
            <a:r>
              <a:rPr lang="ja-JP" altLang="en-US" sz="1200" dirty="0">
                <a:latin typeface="Arial" panose="020B0604020202020204" pitchFamily="34" charset="0"/>
                <a:cs typeface="Arial" panose="020B0604020202020204" pitchFamily="34" charset="0"/>
              </a:rPr>
              <a:t> </a:t>
            </a:r>
            <a:r>
              <a:rPr lang="en-US" altLang="ja-JP" sz="1200" dirty="0">
                <a:latin typeface="Arial" panose="020B0604020202020204" pitchFamily="34" charset="0"/>
                <a:cs typeface="Arial" panose="020B0604020202020204" pitchFamily="34" charset="0"/>
              </a:rPr>
              <a:t>was the most common answer (62.0%), while</a:t>
            </a:r>
            <a:r>
              <a:rPr lang="en-US" altLang="ja-JP" sz="1200" b="1" u="sng" dirty="0">
                <a:latin typeface="Arial" panose="020B0604020202020204" pitchFamily="34" charset="0"/>
                <a:cs typeface="Arial" panose="020B0604020202020204" pitchFamily="34" charset="0"/>
              </a:rPr>
              <a:t> “increase in wages of employees”</a:t>
            </a:r>
            <a:r>
              <a:rPr lang="en-US" altLang="ja-JP" sz="1200" b="1" dirty="0">
                <a:latin typeface="Arial" panose="020B0604020202020204" pitchFamily="34" charset="0"/>
                <a:cs typeface="Arial" panose="020B0604020202020204" pitchFamily="34" charset="0"/>
              </a:rPr>
              <a:t> </a:t>
            </a:r>
            <a:r>
              <a:rPr lang="en-US" altLang="ja-JP" sz="1200" dirty="0">
                <a:latin typeface="Arial" panose="020B0604020202020204" pitchFamily="34" charset="0"/>
                <a:cs typeface="Arial" panose="020B0604020202020204" pitchFamily="34" charset="0"/>
              </a:rPr>
              <a:t>(57.9%) and “rising logistics costs” (53.3%), “rising procurement costs” (52.2%) were cited by over 50% of the respondents. By industry, “slow development of new customers” was a widely shared challenge among retail trade (90.9%) and trading/wholesale (86.7%), while “increase in wages of employees” was cited by more than 80% of the respondents in textiles/textile apparel (85.7%), automotive etc. parts (84.4%) and automobiles etc. (81.8%). </a:t>
            </a:r>
          </a:p>
          <a:p>
            <a:pPr algn="just"/>
            <a:endParaRPr lang="en-US" altLang="ja-JP" sz="1000" dirty="0"/>
          </a:p>
        </p:txBody>
      </p:sp>
      <p:sp>
        <p:nvSpPr>
          <p:cNvPr id="11" name="正方形/長方形 10">
            <a:extLst>
              <a:ext uri="{FF2B5EF4-FFF2-40B4-BE49-F238E27FC236}">
                <a16:creationId xmlns:a16="http://schemas.microsoft.com/office/drawing/2014/main" id="{459D22CC-381D-40B8-B90C-9F5D01FF8E82}"/>
              </a:ext>
            </a:extLst>
          </p:cNvPr>
          <p:cNvSpPr>
            <a:spLocks noChangeArrowheads="1"/>
          </p:cNvSpPr>
          <p:nvPr/>
        </p:nvSpPr>
        <p:spPr bwMode="gray">
          <a:xfrm>
            <a:off x="4481946" y="2334607"/>
            <a:ext cx="3228109" cy="370717"/>
          </a:xfrm>
          <a:prstGeom prst="rect">
            <a:avLst/>
          </a:prstGeom>
          <a:noFill/>
          <a:ln w="19050" algn="ctr">
            <a:noFill/>
            <a:miter lim="800000"/>
            <a:headEnd/>
            <a:tailEnd/>
          </a:ln>
          <a:effectLst/>
        </p:spPr>
        <p:txBody>
          <a:bodyPr wrap="none" lIns="90000" tIns="72000" rIns="90000" bIns="46800" anchor="ctr">
            <a:noAutofit/>
          </a:bodyPr>
          <a:lstStyle/>
          <a:p>
            <a:pPr algn="ctr">
              <a:lnSpc>
                <a:spcPct val="110000"/>
              </a:lnSpc>
              <a:spcAft>
                <a:spcPts val="200"/>
              </a:spcAft>
              <a:buClr>
                <a:srgbClr val="CC9900"/>
              </a:buClr>
              <a:defRPr/>
            </a:pPr>
            <a:r>
              <a:rPr kumimoji="1" lang="en-US" altLang="ja-JP" sz="1200" b="1" dirty="0">
                <a:solidFill>
                  <a:prstClr val="black"/>
                </a:solidFill>
                <a:latin typeface="Arial" panose="020B0604020202020204" pitchFamily="34" charset="0"/>
                <a:ea typeface="メイリオ"/>
                <a:cs typeface="Arial" panose="020B0604020202020204" pitchFamily="34" charset="0"/>
              </a:rPr>
              <a:t>Management Challenges (Multiple Answers, TOP10)</a:t>
            </a:r>
            <a:endParaRPr kumimoji="1" lang="ja-JP" altLang="en-US" sz="1200" b="1" dirty="0">
              <a:solidFill>
                <a:prstClr val="black"/>
              </a:solidFill>
              <a:latin typeface="Arial" panose="020B0604020202020204" pitchFamily="34" charset="0"/>
              <a:ea typeface="メイリオ"/>
              <a:cs typeface="Arial" panose="020B0604020202020204" pitchFamily="34" charset="0"/>
            </a:endParaRPr>
          </a:p>
        </p:txBody>
      </p:sp>
      <p:cxnSp>
        <p:nvCxnSpPr>
          <p:cNvPr id="12" name="直線コネクタ 11">
            <a:extLst>
              <a:ext uri="{FF2B5EF4-FFF2-40B4-BE49-F238E27FC236}">
                <a16:creationId xmlns:a16="http://schemas.microsoft.com/office/drawing/2014/main" id="{EDF42654-1F92-457E-A32C-5886ABAA33C4}"/>
              </a:ext>
            </a:extLst>
          </p:cNvPr>
          <p:cNvCxnSpPr>
            <a:cxnSpLocks/>
          </p:cNvCxnSpPr>
          <p:nvPr/>
        </p:nvCxnSpPr>
        <p:spPr bwMode="gray">
          <a:xfrm>
            <a:off x="4007999" y="2698181"/>
            <a:ext cx="4176000"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6" name="グラフ 25">
            <a:extLst>
              <a:ext uri="{FF2B5EF4-FFF2-40B4-BE49-F238E27FC236}">
                <a16:creationId xmlns:a16="http://schemas.microsoft.com/office/drawing/2014/main" id="{00000000-0008-0000-1A00-000002000000}"/>
              </a:ext>
            </a:extLst>
          </p:cNvPr>
          <p:cNvGraphicFramePr>
            <a:graphicFrameLocks/>
          </p:cNvGraphicFramePr>
          <p:nvPr/>
        </p:nvGraphicFramePr>
        <p:xfrm>
          <a:off x="2525158" y="2811723"/>
          <a:ext cx="7358271" cy="4045095"/>
        </p:xfrm>
        <a:graphic>
          <a:graphicData uri="http://schemas.openxmlformats.org/drawingml/2006/chart">
            <c:chart xmlns:c="http://schemas.openxmlformats.org/drawingml/2006/chart" xmlns:r="http://schemas.openxmlformats.org/officeDocument/2006/relationships" r:id="rId2"/>
          </a:graphicData>
        </a:graphic>
      </p:graphicFrame>
      <p:sp>
        <p:nvSpPr>
          <p:cNvPr id="28" name="テキスト ボックス 1">
            <a:extLst>
              <a:ext uri="{FF2B5EF4-FFF2-40B4-BE49-F238E27FC236}">
                <a16:creationId xmlns:a16="http://schemas.microsoft.com/office/drawing/2014/main" id="{00000000-0008-0000-1A00-000003000000}"/>
              </a:ext>
            </a:extLst>
          </p:cNvPr>
          <p:cNvSpPr txBox="1"/>
          <p:nvPr/>
        </p:nvSpPr>
        <p:spPr>
          <a:xfrm>
            <a:off x="8486860" y="6294422"/>
            <a:ext cx="1819190" cy="268370"/>
          </a:xfrm>
          <a:prstGeom prst="rect">
            <a:avLst/>
          </a:prstGeom>
          <a:noFill/>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a:defRPr/>
            </a:pPr>
            <a:r>
              <a:rPr lang="en-US" altLang="ja-JP" sz="1200" dirty="0">
                <a:solidFill>
                  <a:srgbClr val="000000"/>
                </a:solidFill>
                <a:latin typeface="Arial" panose="020B0604020202020204" pitchFamily="34" charset="0"/>
                <a:ea typeface="メイリオ"/>
                <a:cs typeface="Arial" panose="020B0604020202020204" pitchFamily="34" charset="0"/>
              </a:rPr>
              <a:t># of respondents:831</a:t>
            </a:r>
            <a:endParaRPr lang="ja-JP" altLang="en-US" sz="1200" dirty="0">
              <a:solidFill>
                <a:prstClr val="black"/>
              </a:solidFill>
              <a:latin typeface="Arial" panose="020B0604020202020204" pitchFamily="34" charset="0"/>
              <a:ea typeface="メイリオ"/>
              <a:cs typeface="Arial" panose="020B0604020202020204" pitchFamily="34" charset="0"/>
            </a:endParaRPr>
          </a:p>
        </p:txBody>
      </p:sp>
      <p:sp>
        <p:nvSpPr>
          <p:cNvPr id="37" name="Text Box 12">
            <a:extLst>
              <a:ext uri="{FF2B5EF4-FFF2-40B4-BE49-F238E27FC236}">
                <a16:creationId xmlns:a16="http://schemas.microsoft.com/office/drawing/2014/main" id="{00000000-0008-0000-1A00-000006000000}"/>
              </a:ext>
            </a:extLst>
          </p:cNvPr>
          <p:cNvSpPr txBox="1">
            <a:spLocks noChangeArrowheads="1"/>
          </p:cNvSpPr>
          <p:nvPr/>
        </p:nvSpPr>
        <p:spPr bwMode="auto">
          <a:xfrm>
            <a:off x="8760245" y="2773915"/>
            <a:ext cx="359831" cy="203133"/>
          </a:xfrm>
          <a:prstGeom prst="rect">
            <a:avLst/>
          </a:prstGeom>
          <a:noFill/>
          <a:ln w="9525">
            <a:noFill/>
            <a:miter lim="800000"/>
            <a:headEnd/>
            <a:tailEnd/>
          </a:ln>
        </p:spPr>
        <p:txBody>
          <a:bodyPr wrap="square" lIns="18288" tIns="18288" rIns="18288"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a:defRPr/>
            </a:pPr>
            <a:r>
              <a:rPr lang="en-US" altLang="ja-JP" sz="1200" dirty="0">
                <a:solidFill>
                  <a:prstClr val="black"/>
                </a:solidFill>
                <a:latin typeface="Arial" panose="020B0604020202020204" pitchFamily="34" charset="0"/>
                <a:ea typeface="メイリオ" panose="020B0604030504040204" pitchFamily="50" charset="-128"/>
                <a:cs typeface="Arial" panose="020B0604020202020204" pitchFamily="34" charset="0"/>
              </a:rPr>
              <a:t>(%)</a:t>
            </a:r>
          </a:p>
        </p:txBody>
      </p:sp>
      <p:sp>
        <p:nvSpPr>
          <p:cNvPr id="20" name="テキスト ボックス 1">
            <a:extLst>
              <a:ext uri="{FF2B5EF4-FFF2-40B4-BE49-F238E27FC236}">
                <a16:creationId xmlns:a16="http://schemas.microsoft.com/office/drawing/2014/main" id="{D018ECB2-E497-4D00-A677-09AF0CBC5F47}"/>
              </a:ext>
            </a:extLst>
          </p:cNvPr>
          <p:cNvSpPr txBox="1"/>
          <p:nvPr/>
        </p:nvSpPr>
        <p:spPr>
          <a:xfrm>
            <a:off x="1701399" y="6562792"/>
            <a:ext cx="3313690" cy="304406"/>
          </a:xfrm>
          <a:prstGeom prst="rect">
            <a:avLst/>
          </a:prstGeom>
          <a:noFill/>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a:defRPr/>
            </a:pPr>
            <a:r>
              <a:rPr lang="en-US" altLang="ja-JP" sz="800" dirty="0">
                <a:solidFill>
                  <a:srgbClr val="000000"/>
                </a:solidFill>
                <a:latin typeface="Arial" panose="020B0604020202020204" pitchFamily="34" charset="0"/>
                <a:ea typeface="メイリオ" panose="020B0604030504040204" pitchFamily="50" charset="-128"/>
                <a:cs typeface="Arial" panose="020B0604020202020204" pitchFamily="34" charset="0"/>
              </a:rPr>
              <a:t>(Note) Only the top response items are listed in this chart.</a:t>
            </a:r>
            <a:endParaRPr lang="ja-JP" altLang="en-US" sz="800" dirty="0">
              <a:solidFill>
                <a:prstClr val="black"/>
              </a:solidFill>
              <a:latin typeface="Arial" panose="020B0604020202020204" pitchFamily="34" charset="0"/>
              <a:ea typeface="メイリオ" panose="020B0604030504040204" pitchFamily="50" charset="-128"/>
              <a:cs typeface="Arial" panose="020B0604020202020204" pitchFamily="34" charset="0"/>
            </a:endParaRPr>
          </a:p>
        </p:txBody>
      </p:sp>
      <p:sp>
        <p:nvSpPr>
          <p:cNvPr id="21" name="テキスト ボックス 20">
            <a:extLst>
              <a:ext uri="{FF2B5EF4-FFF2-40B4-BE49-F238E27FC236}">
                <a16:creationId xmlns:a16="http://schemas.microsoft.com/office/drawing/2014/main" id="{87E8DEF2-B7E9-41FD-8C1F-8B5EB7D4BE38}"/>
              </a:ext>
            </a:extLst>
          </p:cNvPr>
          <p:cNvSpPr txBox="1"/>
          <p:nvPr/>
        </p:nvSpPr>
        <p:spPr>
          <a:xfrm>
            <a:off x="1524000" y="-36000"/>
            <a:ext cx="2117558" cy="276999"/>
          </a:xfrm>
          <a:prstGeom prst="rect">
            <a:avLst/>
          </a:prstGeom>
          <a:noFill/>
        </p:spPr>
        <p:txBody>
          <a:bodyPr wrap="square" rtlCol="0">
            <a:spAutoFit/>
          </a:bodyPr>
          <a:lstStyle/>
          <a:p>
            <a:pPr defTabSz="457200">
              <a:defRPr/>
            </a:pPr>
            <a:r>
              <a:rPr kumimoji="1" lang="en-US" altLang="ja-JP" sz="600" b="1" dirty="0">
                <a:solidFill>
                  <a:prstClr val="white"/>
                </a:solidFill>
                <a:latin typeface="Arial" panose="020B0604020202020204" pitchFamily="34" charset="0"/>
                <a:ea typeface="メイリオ"/>
                <a:cs typeface="Arial" panose="020B0604020202020204" pitchFamily="34" charset="0"/>
              </a:rPr>
              <a:t>8. Management Challenges  </a:t>
            </a:r>
          </a:p>
          <a:p>
            <a:pPr defTabSz="457200">
              <a:defRPr/>
            </a:pPr>
            <a:r>
              <a:rPr kumimoji="1" lang="en-US" altLang="ja-JP" sz="600" b="1" dirty="0">
                <a:solidFill>
                  <a:prstClr val="white"/>
                </a:solidFill>
                <a:latin typeface="Arial" panose="020B0604020202020204" pitchFamily="34" charset="0"/>
                <a:ea typeface="メイリオ"/>
                <a:cs typeface="Arial" panose="020B0604020202020204" pitchFamily="34" charset="0"/>
              </a:rPr>
              <a:t>    and Responses</a:t>
            </a:r>
            <a:endParaRPr kumimoji="1" lang="ja-JP" altLang="en-US" sz="600" b="1" dirty="0">
              <a:solidFill>
                <a:prstClr val="white"/>
              </a:solidFill>
              <a:latin typeface="Arial" panose="020B0604020202020204" pitchFamily="34" charset="0"/>
              <a:ea typeface="メイリオ"/>
              <a:cs typeface="Arial" panose="020B0604020202020204" pitchFamily="34" charset="0"/>
            </a:endParaRPr>
          </a:p>
        </p:txBody>
      </p:sp>
    </p:spTree>
    <p:extLst>
      <p:ext uri="{BB962C8B-B14F-4D97-AF65-F5344CB8AC3E}">
        <p14:creationId xmlns:p14="http://schemas.microsoft.com/office/powerpoint/2010/main" val="1260475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9BEF8169-D86F-48BA-BEE4-C48BFCAB3008}"/>
              </a:ext>
            </a:extLst>
          </p:cNvPr>
          <p:cNvPicPr>
            <a:picLocks noChangeAspect="1"/>
          </p:cNvPicPr>
          <p:nvPr/>
        </p:nvPicPr>
        <p:blipFill rotWithShape="1">
          <a:blip r:embed="rId2">
            <a:extLst>
              <a:ext uri="{28A0092B-C50C-407E-A947-70E740481C1C}">
                <a14:useLocalDpi xmlns:a14="http://schemas.microsoft.com/office/drawing/2010/main" val="0"/>
              </a:ext>
            </a:extLst>
          </a:blip>
          <a:srcRect t="4231" r="2756" b="-303"/>
          <a:stretch/>
        </p:blipFill>
        <p:spPr>
          <a:xfrm>
            <a:off x="1805046" y="1613133"/>
            <a:ext cx="4250040" cy="4528648"/>
          </a:xfrm>
          <a:prstGeom prst="rect">
            <a:avLst/>
          </a:prstGeom>
          <a:ln>
            <a:solidFill>
              <a:schemeClr val="tx2">
                <a:lumMod val="40000"/>
                <a:lumOff val="60000"/>
              </a:schemeClr>
            </a:solidFill>
          </a:ln>
        </p:spPr>
      </p:pic>
      <p:sp>
        <p:nvSpPr>
          <p:cNvPr id="4" name="テキスト ボックス 3">
            <a:extLst>
              <a:ext uri="{FF2B5EF4-FFF2-40B4-BE49-F238E27FC236}">
                <a16:creationId xmlns:a16="http://schemas.microsoft.com/office/drawing/2014/main" id="{282055AF-0DD8-4426-AF93-2DD28629AA9F}"/>
              </a:ext>
            </a:extLst>
          </p:cNvPr>
          <p:cNvSpPr txBox="1"/>
          <p:nvPr/>
        </p:nvSpPr>
        <p:spPr>
          <a:xfrm>
            <a:off x="6754742" y="1267517"/>
            <a:ext cx="3331105" cy="369332"/>
          </a:xfrm>
          <a:prstGeom prst="rect">
            <a:avLst/>
          </a:prstGeom>
          <a:noFill/>
        </p:spPr>
        <p:txBody>
          <a:bodyPr wrap="none" rtlCol="0">
            <a:spAutoFit/>
          </a:bodyPr>
          <a:lstStyle/>
          <a:p>
            <a:pPr defTabSz="457200">
              <a:defRPr/>
            </a:pPr>
            <a:r>
              <a:rPr lang="en-US" dirty="0">
                <a:solidFill>
                  <a:prstClr val="black"/>
                </a:solidFill>
                <a:latin typeface="Calibri" panose="020F0502020204030204"/>
              </a:rPr>
              <a:t>Indiana Global Economic Summit</a:t>
            </a:r>
          </a:p>
        </p:txBody>
      </p:sp>
      <p:pic>
        <p:nvPicPr>
          <p:cNvPr id="5" name="図 4">
            <a:extLst>
              <a:ext uri="{FF2B5EF4-FFF2-40B4-BE49-F238E27FC236}">
                <a16:creationId xmlns:a16="http://schemas.microsoft.com/office/drawing/2014/main" id="{94D1A01F-071F-4407-A151-6E09A13A028E}"/>
              </a:ext>
            </a:extLst>
          </p:cNvPr>
          <p:cNvPicPr>
            <a:picLocks noChangeAspect="1"/>
          </p:cNvPicPr>
          <p:nvPr/>
        </p:nvPicPr>
        <p:blipFill>
          <a:blip r:embed="rId3"/>
          <a:stretch>
            <a:fillRect/>
          </a:stretch>
        </p:blipFill>
        <p:spPr>
          <a:xfrm>
            <a:off x="7261003" y="1660841"/>
            <a:ext cx="2107493" cy="1124764"/>
          </a:xfrm>
          <a:prstGeom prst="rect">
            <a:avLst/>
          </a:prstGeom>
        </p:spPr>
      </p:pic>
      <p:pic>
        <p:nvPicPr>
          <p:cNvPr id="8" name="Picture 7" descr="A picture containing ceiling, indoor, wall, table&#10;&#10;Description automatically generated">
            <a:extLst>
              <a:ext uri="{FF2B5EF4-FFF2-40B4-BE49-F238E27FC236}">
                <a16:creationId xmlns:a16="http://schemas.microsoft.com/office/drawing/2014/main" id="{18C674B7-5EFC-9CD4-EF57-5D845087CF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1541" y="3143808"/>
            <a:ext cx="3724833" cy="2793625"/>
          </a:xfrm>
          <a:prstGeom prst="rect">
            <a:avLst/>
          </a:prstGeom>
        </p:spPr>
      </p:pic>
      <p:sp>
        <p:nvSpPr>
          <p:cNvPr id="9" name="テキスト ボックス 3">
            <a:extLst>
              <a:ext uri="{FF2B5EF4-FFF2-40B4-BE49-F238E27FC236}">
                <a16:creationId xmlns:a16="http://schemas.microsoft.com/office/drawing/2014/main" id="{CEB46A83-CC65-DDB8-7212-57EF103C164F}"/>
              </a:ext>
            </a:extLst>
          </p:cNvPr>
          <p:cNvSpPr txBox="1"/>
          <p:nvPr/>
        </p:nvSpPr>
        <p:spPr>
          <a:xfrm>
            <a:off x="1805046" y="1267517"/>
            <a:ext cx="4432752" cy="369332"/>
          </a:xfrm>
          <a:prstGeom prst="rect">
            <a:avLst/>
          </a:prstGeom>
          <a:noFill/>
        </p:spPr>
        <p:txBody>
          <a:bodyPr wrap="none" rtlCol="0">
            <a:spAutoFit/>
          </a:bodyPr>
          <a:lstStyle/>
          <a:p>
            <a:pPr defTabSz="457200">
              <a:defRPr/>
            </a:pPr>
            <a:r>
              <a:rPr lang="en-US" dirty="0">
                <a:solidFill>
                  <a:prstClr val="black"/>
                </a:solidFill>
                <a:latin typeface="Calibri" panose="020F0502020204030204"/>
              </a:rPr>
              <a:t>JETRO Digital Investment Promotion Initiative</a:t>
            </a:r>
          </a:p>
        </p:txBody>
      </p:sp>
      <p:sp>
        <p:nvSpPr>
          <p:cNvPr id="10" name="TextBox 9">
            <a:extLst>
              <a:ext uri="{FF2B5EF4-FFF2-40B4-BE49-F238E27FC236}">
                <a16:creationId xmlns:a16="http://schemas.microsoft.com/office/drawing/2014/main" id="{45F1BA5A-0F5A-423F-86B9-F814E8686455}"/>
              </a:ext>
            </a:extLst>
          </p:cNvPr>
          <p:cNvSpPr txBox="1"/>
          <p:nvPr/>
        </p:nvSpPr>
        <p:spPr>
          <a:xfrm>
            <a:off x="3415866" y="4920439"/>
            <a:ext cx="2539285" cy="307777"/>
          </a:xfrm>
          <a:prstGeom prst="rect">
            <a:avLst/>
          </a:prstGeom>
          <a:noFill/>
        </p:spPr>
        <p:txBody>
          <a:bodyPr wrap="none" rtlCol="0">
            <a:spAutoFit/>
          </a:bodyPr>
          <a:lstStyle/>
          <a:p>
            <a:pPr defTabSz="457200">
              <a:defRPr/>
            </a:pPr>
            <a:r>
              <a:rPr lang="en-US" sz="1400" b="1" dirty="0">
                <a:solidFill>
                  <a:prstClr val="black"/>
                </a:solidFill>
                <a:latin typeface="Calibri" panose="020F0502020204030204"/>
              </a:rPr>
              <a:t>Indiana Governor, Eric Holcomb</a:t>
            </a:r>
          </a:p>
        </p:txBody>
      </p:sp>
      <p:sp>
        <p:nvSpPr>
          <p:cNvPr id="11" name="TextBox 10">
            <a:extLst>
              <a:ext uri="{FF2B5EF4-FFF2-40B4-BE49-F238E27FC236}">
                <a16:creationId xmlns:a16="http://schemas.microsoft.com/office/drawing/2014/main" id="{FFFF727B-173D-9CDA-1513-6BDF4B89020C}"/>
              </a:ext>
            </a:extLst>
          </p:cNvPr>
          <p:cNvSpPr txBox="1"/>
          <p:nvPr/>
        </p:nvSpPr>
        <p:spPr>
          <a:xfrm>
            <a:off x="6403902" y="5926302"/>
            <a:ext cx="4250040" cy="738664"/>
          </a:xfrm>
          <a:prstGeom prst="rect">
            <a:avLst/>
          </a:prstGeom>
          <a:noFill/>
        </p:spPr>
        <p:txBody>
          <a:bodyPr wrap="square" rtlCol="0">
            <a:spAutoFit/>
          </a:bodyPr>
          <a:lstStyle/>
          <a:p>
            <a:pPr defTabSz="457200">
              <a:defRPr/>
            </a:pPr>
            <a:r>
              <a:rPr lang="en-US" sz="1400" dirty="0">
                <a:solidFill>
                  <a:prstClr val="black"/>
                </a:solidFill>
                <a:latin typeface="Calibri" panose="020F0502020204030204"/>
              </a:rPr>
              <a:t>May 26, 2022 Japan Roundtable </a:t>
            </a:r>
          </a:p>
          <a:p>
            <a:pPr defTabSz="457200">
              <a:defRPr/>
            </a:pPr>
            <a:r>
              <a:rPr lang="en-US" sz="1400" dirty="0">
                <a:solidFill>
                  <a:prstClr val="black"/>
                </a:solidFill>
                <a:latin typeface="Calibri" panose="020F0502020204030204" pitchFamily="34" charset="0"/>
                <a:ea typeface="游明朝" panose="02020400000000000000" pitchFamily="18" charset="-128"/>
                <a:cs typeface="Times New Roman" panose="02020603050405020304" pitchFamily="18" charset="0"/>
              </a:rPr>
              <a:t>U.S. and Japan: Perspectives of the Electrification of the Automotive Supply Chain - Opportunities in Transition</a:t>
            </a:r>
            <a:endParaRPr lang="en-US" sz="1400" dirty="0">
              <a:solidFill>
                <a:prstClr val="black"/>
              </a:solidFill>
              <a:latin typeface="Calibri" panose="020F0502020204030204"/>
            </a:endParaRPr>
          </a:p>
        </p:txBody>
      </p:sp>
      <p:sp>
        <p:nvSpPr>
          <p:cNvPr id="12" name="TextBox 11">
            <a:extLst>
              <a:ext uri="{FF2B5EF4-FFF2-40B4-BE49-F238E27FC236}">
                <a16:creationId xmlns:a16="http://schemas.microsoft.com/office/drawing/2014/main" id="{B00EF081-1A60-5BC0-A123-CAB62B036931}"/>
              </a:ext>
            </a:extLst>
          </p:cNvPr>
          <p:cNvSpPr txBox="1"/>
          <p:nvPr/>
        </p:nvSpPr>
        <p:spPr>
          <a:xfrm>
            <a:off x="8035127" y="2750528"/>
            <a:ext cx="2539285" cy="307777"/>
          </a:xfrm>
          <a:prstGeom prst="rect">
            <a:avLst/>
          </a:prstGeom>
          <a:noFill/>
        </p:spPr>
        <p:txBody>
          <a:bodyPr wrap="none" rtlCol="0">
            <a:spAutoFit/>
          </a:bodyPr>
          <a:lstStyle/>
          <a:p>
            <a:pPr defTabSz="457200">
              <a:defRPr/>
            </a:pPr>
            <a:r>
              <a:rPr lang="en-US" sz="1400" b="1" dirty="0">
                <a:solidFill>
                  <a:prstClr val="black"/>
                </a:solidFill>
                <a:latin typeface="Calibri" panose="020F0502020204030204"/>
              </a:rPr>
              <a:t>Indiana Governor, Eric Holcomb</a:t>
            </a:r>
          </a:p>
        </p:txBody>
      </p:sp>
      <p:sp>
        <p:nvSpPr>
          <p:cNvPr id="13" name="テキスト ボックス 3">
            <a:extLst>
              <a:ext uri="{FF2B5EF4-FFF2-40B4-BE49-F238E27FC236}">
                <a16:creationId xmlns:a16="http://schemas.microsoft.com/office/drawing/2014/main" id="{F115A50A-108A-4BDB-A726-B48366C6FB8E}"/>
              </a:ext>
            </a:extLst>
          </p:cNvPr>
          <p:cNvSpPr txBox="1"/>
          <p:nvPr/>
        </p:nvSpPr>
        <p:spPr>
          <a:xfrm>
            <a:off x="2083341" y="6117772"/>
            <a:ext cx="3207866" cy="646331"/>
          </a:xfrm>
          <a:prstGeom prst="rect">
            <a:avLst/>
          </a:prstGeom>
          <a:noFill/>
        </p:spPr>
        <p:txBody>
          <a:bodyPr wrap="none" rtlCol="0">
            <a:spAutoFit/>
          </a:bodyPr>
          <a:lstStyle/>
          <a:p>
            <a:pPr marL="285750" indent="-285750" defTabSz="457200">
              <a:buFont typeface="Arial" panose="020B0604020202020204" pitchFamily="34" charset="0"/>
              <a:buChar char="•"/>
              <a:defRPr/>
            </a:pPr>
            <a:r>
              <a:rPr lang="en-US" dirty="0">
                <a:solidFill>
                  <a:prstClr val="black"/>
                </a:solidFill>
                <a:latin typeface="Calibri" panose="020F0502020204030204"/>
              </a:rPr>
              <a:t>34 of 50 States Participated</a:t>
            </a:r>
          </a:p>
          <a:p>
            <a:pPr marL="285750" indent="-285750" defTabSz="457200">
              <a:buFont typeface="Arial" panose="020B0604020202020204" pitchFamily="34" charset="0"/>
              <a:buChar char="•"/>
              <a:defRPr/>
            </a:pPr>
            <a:r>
              <a:rPr lang="en-US" dirty="0">
                <a:solidFill>
                  <a:prstClr val="black"/>
                </a:solidFill>
                <a:latin typeface="Calibri" panose="020F0502020204030204"/>
              </a:rPr>
              <a:t>Messages from 24 Governors</a:t>
            </a:r>
          </a:p>
        </p:txBody>
      </p:sp>
      <p:sp>
        <p:nvSpPr>
          <p:cNvPr id="14" name="TextBox 13">
            <a:extLst>
              <a:ext uri="{FF2B5EF4-FFF2-40B4-BE49-F238E27FC236}">
                <a16:creationId xmlns:a16="http://schemas.microsoft.com/office/drawing/2014/main" id="{48AB124B-7124-1C1B-23CC-FDA6A709ED45}"/>
              </a:ext>
            </a:extLst>
          </p:cNvPr>
          <p:cNvSpPr txBox="1"/>
          <p:nvPr/>
        </p:nvSpPr>
        <p:spPr>
          <a:xfrm>
            <a:off x="2410199" y="0"/>
            <a:ext cx="7089913" cy="523220"/>
          </a:xfrm>
          <a:prstGeom prst="rect">
            <a:avLst/>
          </a:prstGeom>
          <a:noFill/>
        </p:spPr>
        <p:txBody>
          <a:bodyPr wrap="square" rtlCol="0">
            <a:spAutoFit/>
          </a:bodyPr>
          <a:lstStyle/>
          <a:p>
            <a:pPr algn="ctr" defTabSz="457200"/>
            <a:r>
              <a:rPr lang="en-US" sz="2800" dirty="0">
                <a:solidFill>
                  <a:prstClr val="black"/>
                </a:solidFill>
                <a:latin typeface="Calibri" panose="020F0502020204030204" pitchFamily="34" charset="0"/>
                <a:cs typeface="Calibri" panose="020F0502020204030204" pitchFamily="34" charset="0"/>
              </a:rPr>
              <a:t>JETRO Initiatives</a:t>
            </a:r>
          </a:p>
        </p:txBody>
      </p:sp>
      <p:sp>
        <p:nvSpPr>
          <p:cNvPr id="15" name="TextBox 14">
            <a:extLst>
              <a:ext uri="{FF2B5EF4-FFF2-40B4-BE49-F238E27FC236}">
                <a16:creationId xmlns:a16="http://schemas.microsoft.com/office/drawing/2014/main" id="{A0A5F2F1-4FF2-22B1-D298-37712CA5062F}"/>
              </a:ext>
            </a:extLst>
          </p:cNvPr>
          <p:cNvSpPr txBox="1"/>
          <p:nvPr/>
        </p:nvSpPr>
        <p:spPr>
          <a:xfrm>
            <a:off x="2783907" y="536437"/>
            <a:ext cx="6303818" cy="646331"/>
          </a:xfrm>
          <a:prstGeom prst="rect">
            <a:avLst/>
          </a:prstGeom>
          <a:noFill/>
        </p:spPr>
        <p:txBody>
          <a:bodyPr wrap="square">
            <a:spAutoFit/>
          </a:bodyPr>
          <a:lstStyle/>
          <a:p>
            <a:pPr algn="ctr" defTabSz="457200"/>
            <a:r>
              <a:rPr lang="en-US" dirty="0">
                <a:solidFill>
                  <a:prstClr val="black"/>
                </a:solidFill>
                <a:latin typeface="Kohinoor Telugu"/>
              </a:rPr>
              <a:t>Messages from U.S. Governors and State Economic Development Leaders to Japan’s Business Community </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2194919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E3C65"/>
        </a:solidFill>
        <a:effectLst/>
      </p:bgPr>
    </p:bg>
    <p:spTree>
      <p:nvGrpSpPr>
        <p:cNvPr id="1" name="Shape 191"/>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434023" y="776666"/>
            <a:ext cx="4987159" cy="3740369"/>
          </a:xfrm>
          <a:prstGeom prst="rect">
            <a:avLst/>
          </a:prstGeom>
          <a:noFill/>
          <a:ln>
            <a:solidFill>
              <a:schemeClr val="tx2"/>
            </a:solidFill>
          </a:ln>
        </p:spPr>
        <p:style>
          <a:lnRef idx="0">
            <a:scrgbClr r="0" g="0" b="0"/>
          </a:lnRef>
          <a:fillRef idx="0">
            <a:scrgbClr r="0" g="0" b="0"/>
          </a:fillRef>
          <a:effectRef idx="0">
            <a:scrgbClr r="0" g="0" b="0"/>
          </a:effectRef>
          <a:fontRef idx="minor">
            <a:schemeClr val="dk1"/>
          </a:fontRef>
        </p:style>
      </p:pic>
      <p:pic>
        <p:nvPicPr>
          <p:cNvPr id="8" name="Picture 7"/>
          <p:cNvPicPr>
            <a:picLocks noChangeAspect="1"/>
          </p:cNvPicPr>
          <p:nvPr/>
        </p:nvPicPr>
        <p:blipFill>
          <a:blip r:embed="rId4"/>
          <a:stretch>
            <a:fillRect/>
          </a:stretch>
        </p:blipFill>
        <p:spPr>
          <a:xfrm>
            <a:off x="5388264" y="2819545"/>
            <a:ext cx="4987159" cy="3740369"/>
          </a:xfrm>
          <a:prstGeom prst="rect">
            <a:avLst/>
          </a:prstGeom>
          <a:noFill/>
          <a:ln>
            <a:solidFill>
              <a:schemeClr val="tx2"/>
            </a:solidFill>
          </a:ln>
        </p:spPr>
        <p:style>
          <a:lnRef idx="0">
            <a:scrgbClr r="0" g="0" b="0"/>
          </a:lnRef>
          <a:fillRef idx="0">
            <a:scrgbClr r="0" g="0" b="0"/>
          </a:fillRef>
          <a:effectRef idx="0">
            <a:scrgbClr r="0" g="0" b="0"/>
          </a:effectRef>
          <a:fontRef idx="minor">
            <a:schemeClr val="accent2"/>
          </a:fontRef>
        </p:style>
      </p:pic>
      <p:sp>
        <p:nvSpPr>
          <p:cNvPr id="4" name="TextBox 3"/>
          <p:cNvSpPr txBox="1"/>
          <p:nvPr/>
        </p:nvSpPr>
        <p:spPr>
          <a:xfrm>
            <a:off x="1725203" y="146835"/>
            <a:ext cx="4838184" cy="461665"/>
          </a:xfrm>
          <a:prstGeom prst="rect">
            <a:avLst/>
          </a:prstGeom>
          <a:noFill/>
        </p:spPr>
        <p:txBody>
          <a:bodyPr wrap="none" rtlCol="0">
            <a:spAutoFit/>
          </a:bodyPr>
          <a:lstStyle/>
          <a:p>
            <a:pPr defTabSz="457200">
              <a:defRPr/>
            </a:pPr>
            <a:r>
              <a:rPr lang="en-US" sz="2400" i="1" dirty="0">
                <a:solidFill>
                  <a:srgbClr val="FFFFFF"/>
                </a:solidFill>
                <a:latin typeface="Calibri" panose="020F0502020204030204" pitchFamily="34" charset="0"/>
                <a:ea typeface="Yu Gothic UI" panose="020B0500000000000000" pitchFamily="34" charset="-128"/>
                <a:cs typeface="Calibri" panose="020F0502020204030204" pitchFamily="34" charset="0"/>
              </a:rPr>
              <a:t>RADIUS INDIANA – Mayors Messages</a:t>
            </a:r>
          </a:p>
        </p:txBody>
      </p:sp>
      <p:sp>
        <p:nvSpPr>
          <p:cNvPr id="5" name="Rectangle 4"/>
          <p:cNvSpPr/>
          <p:nvPr/>
        </p:nvSpPr>
        <p:spPr>
          <a:xfrm>
            <a:off x="2780099" y="6101132"/>
            <a:ext cx="2305183" cy="461665"/>
          </a:xfrm>
          <a:prstGeom prst="rect">
            <a:avLst/>
          </a:prstGeom>
        </p:spPr>
        <p:txBody>
          <a:bodyPr wrap="none">
            <a:spAutoFit/>
          </a:bodyPr>
          <a:lstStyle/>
          <a:p>
            <a:pPr defTabSz="457200">
              <a:defRPr/>
            </a:pPr>
            <a:r>
              <a:rPr lang="en-US" altLang="ja-JP" sz="2400"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Japanese version</a:t>
            </a:r>
            <a:endParaRPr lang="en-US" sz="2400" dirty="0">
              <a:solidFill>
                <a:srgbClr val="FFFFFF"/>
              </a:solidFill>
              <a:latin typeface="Calibri" panose="020F0502020204030204" pitchFamily="34" charset="0"/>
              <a:cs typeface="Calibri" panose="020F0502020204030204" pitchFamily="34" charset="0"/>
            </a:endParaRPr>
          </a:p>
        </p:txBody>
      </p:sp>
      <p:sp>
        <p:nvSpPr>
          <p:cNvPr id="6" name="Rectangle 5"/>
          <p:cNvSpPr/>
          <p:nvPr/>
        </p:nvSpPr>
        <p:spPr>
          <a:xfrm>
            <a:off x="7610869" y="776666"/>
            <a:ext cx="2040687" cy="461665"/>
          </a:xfrm>
          <a:prstGeom prst="rect">
            <a:avLst/>
          </a:prstGeom>
        </p:spPr>
        <p:txBody>
          <a:bodyPr wrap="none">
            <a:spAutoFit/>
          </a:bodyPr>
          <a:lstStyle/>
          <a:p>
            <a:pPr defTabSz="457200">
              <a:defRPr/>
            </a:pPr>
            <a:r>
              <a:rPr lang="en-US" altLang="ja-JP" sz="2400"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English version</a:t>
            </a:r>
            <a:endParaRPr lang="en-US" sz="240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3160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bwMode="gray">
          <a:xfrm>
            <a:off x="2078233" y="132905"/>
            <a:ext cx="806337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000">
                <a:solidFill>
                  <a:schemeClr val="tx2"/>
                </a:solidFill>
                <a:latin typeface="+mj-lt"/>
                <a:ea typeface="+mj-ea"/>
                <a:cs typeface="+mj-cs"/>
              </a:defRPr>
            </a:lvl1pPr>
            <a:lvl2pPr algn="l" rtl="0" eaLnBrk="0" fontAlgn="base" hangingPunct="0">
              <a:spcBef>
                <a:spcPct val="0"/>
              </a:spcBef>
              <a:spcAft>
                <a:spcPct val="0"/>
              </a:spcAft>
              <a:defRPr kumimoji="1" sz="2000">
                <a:solidFill>
                  <a:schemeClr val="tx2"/>
                </a:solidFill>
                <a:latin typeface="Arial" charset="0"/>
                <a:ea typeface="ＭＳ Ｐゴシック" charset="-128"/>
              </a:defRPr>
            </a:lvl2pPr>
            <a:lvl3pPr algn="l" rtl="0" eaLnBrk="0" fontAlgn="base" hangingPunct="0">
              <a:spcBef>
                <a:spcPct val="0"/>
              </a:spcBef>
              <a:spcAft>
                <a:spcPct val="0"/>
              </a:spcAft>
              <a:defRPr kumimoji="1" sz="2000">
                <a:solidFill>
                  <a:schemeClr val="tx2"/>
                </a:solidFill>
                <a:latin typeface="Arial" charset="0"/>
                <a:ea typeface="ＭＳ Ｐゴシック" charset="-128"/>
              </a:defRPr>
            </a:lvl3pPr>
            <a:lvl4pPr algn="l" rtl="0" eaLnBrk="0" fontAlgn="base" hangingPunct="0">
              <a:spcBef>
                <a:spcPct val="0"/>
              </a:spcBef>
              <a:spcAft>
                <a:spcPct val="0"/>
              </a:spcAft>
              <a:defRPr kumimoji="1" sz="2000">
                <a:solidFill>
                  <a:schemeClr val="tx2"/>
                </a:solidFill>
                <a:latin typeface="Arial" charset="0"/>
                <a:ea typeface="ＭＳ Ｐゴシック" charset="-128"/>
              </a:defRPr>
            </a:lvl4pPr>
            <a:lvl5pPr algn="l" rtl="0" eaLnBrk="0" fontAlgn="base" hangingPunct="0">
              <a:spcBef>
                <a:spcPct val="0"/>
              </a:spcBef>
              <a:spcAft>
                <a:spcPct val="0"/>
              </a:spcAft>
              <a:defRPr kumimoji="1" sz="2000">
                <a:solidFill>
                  <a:schemeClr val="tx2"/>
                </a:solidFill>
                <a:latin typeface="Arial" charset="0"/>
                <a:ea typeface="ＭＳ Ｐゴシック" charset="-128"/>
              </a:defRPr>
            </a:lvl5pPr>
            <a:lvl6pPr marL="457200" algn="l" rtl="0" eaLnBrk="1" fontAlgn="base" hangingPunct="1">
              <a:spcBef>
                <a:spcPct val="0"/>
              </a:spcBef>
              <a:spcAft>
                <a:spcPct val="0"/>
              </a:spcAft>
              <a:defRPr kumimoji="1" sz="2000">
                <a:solidFill>
                  <a:schemeClr val="tx2"/>
                </a:solidFill>
                <a:latin typeface="Arial" charset="0"/>
                <a:ea typeface="ＭＳ Ｐゴシック" charset="-128"/>
              </a:defRPr>
            </a:lvl6pPr>
            <a:lvl7pPr marL="914400" algn="l" rtl="0" eaLnBrk="1" fontAlgn="base" hangingPunct="1">
              <a:spcBef>
                <a:spcPct val="0"/>
              </a:spcBef>
              <a:spcAft>
                <a:spcPct val="0"/>
              </a:spcAft>
              <a:defRPr kumimoji="1" sz="2000">
                <a:solidFill>
                  <a:schemeClr val="tx2"/>
                </a:solidFill>
                <a:latin typeface="Arial" charset="0"/>
                <a:ea typeface="ＭＳ Ｐゴシック" charset="-128"/>
              </a:defRPr>
            </a:lvl7pPr>
            <a:lvl8pPr marL="1371600" algn="l" rtl="0" eaLnBrk="1" fontAlgn="base" hangingPunct="1">
              <a:spcBef>
                <a:spcPct val="0"/>
              </a:spcBef>
              <a:spcAft>
                <a:spcPct val="0"/>
              </a:spcAft>
              <a:defRPr kumimoji="1" sz="2000">
                <a:solidFill>
                  <a:schemeClr val="tx2"/>
                </a:solidFill>
                <a:latin typeface="Arial" charset="0"/>
                <a:ea typeface="ＭＳ Ｐゴシック" charset="-128"/>
              </a:defRPr>
            </a:lvl8pPr>
            <a:lvl9pPr marL="1828800" algn="l" rtl="0" eaLnBrk="1" fontAlgn="base" hangingPunct="1">
              <a:spcBef>
                <a:spcPct val="0"/>
              </a:spcBef>
              <a:spcAft>
                <a:spcPct val="0"/>
              </a:spcAft>
              <a:defRPr kumimoji="1" sz="2000">
                <a:solidFill>
                  <a:schemeClr val="tx2"/>
                </a:solidFill>
                <a:latin typeface="Arial" charset="0"/>
                <a:ea typeface="ＭＳ Ｐゴシック" charset="-128"/>
              </a:defRPr>
            </a:lvl9pPr>
          </a:lstStyle>
          <a:p>
            <a:pPr algn="ctr">
              <a:defRPr/>
            </a:pPr>
            <a:r>
              <a:rPr lang="en-US" altLang="ja-JP" sz="2400" b="1" kern="0" dirty="0">
                <a:solidFill>
                  <a:sysClr val="windowText" lastClr="000000"/>
                </a:solidFill>
                <a:latin typeface="Calibri"/>
                <a:ea typeface="ＭＳ Ｐゴシック" panose="020B0600070205080204" pitchFamily="34" charset="-128"/>
              </a:rPr>
              <a:t>JETRO Publications: Japan’s U.S. Investment Dynamic</a:t>
            </a:r>
            <a:endParaRPr lang="ja-JP" altLang="en-US" sz="2400" b="1" kern="0" dirty="0">
              <a:solidFill>
                <a:sysClr val="windowText" lastClr="000000"/>
              </a:solidFill>
              <a:latin typeface="Calibri"/>
              <a:ea typeface="ＭＳ Ｐゴシック" panose="020B0600070205080204" pitchFamily="34" charset="-128"/>
            </a:endParaRPr>
          </a:p>
        </p:txBody>
      </p:sp>
      <p:sp>
        <p:nvSpPr>
          <p:cNvPr id="10" name="タイトル 1"/>
          <p:cNvSpPr txBox="1">
            <a:spLocks/>
          </p:cNvSpPr>
          <p:nvPr/>
        </p:nvSpPr>
        <p:spPr bwMode="gray">
          <a:xfrm>
            <a:off x="2293993" y="764488"/>
            <a:ext cx="3029488"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000">
                <a:solidFill>
                  <a:schemeClr val="tx2"/>
                </a:solidFill>
                <a:latin typeface="+mj-lt"/>
                <a:ea typeface="+mj-ea"/>
                <a:cs typeface="+mj-cs"/>
              </a:defRPr>
            </a:lvl1pPr>
            <a:lvl2pPr algn="l" rtl="0" eaLnBrk="0" fontAlgn="base" hangingPunct="0">
              <a:spcBef>
                <a:spcPct val="0"/>
              </a:spcBef>
              <a:spcAft>
                <a:spcPct val="0"/>
              </a:spcAft>
              <a:defRPr kumimoji="1" sz="2000">
                <a:solidFill>
                  <a:schemeClr val="tx2"/>
                </a:solidFill>
                <a:latin typeface="Arial" charset="0"/>
                <a:ea typeface="ＭＳ Ｐゴシック" charset="-128"/>
              </a:defRPr>
            </a:lvl2pPr>
            <a:lvl3pPr algn="l" rtl="0" eaLnBrk="0" fontAlgn="base" hangingPunct="0">
              <a:spcBef>
                <a:spcPct val="0"/>
              </a:spcBef>
              <a:spcAft>
                <a:spcPct val="0"/>
              </a:spcAft>
              <a:defRPr kumimoji="1" sz="2000">
                <a:solidFill>
                  <a:schemeClr val="tx2"/>
                </a:solidFill>
                <a:latin typeface="Arial" charset="0"/>
                <a:ea typeface="ＭＳ Ｐゴシック" charset="-128"/>
              </a:defRPr>
            </a:lvl3pPr>
            <a:lvl4pPr algn="l" rtl="0" eaLnBrk="0" fontAlgn="base" hangingPunct="0">
              <a:spcBef>
                <a:spcPct val="0"/>
              </a:spcBef>
              <a:spcAft>
                <a:spcPct val="0"/>
              </a:spcAft>
              <a:defRPr kumimoji="1" sz="2000">
                <a:solidFill>
                  <a:schemeClr val="tx2"/>
                </a:solidFill>
                <a:latin typeface="Arial" charset="0"/>
                <a:ea typeface="ＭＳ Ｐゴシック" charset="-128"/>
              </a:defRPr>
            </a:lvl4pPr>
            <a:lvl5pPr algn="l" rtl="0" eaLnBrk="0" fontAlgn="base" hangingPunct="0">
              <a:spcBef>
                <a:spcPct val="0"/>
              </a:spcBef>
              <a:spcAft>
                <a:spcPct val="0"/>
              </a:spcAft>
              <a:defRPr kumimoji="1" sz="2000">
                <a:solidFill>
                  <a:schemeClr val="tx2"/>
                </a:solidFill>
                <a:latin typeface="Arial" charset="0"/>
                <a:ea typeface="ＭＳ Ｐゴシック" charset="-128"/>
              </a:defRPr>
            </a:lvl5pPr>
            <a:lvl6pPr marL="457200" algn="l" rtl="0" eaLnBrk="1" fontAlgn="base" hangingPunct="1">
              <a:spcBef>
                <a:spcPct val="0"/>
              </a:spcBef>
              <a:spcAft>
                <a:spcPct val="0"/>
              </a:spcAft>
              <a:defRPr kumimoji="1" sz="2000">
                <a:solidFill>
                  <a:schemeClr val="tx2"/>
                </a:solidFill>
                <a:latin typeface="Arial" charset="0"/>
                <a:ea typeface="ＭＳ Ｐゴシック" charset="-128"/>
              </a:defRPr>
            </a:lvl6pPr>
            <a:lvl7pPr marL="914400" algn="l" rtl="0" eaLnBrk="1" fontAlgn="base" hangingPunct="1">
              <a:spcBef>
                <a:spcPct val="0"/>
              </a:spcBef>
              <a:spcAft>
                <a:spcPct val="0"/>
              </a:spcAft>
              <a:defRPr kumimoji="1" sz="2000">
                <a:solidFill>
                  <a:schemeClr val="tx2"/>
                </a:solidFill>
                <a:latin typeface="Arial" charset="0"/>
                <a:ea typeface="ＭＳ Ｐゴシック" charset="-128"/>
              </a:defRPr>
            </a:lvl7pPr>
            <a:lvl8pPr marL="1371600" algn="l" rtl="0" eaLnBrk="1" fontAlgn="base" hangingPunct="1">
              <a:spcBef>
                <a:spcPct val="0"/>
              </a:spcBef>
              <a:spcAft>
                <a:spcPct val="0"/>
              </a:spcAft>
              <a:defRPr kumimoji="1" sz="2000">
                <a:solidFill>
                  <a:schemeClr val="tx2"/>
                </a:solidFill>
                <a:latin typeface="Arial" charset="0"/>
                <a:ea typeface="ＭＳ Ｐゴシック" charset="-128"/>
              </a:defRPr>
            </a:lvl8pPr>
            <a:lvl9pPr marL="1828800" algn="l" rtl="0" eaLnBrk="1" fontAlgn="base" hangingPunct="1">
              <a:spcBef>
                <a:spcPct val="0"/>
              </a:spcBef>
              <a:spcAft>
                <a:spcPct val="0"/>
              </a:spcAft>
              <a:defRPr kumimoji="1" sz="2000">
                <a:solidFill>
                  <a:schemeClr val="tx2"/>
                </a:solidFill>
                <a:latin typeface="Arial" charset="0"/>
                <a:ea typeface="ＭＳ Ｐゴシック" charset="-128"/>
              </a:defRPr>
            </a:lvl9pPr>
          </a:lstStyle>
          <a:p>
            <a:pPr algn="ctr">
              <a:defRPr/>
            </a:pPr>
            <a:r>
              <a:rPr lang="en-US" altLang="ja-JP" b="1" i="1" kern="0" dirty="0">
                <a:solidFill>
                  <a:srgbClr val="0070C0"/>
                </a:solidFill>
                <a:latin typeface="Calibri"/>
                <a:ea typeface="ＭＳ Ｐゴシック" panose="020B0600070205080204" pitchFamily="34" charset="-128"/>
              </a:rPr>
              <a:t>Booklet</a:t>
            </a:r>
            <a:endParaRPr lang="ja-JP" altLang="en-US" b="1" i="1" kern="0" dirty="0">
              <a:solidFill>
                <a:srgbClr val="0070C0"/>
              </a:solidFill>
              <a:latin typeface="Calibri"/>
              <a:ea typeface="ＭＳ Ｐゴシック" panose="020B0600070205080204" pitchFamily="34" charset="-128"/>
            </a:endParaRPr>
          </a:p>
        </p:txBody>
      </p:sp>
      <p:sp>
        <p:nvSpPr>
          <p:cNvPr id="11" name="タイトル 1"/>
          <p:cNvSpPr txBox="1">
            <a:spLocks/>
          </p:cNvSpPr>
          <p:nvPr/>
        </p:nvSpPr>
        <p:spPr bwMode="gray">
          <a:xfrm>
            <a:off x="6737760" y="763820"/>
            <a:ext cx="3029488"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000">
                <a:solidFill>
                  <a:schemeClr val="tx2"/>
                </a:solidFill>
                <a:latin typeface="+mj-lt"/>
                <a:ea typeface="+mj-ea"/>
                <a:cs typeface="+mj-cs"/>
              </a:defRPr>
            </a:lvl1pPr>
            <a:lvl2pPr algn="l" rtl="0" eaLnBrk="0" fontAlgn="base" hangingPunct="0">
              <a:spcBef>
                <a:spcPct val="0"/>
              </a:spcBef>
              <a:spcAft>
                <a:spcPct val="0"/>
              </a:spcAft>
              <a:defRPr kumimoji="1" sz="2000">
                <a:solidFill>
                  <a:schemeClr val="tx2"/>
                </a:solidFill>
                <a:latin typeface="Arial" charset="0"/>
                <a:ea typeface="ＭＳ Ｐゴシック" charset="-128"/>
              </a:defRPr>
            </a:lvl2pPr>
            <a:lvl3pPr algn="l" rtl="0" eaLnBrk="0" fontAlgn="base" hangingPunct="0">
              <a:spcBef>
                <a:spcPct val="0"/>
              </a:spcBef>
              <a:spcAft>
                <a:spcPct val="0"/>
              </a:spcAft>
              <a:defRPr kumimoji="1" sz="2000">
                <a:solidFill>
                  <a:schemeClr val="tx2"/>
                </a:solidFill>
                <a:latin typeface="Arial" charset="0"/>
                <a:ea typeface="ＭＳ Ｐゴシック" charset="-128"/>
              </a:defRPr>
            </a:lvl3pPr>
            <a:lvl4pPr algn="l" rtl="0" eaLnBrk="0" fontAlgn="base" hangingPunct="0">
              <a:spcBef>
                <a:spcPct val="0"/>
              </a:spcBef>
              <a:spcAft>
                <a:spcPct val="0"/>
              </a:spcAft>
              <a:defRPr kumimoji="1" sz="2000">
                <a:solidFill>
                  <a:schemeClr val="tx2"/>
                </a:solidFill>
                <a:latin typeface="Arial" charset="0"/>
                <a:ea typeface="ＭＳ Ｐゴシック" charset="-128"/>
              </a:defRPr>
            </a:lvl4pPr>
            <a:lvl5pPr algn="l" rtl="0" eaLnBrk="0" fontAlgn="base" hangingPunct="0">
              <a:spcBef>
                <a:spcPct val="0"/>
              </a:spcBef>
              <a:spcAft>
                <a:spcPct val="0"/>
              </a:spcAft>
              <a:defRPr kumimoji="1" sz="2000">
                <a:solidFill>
                  <a:schemeClr val="tx2"/>
                </a:solidFill>
                <a:latin typeface="Arial" charset="0"/>
                <a:ea typeface="ＭＳ Ｐゴシック" charset="-128"/>
              </a:defRPr>
            </a:lvl5pPr>
            <a:lvl6pPr marL="457200" algn="l" rtl="0" eaLnBrk="1" fontAlgn="base" hangingPunct="1">
              <a:spcBef>
                <a:spcPct val="0"/>
              </a:spcBef>
              <a:spcAft>
                <a:spcPct val="0"/>
              </a:spcAft>
              <a:defRPr kumimoji="1" sz="2000">
                <a:solidFill>
                  <a:schemeClr val="tx2"/>
                </a:solidFill>
                <a:latin typeface="Arial" charset="0"/>
                <a:ea typeface="ＭＳ Ｐゴシック" charset="-128"/>
              </a:defRPr>
            </a:lvl6pPr>
            <a:lvl7pPr marL="914400" algn="l" rtl="0" eaLnBrk="1" fontAlgn="base" hangingPunct="1">
              <a:spcBef>
                <a:spcPct val="0"/>
              </a:spcBef>
              <a:spcAft>
                <a:spcPct val="0"/>
              </a:spcAft>
              <a:defRPr kumimoji="1" sz="2000">
                <a:solidFill>
                  <a:schemeClr val="tx2"/>
                </a:solidFill>
                <a:latin typeface="Arial" charset="0"/>
                <a:ea typeface="ＭＳ Ｐゴシック" charset="-128"/>
              </a:defRPr>
            </a:lvl7pPr>
            <a:lvl8pPr marL="1371600" algn="l" rtl="0" eaLnBrk="1" fontAlgn="base" hangingPunct="1">
              <a:spcBef>
                <a:spcPct val="0"/>
              </a:spcBef>
              <a:spcAft>
                <a:spcPct val="0"/>
              </a:spcAft>
              <a:defRPr kumimoji="1" sz="2000">
                <a:solidFill>
                  <a:schemeClr val="tx2"/>
                </a:solidFill>
                <a:latin typeface="Arial" charset="0"/>
                <a:ea typeface="ＭＳ Ｐゴシック" charset="-128"/>
              </a:defRPr>
            </a:lvl8pPr>
            <a:lvl9pPr marL="1828800" algn="l" rtl="0" eaLnBrk="1" fontAlgn="base" hangingPunct="1">
              <a:spcBef>
                <a:spcPct val="0"/>
              </a:spcBef>
              <a:spcAft>
                <a:spcPct val="0"/>
              </a:spcAft>
              <a:defRPr kumimoji="1" sz="2000">
                <a:solidFill>
                  <a:schemeClr val="tx2"/>
                </a:solidFill>
                <a:latin typeface="Arial" charset="0"/>
                <a:ea typeface="ＭＳ Ｐゴシック" charset="-128"/>
              </a:defRPr>
            </a:lvl9pPr>
          </a:lstStyle>
          <a:p>
            <a:pPr algn="ctr">
              <a:defRPr/>
            </a:pPr>
            <a:r>
              <a:rPr lang="en-US" altLang="ja-JP" b="1" i="1" kern="0" dirty="0">
                <a:solidFill>
                  <a:srgbClr val="0070C0"/>
                </a:solidFill>
                <a:latin typeface="Calibri"/>
                <a:ea typeface="ＭＳ Ｐゴシック" panose="020B0600070205080204" pitchFamily="34" charset="-128"/>
              </a:rPr>
              <a:t>Video</a:t>
            </a:r>
            <a:endParaRPr lang="ja-JP" altLang="en-US" b="1" i="1" kern="0" dirty="0">
              <a:solidFill>
                <a:srgbClr val="0070C0"/>
              </a:solidFill>
              <a:latin typeface="Calibri"/>
              <a:ea typeface="ＭＳ Ｐゴシック" panose="020B0600070205080204" pitchFamily="34" charset="-12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50214" y="1249241"/>
            <a:ext cx="4004953" cy="4556136"/>
          </a:xfrm>
          <a:prstGeom prst="rect">
            <a:avLst/>
          </a:prstGeom>
          <a:ln w="6350">
            <a:solidFill>
              <a:schemeClr val="bg1">
                <a:lumMod val="75000"/>
              </a:schemeClr>
            </a:solidFill>
          </a:ln>
        </p:spPr>
      </p:pic>
      <p:sp>
        <p:nvSpPr>
          <p:cNvPr id="12" name="Rectangle 11"/>
          <p:cNvSpPr/>
          <p:nvPr/>
        </p:nvSpPr>
        <p:spPr>
          <a:xfrm>
            <a:off x="6249842" y="4608166"/>
            <a:ext cx="4005324" cy="1815882"/>
          </a:xfrm>
          <a:prstGeom prst="rect">
            <a:avLst/>
          </a:prstGeom>
          <a:solidFill>
            <a:schemeClr val="bg1"/>
          </a:solidFill>
          <a:ln w="6350">
            <a:solidFill>
              <a:schemeClr val="bg1">
                <a:lumMod val="50000"/>
              </a:schemeClr>
            </a:solidFill>
          </a:ln>
        </p:spPr>
        <p:txBody>
          <a:bodyPr wrap="square">
            <a:spAutoFit/>
          </a:bodyPr>
          <a:lstStyle/>
          <a:p>
            <a:pPr defTabSz="457200"/>
            <a:r>
              <a:rPr lang="en-US" sz="1400" b="1" dirty="0">
                <a:solidFill>
                  <a:prstClr val="black"/>
                </a:solidFill>
                <a:latin typeface="Calibri"/>
              </a:rPr>
              <a:t>Mayor Jim Lienhoop</a:t>
            </a:r>
          </a:p>
          <a:p>
            <a:pPr defTabSz="457200"/>
            <a:r>
              <a:rPr lang="en-US" sz="1400" i="1" dirty="0">
                <a:solidFill>
                  <a:prstClr val="black"/>
                </a:solidFill>
                <a:latin typeface="Calibri"/>
              </a:rPr>
              <a:t>   City of Columbus, Indiana</a:t>
            </a:r>
            <a:endParaRPr lang="en-US" sz="1400" dirty="0">
              <a:solidFill>
                <a:prstClr val="black"/>
              </a:solidFill>
              <a:latin typeface="Calibri"/>
            </a:endParaRPr>
          </a:p>
          <a:p>
            <a:pPr defTabSz="457200"/>
            <a:r>
              <a:rPr lang="en-US" sz="1400" b="1" dirty="0">
                <a:solidFill>
                  <a:prstClr val="black"/>
                </a:solidFill>
                <a:latin typeface="Calibri"/>
              </a:rPr>
              <a:t>Deanna Kuennen</a:t>
            </a:r>
          </a:p>
          <a:p>
            <a:pPr defTabSz="457200"/>
            <a:r>
              <a:rPr lang="en-US" sz="1400" i="1" dirty="0">
                <a:solidFill>
                  <a:prstClr val="black"/>
                </a:solidFill>
                <a:latin typeface="Calibri"/>
              </a:rPr>
              <a:t>   Community and Economic Development Director</a:t>
            </a:r>
          </a:p>
          <a:p>
            <a:pPr defTabSz="457200"/>
            <a:r>
              <a:rPr lang="en-US" sz="1400" i="1" dirty="0">
                <a:solidFill>
                  <a:prstClr val="black"/>
                </a:solidFill>
                <a:latin typeface="Calibri"/>
              </a:rPr>
              <a:t>   City of Faribault, Minnesota</a:t>
            </a:r>
            <a:endParaRPr lang="en-US" sz="1400" dirty="0">
              <a:solidFill>
                <a:prstClr val="black"/>
              </a:solidFill>
              <a:latin typeface="Calibri"/>
            </a:endParaRPr>
          </a:p>
          <a:p>
            <a:pPr defTabSz="457200"/>
            <a:r>
              <a:rPr lang="en-US" sz="1400" b="1" dirty="0">
                <a:solidFill>
                  <a:prstClr val="black"/>
                </a:solidFill>
                <a:latin typeface="Calibri"/>
              </a:rPr>
              <a:t>Deborah Scherer</a:t>
            </a:r>
          </a:p>
          <a:p>
            <a:pPr defTabSz="457200"/>
            <a:r>
              <a:rPr lang="en-US" sz="1400" i="1" dirty="0">
                <a:solidFill>
                  <a:prstClr val="black"/>
                </a:solidFill>
                <a:latin typeface="Calibri"/>
              </a:rPr>
              <a:t>   Managing Director, Global Trade and Investment</a:t>
            </a:r>
          </a:p>
          <a:p>
            <a:pPr defTabSz="457200"/>
            <a:r>
              <a:rPr lang="en-US" sz="1400" i="1" dirty="0">
                <a:solidFill>
                  <a:prstClr val="black"/>
                </a:solidFill>
                <a:latin typeface="Calibri"/>
              </a:rPr>
              <a:t>   One Columbus​​​, Ohio</a:t>
            </a:r>
            <a:endParaRPr lang="en-US" sz="1400" dirty="0">
              <a:solidFill>
                <a:prstClr val="black"/>
              </a:solidFill>
              <a:latin typeface="Calibri"/>
            </a:endParaRPr>
          </a:p>
        </p:txBody>
      </p:sp>
      <p:sp>
        <p:nvSpPr>
          <p:cNvPr id="13" name="Rectangle 5"/>
          <p:cNvSpPr>
            <a:spLocks noChangeArrowheads="1"/>
          </p:cNvSpPr>
          <p:nvPr/>
        </p:nvSpPr>
        <p:spPr bwMode="auto">
          <a:xfrm>
            <a:off x="1602304" y="6593403"/>
            <a:ext cx="284380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defRPr/>
            </a:pPr>
            <a:r>
              <a:rPr lang="en-US" altLang="ja-JP" sz="900" dirty="0">
                <a:solidFill>
                  <a:prstClr val="black"/>
                </a:solidFill>
                <a:latin typeface="Century" pitchFamily="18" charset="0"/>
                <a:ea typeface="ＭＳ 明朝" pitchFamily="17" charset="-128"/>
              </a:rPr>
              <a:t>Copyright (C) 2022 JETRO.</a:t>
            </a:r>
            <a:r>
              <a:rPr lang="en-US" altLang="ja-JP" sz="900" dirty="0">
                <a:solidFill>
                  <a:prstClr val="black"/>
                </a:solidFill>
                <a:latin typeface="ＭＳ 明朝" pitchFamily="17" charset="-128"/>
                <a:ea typeface="ＭＳ 明朝" pitchFamily="17" charset="-128"/>
              </a:rPr>
              <a:t> </a:t>
            </a:r>
            <a:r>
              <a:rPr lang="en-US" altLang="ja-JP" sz="900" dirty="0">
                <a:solidFill>
                  <a:prstClr val="black"/>
                </a:solidFill>
                <a:latin typeface="Century" pitchFamily="18" charset="0"/>
                <a:ea typeface="ＭＳ 明朝" pitchFamily="17" charset="-128"/>
              </a:rPr>
              <a:t>All rights reserved.</a:t>
            </a:r>
            <a:r>
              <a:rPr lang="en-US" altLang="ja-JP" sz="900" dirty="0">
                <a:solidFill>
                  <a:prstClr val="black"/>
                </a:solidFill>
              </a:rPr>
              <a:t> </a:t>
            </a:r>
          </a:p>
        </p:txBody>
      </p:sp>
      <p:sp>
        <p:nvSpPr>
          <p:cNvPr id="15" name="Slide Number Placeholder 3"/>
          <p:cNvSpPr txBox="1">
            <a:spLocks/>
          </p:cNvSpPr>
          <p:nvPr/>
        </p:nvSpPr>
        <p:spPr>
          <a:xfrm>
            <a:off x="8480110" y="6537122"/>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92"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844083"/>
            <a:fld id="{E0ED3C75-CAE3-47D6-9282-4D1B9F169322}" type="slidenum">
              <a:rPr kumimoji="1" lang="en-US" sz="1200">
                <a:solidFill>
                  <a:prstClr val="black">
                    <a:lumMod val="65000"/>
                    <a:lumOff val="35000"/>
                  </a:prstClr>
                </a:solidFill>
                <a:latin typeface="Calibri"/>
              </a:rPr>
              <a:pPr defTabSz="844083"/>
              <a:t>16</a:t>
            </a:fld>
            <a:endParaRPr kumimoji="1" lang="en-US" sz="1200" dirty="0">
              <a:solidFill>
                <a:prstClr val="black">
                  <a:lumMod val="65000"/>
                  <a:lumOff val="35000"/>
                </a:prstClr>
              </a:solidFill>
              <a:latin typeface="Calibri"/>
            </a:endParaRPr>
          </a:p>
        </p:txBody>
      </p:sp>
      <p:pic>
        <p:nvPicPr>
          <p:cNvPr id="8" name="Picture 7" descr="A picture containing map&#10;&#10;Description automatically generated">
            <a:extLst>
              <a:ext uri="{FF2B5EF4-FFF2-40B4-BE49-F238E27FC236}">
                <a16:creationId xmlns:a16="http://schemas.microsoft.com/office/drawing/2014/main" id="{D34A4254-B9DD-4E9C-8104-4C0558008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834" y="1249241"/>
            <a:ext cx="4005324" cy="5183360"/>
          </a:xfrm>
          <a:prstGeom prst="rect">
            <a:avLst/>
          </a:prstGeom>
        </p:spPr>
      </p:pic>
    </p:spTree>
    <p:extLst>
      <p:ext uri="{BB962C8B-B14F-4D97-AF65-F5344CB8AC3E}">
        <p14:creationId xmlns:p14="http://schemas.microsoft.com/office/powerpoint/2010/main" val="1848227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6"/>
          <p:cNvSpPr>
            <a:spLocks noGrp="1"/>
          </p:cNvSpPr>
          <p:nvPr>
            <p:ph type="sldNum" sz="quarter" idx="4294967295"/>
          </p:nvPr>
        </p:nvSpPr>
        <p:spPr>
          <a:xfrm>
            <a:off x="8534400" y="6632988"/>
            <a:ext cx="2133600" cy="365125"/>
          </a:xfrm>
        </p:spPr>
        <p:txBody>
          <a:bodyPr/>
          <a:lstStyle/>
          <a:p>
            <a:pPr defTabSz="457200"/>
            <a:fld id="{B6F15528-21DE-4FAA-801E-634DDDAF4B2B}" type="slidenum">
              <a:rPr lang="en-US" sz="900">
                <a:solidFill>
                  <a:prstClr val="black"/>
                </a:solidFill>
              </a:rPr>
              <a:pPr defTabSz="457200"/>
              <a:t>17</a:t>
            </a:fld>
            <a:endParaRPr lang="en-US" sz="900" dirty="0">
              <a:solidFill>
                <a:prstClr val="black"/>
              </a:solidFill>
            </a:endParaRPr>
          </a:p>
        </p:txBody>
      </p:sp>
      <p:sp>
        <p:nvSpPr>
          <p:cNvPr id="10" name="TextBox 9"/>
          <p:cNvSpPr txBox="1"/>
          <p:nvPr/>
        </p:nvSpPr>
        <p:spPr>
          <a:xfrm>
            <a:off x="3449640" y="6252588"/>
            <a:ext cx="5295198" cy="307777"/>
          </a:xfrm>
          <a:prstGeom prst="rect">
            <a:avLst/>
          </a:prstGeom>
          <a:noFill/>
        </p:spPr>
        <p:txBody>
          <a:bodyPr wrap="square" rtlCol="0">
            <a:spAutoFit/>
          </a:bodyPr>
          <a:lstStyle/>
          <a:p>
            <a:pPr defTabSz="457200"/>
            <a:r>
              <a:rPr lang="en-US" sz="1400" dirty="0">
                <a:solidFill>
                  <a:prstClr val="black"/>
                </a:solidFill>
                <a:latin typeface="Arial"/>
                <a:ea typeface="ＭＳ Ｐゴシック"/>
              </a:rPr>
              <a:t>JETRO USA: https://www.jetro.go.jp/usa/contact-us.html</a:t>
            </a:r>
          </a:p>
        </p:txBody>
      </p:sp>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34400" y="5555773"/>
            <a:ext cx="1813802" cy="850702"/>
          </a:xfrm>
          <a:prstGeom prst="rect">
            <a:avLst/>
          </a:prstGeom>
        </p:spPr>
      </p:pic>
      <p:sp>
        <p:nvSpPr>
          <p:cNvPr id="12" name="Rectangle 5"/>
          <p:cNvSpPr>
            <a:spLocks noChangeArrowheads="1"/>
          </p:cNvSpPr>
          <p:nvPr/>
        </p:nvSpPr>
        <p:spPr bwMode="auto">
          <a:xfrm>
            <a:off x="1602304" y="6593403"/>
            <a:ext cx="284380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defRPr/>
            </a:pPr>
            <a:r>
              <a:rPr lang="en-US" altLang="ja-JP" sz="900" dirty="0">
                <a:solidFill>
                  <a:prstClr val="black"/>
                </a:solidFill>
                <a:latin typeface="Century" pitchFamily="18" charset="0"/>
                <a:ea typeface="ＭＳ 明朝" pitchFamily="17" charset="-128"/>
              </a:rPr>
              <a:t>Copyright (C) 2022 JETRO.</a:t>
            </a:r>
            <a:r>
              <a:rPr lang="en-US" altLang="ja-JP" sz="900" dirty="0">
                <a:solidFill>
                  <a:prstClr val="black"/>
                </a:solidFill>
                <a:latin typeface="ＭＳ 明朝" pitchFamily="17" charset="-128"/>
                <a:ea typeface="ＭＳ 明朝" pitchFamily="17" charset="-128"/>
              </a:rPr>
              <a:t> </a:t>
            </a:r>
            <a:r>
              <a:rPr lang="en-US" altLang="ja-JP" sz="900" dirty="0">
                <a:solidFill>
                  <a:prstClr val="black"/>
                </a:solidFill>
                <a:latin typeface="Century" pitchFamily="18" charset="0"/>
                <a:ea typeface="ＭＳ 明朝" pitchFamily="17" charset="-128"/>
              </a:rPr>
              <a:t>All rights reserved.</a:t>
            </a:r>
            <a:r>
              <a:rPr lang="en-US" altLang="ja-JP" sz="900" dirty="0">
                <a:solidFill>
                  <a:prstClr val="black"/>
                </a:solidFill>
              </a:rPr>
              <a:t> </a:t>
            </a:r>
          </a:p>
        </p:txBody>
      </p:sp>
      <p:sp>
        <p:nvSpPr>
          <p:cNvPr id="16" name="正方形/長方形 11">
            <a:extLst>
              <a:ext uri="{FF2B5EF4-FFF2-40B4-BE49-F238E27FC236}">
                <a16:creationId xmlns:a16="http://schemas.microsoft.com/office/drawing/2014/main" id="{62D0969A-23A2-456F-A80C-E4F7214F2C41}"/>
              </a:ext>
            </a:extLst>
          </p:cNvPr>
          <p:cNvSpPr/>
          <p:nvPr/>
        </p:nvSpPr>
        <p:spPr>
          <a:xfrm>
            <a:off x="4286292" y="4650068"/>
            <a:ext cx="3378533" cy="830997"/>
          </a:xfrm>
          <a:prstGeom prst="rect">
            <a:avLst/>
          </a:prstGeom>
        </p:spPr>
        <p:txBody>
          <a:bodyPr wrap="square">
            <a:spAutoFit/>
          </a:bodyPr>
          <a:lstStyle/>
          <a:p>
            <a:pPr algn="ctr" defTabSz="685800">
              <a:defRPr/>
            </a:pPr>
            <a:r>
              <a:rPr lang="en-US" altLang="ja-JP" sz="1600" b="1" dirty="0" err="1">
                <a:solidFill>
                  <a:prstClr val="black"/>
                </a:solidFill>
                <a:latin typeface="メイリオ" panose="020B0604030504040204" pitchFamily="50" charset="-128"/>
                <a:ea typeface="メイリオ" panose="020B0604030504040204" pitchFamily="50" charset="-128"/>
              </a:rPr>
              <a:t>Tomofumi</a:t>
            </a:r>
            <a:r>
              <a:rPr lang="en-US" altLang="ja-JP" sz="1600" b="1" dirty="0">
                <a:solidFill>
                  <a:prstClr val="black"/>
                </a:solidFill>
                <a:latin typeface="メイリオ" panose="020B0604030504040204" pitchFamily="50" charset="-128"/>
                <a:ea typeface="メイリオ" panose="020B0604030504040204" pitchFamily="50" charset="-128"/>
              </a:rPr>
              <a:t> Nishizawa</a:t>
            </a:r>
          </a:p>
          <a:p>
            <a:pPr algn="ctr" defTabSz="685800">
              <a:defRPr/>
            </a:pPr>
            <a:r>
              <a:rPr lang="en-US" altLang="ja-JP" sz="1600" b="1" dirty="0">
                <a:solidFill>
                  <a:prstClr val="black"/>
                </a:solidFill>
                <a:latin typeface="メイリオ" panose="020B0604030504040204" pitchFamily="50" charset="-128"/>
                <a:ea typeface="メイリオ" panose="020B0604030504040204" pitchFamily="50" charset="-128"/>
              </a:rPr>
              <a:t>Executive Director</a:t>
            </a:r>
          </a:p>
          <a:p>
            <a:pPr algn="ctr" defTabSz="685800">
              <a:defRPr/>
            </a:pPr>
            <a:r>
              <a:rPr lang="en-US" sz="1600" dirty="0">
                <a:solidFill>
                  <a:prstClr val="black"/>
                </a:solidFill>
                <a:latin typeface="Calibri" panose="020F0502020204030204"/>
                <a:ea typeface="ＭＳ Ｐゴシック"/>
              </a:rPr>
              <a:t>Tomofumi_Nishizawa@jetro.go.jp</a:t>
            </a:r>
            <a:r>
              <a:rPr lang="en-US" sz="1600" dirty="0">
                <a:solidFill>
                  <a:srgbClr val="000000"/>
                </a:solidFill>
                <a:latin typeface="Arial" panose="020B0604020202020204" pitchFamily="34" charset="0"/>
                <a:ea typeface="ＭＳ Ｐゴシック"/>
              </a:rPr>
              <a:t>​</a:t>
            </a:r>
            <a:endParaRPr lang="en-US" sz="1600" dirty="0">
              <a:solidFill>
                <a:prstClr val="black"/>
              </a:solidFill>
              <a:latin typeface="Calibri" panose="020F0502020204030204"/>
              <a:ea typeface="ＭＳ Ｐゴシック"/>
            </a:endParaRPr>
          </a:p>
        </p:txBody>
      </p:sp>
      <p:sp>
        <p:nvSpPr>
          <p:cNvPr id="17" name="TextBox 16">
            <a:extLst>
              <a:ext uri="{FF2B5EF4-FFF2-40B4-BE49-F238E27FC236}">
                <a16:creationId xmlns:a16="http://schemas.microsoft.com/office/drawing/2014/main" id="{C05F7A63-AD9C-4795-8B74-519573DFF2A7}"/>
              </a:ext>
            </a:extLst>
          </p:cNvPr>
          <p:cNvSpPr txBox="1"/>
          <p:nvPr/>
        </p:nvSpPr>
        <p:spPr>
          <a:xfrm>
            <a:off x="3449640" y="4208787"/>
            <a:ext cx="10860740" cy="369332"/>
          </a:xfrm>
          <a:prstGeom prst="rect">
            <a:avLst/>
          </a:prstGeom>
          <a:noFill/>
        </p:spPr>
        <p:txBody>
          <a:bodyPr wrap="square">
            <a:spAutoFit/>
          </a:bodyPr>
          <a:lstStyle/>
          <a:p>
            <a:pPr defTabSz="457200"/>
            <a:r>
              <a:rPr lang="en-US" altLang="ja-JP" dirty="0">
                <a:solidFill>
                  <a:prstClr val="black"/>
                </a:solidFill>
                <a:latin typeface="Arial"/>
                <a:ea typeface="ＭＳ Ｐゴシック"/>
              </a:rPr>
              <a:t>For more details, please contact JETRO Chicago:</a:t>
            </a:r>
          </a:p>
        </p:txBody>
      </p:sp>
      <p:pic>
        <p:nvPicPr>
          <p:cNvPr id="5" name="Picture 4" descr="Graphical user interface, website&#10;&#10;Description automatically generated">
            <a:extLst>
              <a:ext uri="{FF2B5EF4-FFF2-40B4-BE49-F238E27FC236}">
                <a16:creationId xmlns:a16="http://schemas.microsoft.com/office/drawing/2014/main" id="{63497304-DD03-463E-81FE-C0E90F8F7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
            <a:ext cx="6971735" cy="2715491"/>
          </a:xfrm>
          <a:prstGeom prst="rect">
            <a:avLst/>
          </a:prstGeom>
        </p:spPr>
      </p:pic>
      <p:sp>
        <p:nvSpPr>
          <p:cNvPr id="6" name="Isosceles Triangle 5">
            <a:extLst>
              <a:ext uri="{FF2B5EF4-FFF2-40B4-BE49-F238E27FC236}">
                <a16:creationId xmlns:a16="http://schemas.microsoft.com/office/drawing/2014/main" id="{6888E4AE-ECF4-4BF1-86B1-ABC276093036}"/>
              </a:ext>
            </a:extLst>
          </p:cNvPr>
          <p:cNvSpPr/>
          <p:nvPr/>
        </p:nvSpPr>
        <p:spPr>
          <a:xfrm>
            <a:off x="7772401" y="-14010"/>
            <a:ext cx="1395279" cy="3574572"/>
          </a:xfrm>
          <a:prstGeom prst="triangle">
            <a:avLst/>
          </a:prstGeom>
          <a:solidFill>
            <a:schemeClr val="bg1"/>
          </a:solidFill>
          <a:ln w="12700" cap="flat" cmpd="sng" algn="ctr">
            <a:solidFill>
              <a:schemeClr val="bg1"/>
            </a:solidFill>
            <a:prstDash val="solid"/>
          </a:ln>
          <a:effectLst/>
        </p:spPr>
        <p:txBody>
          <a:bodyPr rtlCol="0" anchor="ctr"/>
          <a:lstStyle/>
          <a:p>
            <a:pPr algn="ctr"/>
            <a:endParaRPr lang="en-US" sz="900" kern="0" dirty="0">
              <a:solidFill>
                <a:prstClr val="white"/>
              </a:solidFill>
              <a:latin typeface="Calibri"/>
              <a:ea typeface="ＭＳ Ｐゴシック"/>
            </a:endParaRPr>
          </a:p>
        </p:txBody>
      </p:sp>
      <p:sp>
        <p:nvSpPr>
          <p:cNvPr id="11" name="TextBox 10"/>
          <p:cNvSpPr txBox="1"/>
          <p:nvPr/>
        </p:nvSpPr>
        <p:spPr>
          <a:xfrm>
            <a:off x="8509852" y="463065"/>
            <a:ext cx="1862898" cy="1938992"/>
          </a:xfrm>
          <a:prstGeom prst="rect">
            <a:avLst/>
          </a:prstGeom>
          <a:solidFill>
            <a:schemeClr val="bg1"/>
          </a:solidFill>
        </p:spPr>
        <p:txBody>
          <a:bodyPr wrap="square" rtlCol="0">
            <a:spAutoFit/>
          </a:bodyPr>
          <a:lstStyle/>
          <a:p>
            <a:pPr algn="r" defTabSz="457200"/>
            <a:r>
              <a:rPr lang="en-US" sz="2000" i="1" dirty="0">
                <a:solidFill>
                  <a:srgbClr val="373CFB"/>
                </a:solidFill>
                <a:latin typeface="Arial"/>
                <a:ea typeface="ＭＳ Ｐゴシック"/>
              </a:rPr>
              <a:t>Atlanta      </a:t>
            </a:r>
          </a:p>
          <a:p>
            <a:pPr algn="r" defTabSz="457200"/>
            <a:r>
              <a:rPr lang="en-US" sz="2000" i="1" dirty="0">
                <a:solidFill>
                  <a:srgbClr val="373CFB"/>
                </a:solidFill>
                <a:latin typeface="Arial"/>
                <a:ea typeface="ＭＳ Ｐゴシック"/>
              </a:rPr>
              <a:t>Chicago       </a:t>
            </a:r>
          </a:p>
          <a:p>
            <a:pPr algn="r" defTabSz="457200"/>
            <a:r>
              <a:rPr lang="en-US" sz="2000" i="1" dirty="0">
                <a:solidFill>
                  <a:srgbClr val="373CFB"/>
                </a:solidFill>
                <a:latin typeface="Arial"/>
                <a:ea typeface="ＭＳ Ｐゴシック"/>
              </a:rPr>
              <a:t>Houston       </a:t>
            </a:r>
          </a:p>
          <a:p>
            <a:pPr algn="r" defTabSz="457200"/>
            <a:r>
              <a:rPr lang="en-US" sz="2000" i="1" dirty="0">
                <a:solidFill>
                  <a:srgbClr val="373CFB"/>
                </a:solidFill>
                <a:latin typeface="Arial"/>
                <a:ea typeface="ＭＳ Ｐゴシック"/>
              </a:rPr>
              <a:t>Los Angeles       </a:t>
            </a:r>
          </a:p>
          <a:p>
            <a:pPr algn="r" defTabSz="457200"/>
            <a:r>
              <a:rPr lang="en-US" sz="2000" i="1" dirty="0">
                <a:solidFill>
                  <a:srgbClr val="373CFB"/>
                </a:solidFill>
                <a:latin typeface="Arial"/>
                <a:ea typeface="ＭＳ Ｐゴシック"/>
              </a:rPr>
              <a:t>New York       </a:t>
            </a:r>
          </a:p>
          <a:p>
            <a:pPr algn="r" defTabSz="457200"/>
            <a:r>
              <a:rPr lang="en-US" sz="2000" i="1" dirty="0">
                <a:solidFill>
                  <a:srgbClr val="373CFB"/>
                </a:solidFill>
                <a:latin typeface="Arial"/>
                <a:ea typeface="ＭＳ Ｐゴシック"/>
              </a:rPr>
              <a:t>San Francisco</a:t>
            </a:r>
          </a:p>
        </p:txBody>
      </p:sp>
      <p:sp>
        <p:nvSpPr>
          <p:cNvPr id="14" name="正方形/長方形 13"/>
          <p:cNvSpPr/>
          <p:nvPr/>
        </p:nvSpPr>
        <p:spPr>
          <a:xfrm>
            <a:off x="1638300" y="3040076"/>
            <a:ext cx="8915400" cy="520486"/>
          </a:xfrm>
          <a:prstGeom prst="rect">
            <a:avLst/>
          </a:prstGeom>
          <a:noFill/>
          <a:ln>
            <a:noFill/>
          </a:ln>
          <a:effectLst>
            <a:outerShdw blurRad="1270000" dist="2540000" dir="21060000" sx="200000" sy="200000" algn="tl" rotWithShape="0">
              <a:prstClr val="black">
                <a:alpha val="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marL="514350" indent="-514350" algn="ctr" defTabSz="457200"/>
            <a:r>
              <a:rPr lang="en-US" altLang="ja-JP" sz="2800" b="1" dirty="0">
                <a:solidFill>
                  <a:prstClr val="black"/>
                </a:solidFill>
                <a:latin typeface="Arial"/>
                <a:ea typeface="ＭＳ Ｐゴシック"/>
              </a:rPr>
              <a:t>Thank you for your attention.</a:t>
            </a:r>
          </a:p>
        </p:txBody>
      </p:sp>
    </p:spTree>
    <p:extLst>
      <p:ext uri="{BB962C8B-B14F-4D97-AF65-F5344CB8AC3E}">
        <p14:creationId xmlns:p14="http://schemas.microsoft.com/office/powerpoint/2010/main" val="186501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with medium confidence">
            <a:extLst>
              <a:ext uri="{FF2B5EF4-FFF2-40B4-BE49-F238E27FC236}">
                <a16:creationId xmlns:a16="http://schemas.microsoft.com/office/drawing/2014/main" id="{9C5CE5E0-B402-9A71-4EEE-654C12A82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1576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92057" y="3124200"/>
            <a:ext cx="11096091" cy="1016000"/>
          </a:xfrm>
        </p:spPr>
        <p:txBody>
          <a:bodyPr>
            <a:noAutofit/>
          </a:bodyPr>
          <a:lstStyle/>
          <a:p>
            <a:r>
              <a:rPr lang="en-US" sz="4267" dirty="0"/>
              <a:t>The Future is Electrifying</a:t>
            </a:r>
            <a:br>
              <a:rPr lang="en-US" sz="4267" dirty="0"/>
            </a:br>
            <a:r>
              <a:rPr lang="en-US" sz="4267" dirty="0"/>
              <a:t>-Automotive Industry Update and Forecasts</a:t>
            </a:r>
            <a:endParaRPr lang="en-US" sz="2667" dirty="0"/>
          </a:p>
        </p:txBody>
      </p:sp>
      <p:sp>
        <p:nvSpPr>
          <p:cNvPr id="6" name="Subtitle 4"/>
          <p:cNvSpPr txBox="1">
            <a:spLocks/>
          </p:cNvSpPr>
          <p:nvPr/>
        </p:nvSpPr>
        <p:spPr>
          <a:xfrm>
            <a:off x="592057" y="5562600"/>
            <a:ext cx="11096091" cy="1159837"/>
          </a:xfrm>
          <a:prstGeom prst="rect">
            <a:avLst/>
          </a:prstGeom>
        </p:spPr>
        <p:txBody>
          <a:bodyPr vert="horz" lIns="121920" tIns="60960" rIns="121920" bIns="60960" rtlCol="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rgbClr val="00B0F0"/>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lumMod val="65000"/>
                    <a:lumOff val="35000"/>
                  </a:schemeClr>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lumMod val="65000"/>
                    <a:lumOff val="35000"/>
                  </a:schemeClr>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lumMod val="65000"/>
                    <a:lumOff val="35000"/>
                  </a:schemeClr>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lumMod val="65000"/>
                    <a:lumOff val="35000"/>
                  </a:schemeClr>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1000"/>
              </a:spcBef>
              <a:defRPr/>
            </a:pPr>
            <a:r>
              <a:rPr lang="en-US" sz="2400" dirty="0">
                <a:latin typeface="Calibri" panose="020F0502020204030204"/>
              </a:rPr>
              <a:t>Bernard Swiecki – Director, Research</a:t>
            </a:r>
          </a:p>
          <a:p>
            <a:pPr defTabSz="914377">
              <a:spcBef>
                <a:spcPts val="1000"/>
              </a:spcBef>
              <a:defRPr/>
            </a:pPr>
            <a:r>
              <a:rPr lang="en-US" sz="2400" dirty="0">
                <a:latin typeface="Calibri" panose="020F0502020204030204"/>
              </a:rPr>
              <a:t>July 19, 2022</a:t>
            </a:r>
          </a:p>
        </p:txBody>
      </p:sp>
      <p:sp>
        <p:nvSpPr>
          <p:cNvPr id="2" name="TextBox 1"/>
          <p:cNvSpPr txBox="1"/>
          <p:nvPr/>
        </p:nvSpPr>
        <p:spPr>
          <a:xfrm>
            <a:off x="4064001" y="4579780"/>
            <a:ext cx="4350615" cy="461665"/>
          </a:xfrm>
          <a:prstGeom prst="rect">
            <a:avLst/>
          </a:prstGeom>
          <a:noFill/>
        </p:spPr>
        <p:txBody>
          <a:bodyPr wrap="none" rtlCol="0">
            <a:spAutoFit/>
          </a:bodyPr>
          <a:lstStyle/>
          <a:p>
            <a:pPr defTabSz="1219170"/>
            <a:r>
              <a:rPr lang="en-US" sz="2400" dirty="0">
                <a:solidFill>
                  <a:prstClr val="white"/>
                </a:solidFill>
                <a:latin typeface="Calibri" panose="020F0502020204030204"/>
              </a:rPr>
              <a:t>Japan-Northeast Indiana Summit </a:t>
            </a:r>
          </a:p>
        </p:txBody>
      </p:sp>
    </p:spTree>
    <p:extLst>
      <p:ext uri="{BB962C8B-B14F-4D97-AF65-F5344CB8AC3E}">
        <p14:creationId xmlns:p14="http://schemas.microsoft.com/office/powerpoint/2010/main" val="1801649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88790F54-4D36-D86C-71E5-AD564C3DA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86383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851" y="628771"/>
            <a:ext cx="10515600" cy="5719352"/>
          </a:xfrm>
        </p:spPr>
        <p:txBody>
          <a:bodyPr>
            <a:normAutofit/>
          </a:bodyPr>
          <a:lstStyle/>
          <a:p>
            <a:pPr algn="l">
              <a:lnSpc>
                <a:spcPct val="150000"/>
              </a:lnSpc>
            </a:pPr>
            <a:r>
              <a:rPr lang="en-US" b="0" dirty="0"/>
              <a:t>MISSION:</a:t>
            </a:r>
            <a:br>
              <a:rPr lang="en-US" b="0" dirty="0"/>
            </a:br>
            <a:r>
              <a:rPr lang="en-US" sz="3200" b="0" dirty="0"/>
              <a:t>to produce independent research, convene stakeholders, and analyze critical issues facing the mobility industry and its impact on the economy and society. </a:t>
            </a:r>
            <a:br>
              <a:rPr lang="en-US" b="0" dirty="0"/>
            </a:br>
            <a:endParaRPr lang="en-US" b="0" dirty="0"/>
          </a:p>
        </p:txBody>
      </p:sp>
    </p:spTree>
    <p:extLst>
      <p:ext uri="{BB962C8B-B14F-4D97-AF65-F5344CB8AC3E}">
        <p14:creationId xmlns:p14="http://schemas.microsoft.com/office/powerpoint/2010/main" val="440791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Single Corner Rectangle 4"/>
          <p:cNvSpPr/>
          <p:nvPr/>
        </p:nvSpPr>
        <p:spPr>
          <a:xfrm>
            <a:off x="1570347" y="3670302"/>
            <a:ext cx="2844800" cy="2530527"/>
          </a:xfrm>
          <a:prstGeom prst="snip1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dirty="0">
              <a:solidFill>
                <a:prstClr val="white"/>
              </a:solidFill>
              <a:latin typeface="Calibri" panose="020F0502020204030204"/>
            </a:endParaRPr>
          </a:p>
        </p:txBody>
      </p:sp>
      <p:sp>
        <p:nvSpPr>
          <p:cNvPr id="20" name="Snip Single Corner Rectangle 19"/>
          <p:cNvSpPr/>
          <p:nvPr/>
        </p:nvSpPr>
        <p:spPr>
          <a:xfrm>
            <a:off x="4691499" y="3670302"/>
            <a:ext cx="2844800" cy="2530527"/>
          </a:xfrm>
          <a:prstGeom prst="snip1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dirty="0">
              <a:solidFill>
                <a:prstClr val="white"/>
              </a:solidFill>
              <a:latin typeface="Calibri" panose="020F0502020204030204"/>
            </a:endParaRPr>
          </a:p>
        </p:txBody>
      </p:sp>
      <p:sp>
        <p:nvSpPr>
          <p:cNvPr id="21" name="Snip Single Corner Rectangle 20"/>
          <p:cNvSpPr/>
          <p:nvPr/>
        </p:nvSpPr>
        <p:spPr>
          <a:xfrm>
            <a:off x="7797875" y="3670302"/>
            <a:ext cx="2844800" cy="2530527"/>
          </a:xfrm>
          <a:prstGeom prst="snip1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dirty="0">
              <a:solidFill>
                <a:prstClr val="white"/>
              </a:solidFill>
              <a:latin typeface="Calibri" panose="020F0502020204030204"/>
            </a:endParaRPr>
          </a:p>
        </p:txBody>
      </p:sp>
      <p:sp>
        <p:nvSpPr>
          <p:cNvPr id="4" name="Footer Placeholder 3"/>
          <p:cNvSpPr>
            <a:spLocks noGrp="1"/>
          </p:cNvSpPr>
          <p:nvPr>
            <p:ph type="ftr" sz="quarter" idx="11"/>
          </p:nvPr>
        </p:nvSpPr>
        <p:spPr/>
        <p:txBody>
          <a:bodyPr/>
          <a:lstStyle/>
          <a:p>
            <a:pPr defTabSz="914354">
              <a:defRPr/>
            </a:pPr>
            <a:r>
              <a:rPr lang="en-US" dirty="0">
                <a:solidFill>
                  <a:prstClr val="white">
                    <a:lumMod val="75000"/>
                  </a:prstClr>
                </a:solidFill>
                <a:latin typeface="Calibri" panose="020F0502020204030204"/>
              </a:rPr>
              <a:t>CENTER FOR AUTOMOTIVE RESEARCH</a:t>
            </a:r>
          </a:p>
        </p:txBody>
      </p:sp>
      <p:sp>
        <p:nvSpPr>
          <p:cNvPr id="2" name="Title 1"/>
          <p:cNvSpPr>
            <a:spLocks noGrp="1"/>
          </p:cNvSpPr>
          <p:nvPr>
            <p:ph type="title" idx="4294967295"/>
          </p:nvPr>
        </p:nvSpPr>
        <p:spPr>
          <a:xfrm>
            <a:off x="838200" y="365125"/>
            <a:ext cx="10515600" cy="1325563"/>
          </a:xfrm>
        </p:spPr>
        <p:txBody>
          <a:bodyPr/>
          <a:lstStyle/>
          <a:p>
            <a:r>
              <a:rPr lang="en-US" dirty="0"/>
              <a:t>THE CENTER FOR AUTOMOTIVE RESEARCH (CAR)</a:t>
            </a:r>
          </a:p>
        </p:txBody>
      </p:sp>
      <p:sp>
        <p:nvSpPr>
          <p:cNvPr id="3" name="Content Placeholder 2"/>
          <p:cNvSpPr>
            <a:spLocks noGrp="1"/>
          </p:cNvSpPr>
          <p:nvPr>
            <p:ph idx="4294967295"/>
          </p:nvPr>
        </p:nvSpPr>
        <p:spPr>
          <a:xfrm>
            <a:off x="838200" y="1510197"/>
            <a:ext cx="10515600" cy="1280807"/>
          </a:xfrm>
        </p:spPr>
        <p:txBody>
          <a:bodyPr>
            <a:normAutofit/>
          </a:bodyPr>
          <a:lstStyle/>
          <a:p>
            <a:pPr algn="ctr"/>
            <a:r>
              <a:rPr lang="en-US" sz="2400" dirty="0"/>
              <a:t>Automotive industry contract research and service organization (non-profit ) with more than 30 years experience forecasting industry trends, advising on public policy, and sponsoring multi-stakeholder communication forums.</a:t>
            </a:r>
          </a:p>
        </p:txBody>
      </p:sp>
      <p:sp>
        <p:nvSpPr>
          <p:cNvPr id="12" name="TextBox 11"/>
          <p:cNvSpPr txBox="1"/>
          <p:nvPr/>
        </p:nvSpPr>
        <p:spPr>
          <a:xfrm>
            <a:off x="7812653" y="4759292"/>
            <a:ext cx="2735681" cy="1323439"/>
          </a:xfrm>
          <a:prstGeom prst="rect">
            <a:avLst/>
          </a:prstGeom>
          <a:noFill/>
        </p:spPr>
        <p:txBody>
          <a:bodyPr wrap="square" rtlCol="0">
            <a:spAutoFit/>
          </a:bodyPr>
          <a:lstStyle/>
          <a:p>
            <a:pPr defTabSz="914354">
              <a:defRPr/>
            </a:pPr>
            <a:r>
              <a:rPr lang="en-US" sz="1600" dirty="0">
                <a:solidFill>
                  <a:prstClr val="white"/>
                </a:solidFill>
                <a:latin typeface="Calibri" panose="020F0502020204030204"/>
              </a:rPr>
              <a:t>Consortia that bring together industry stakeholders to participate in working groups, networking opportunities, and access to CAR staff. </a:t>
            </a:r>
          </a:p>
        </p:txBody>
      </p:sp>
      <p:grpSp>
        <p:nvGrpSpPr>
          <p:cNvPr id="7" name="Group 6"/>
          <p:cNvGrpSpPr/>
          <p:nvPr/>
        </p:nvGrpSpPr>
        <p:grpSpPr>
          <a:xfrm>
            <a:off x="2446178" y="3160592"/>
            <a:ext cx="1093145" cy="1093145"/>
            <a:chOff x="2319057" y="3160589"/>
            <a:chExt cx="1093145" cy="1093145"/>
          </a:xfrm>
        </p:grpSpPr>
        <p:sp>
          <p:nvSpPr>
            <p:cNvPr id="6" name="Oval 5"/>
            <p:cNvSpPr/>
            <p:nvPr/>
          </p:nvSpPr>
          <p:spPr>
            <a:xfrm>
              <a:off x="2319057" y="3160589"/>
              <a:ext cx="1093145" cy="1093145"/>
            </a:xfrm>
            <a:prstGeom prst="ellipse">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dirty="0">
                <a:solidFill>
                  <a:prstClr val="white"/>
                </a:solidFill>
                <a:latin typeface="Calibri" panose="020F0502020204030204"/>
              </a:endParaRPr>
            </a:p>
          </p:txBody>
        </p:sp>
        <p:sp>
          <p:nvSpPr>
            <p:cNvPr id="14" name="Freeform 75"/>
            <p:cNvSpPr>
              <a:spLocks noChangeArrowheads="1"/>
            </p:cNvSpPr>
            <p:nvPr/>
          </p:nvSpPr>
          <p:spPr bwMode="auto">
            <a:xfrm>
              <a:off x="2584736" y="3432769"/>
              <a:ext cx="608372" cy="5151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rgbClr val="002060"/>
            </a:solidFill>
            <a:ln>
              <a:noFill/>
            </a:ln>
          </p:spPr>
          <p:txBody>
            <a:bodyPr wrap="none" anchor="ctr"/>
            <a:lstStyle/>
            <a:p>
              <a:pPr defTabSz="914354">
                <a:defRPr/>
              </a:pPr>
              <a:endParaRPr lang="en-US" sz="2400" dirty="0">
                <a:solidFill>
                  <a:prstClr val="black"/>
                </a:solidFill>
                <a:latin typeface="Calibri" panose="020F0502020204030204"/>
              </a:endParaRPr>
            </a:p>
          </p:txBody>
        </p:sp>
      </p:grpSp>
      <p:sp>
        <p:nvSpPr>
          <p:cNvPr id="15" name="Title 1"/>
          <p:cNvSpPr txBox="1">
            <a:spLocks/>
          </p:cNvSpPr>
          <p:nvPr/>
        </p:nvSpPr>
        <p:spPr>
          <a:xfrm>
            <a:off x="1570347" y="4351715"/>
            <a:ext cx="2844800" cy="39224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000" kern="1200">
                <a:solidFill>
                  <a:srgbClr val="002060"/>
                </a:solidFill>
                <a:latin typeface="+mj-lt"/>
                <a:ea typeface="+mj-ea"/>
                <a:cs typeface="+mj-cs"/>
              </a:defRPr>
            </a:lvl1pPr>
          </a:lstStyle>
          <a:p>
            <a:pPr algn="ctr" defTabSz="914354">
              <a:defRPr/>
            </a:pPr>
            <a:r>
              <a:rPr lang="en-US" sz="2800" b="1" dirty="0">
                <a:solidFill>
                  <a:prstClr val="white"/>
                </a:solidFill>
                <a:latin typeface="Calibri" panose="020F0502020204030204"/>
              </a:rPr>
              <a:t>RESEARCH</a:t>
            </a:r>
          </a:p>
        </p:txBody>
      </p:sp>
      <p:sp>
        <p:nvSpPr>
          <p:cNvPr id="18" name="Title 1"/>
          <p:cNvSpPr txBox="1">
            <a:spLocks/>
          </p:cNvSpPr>
          <p:nvPr/>
        </p:nvSpPr>
        <p:spPr>
          <a:xfrm>
            <a:off x="4691499" y="4351715"/>
            <a:ext cx="2844800" cy="39224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000" kern="1200">
                <a:solidFill>
                  <a:srgbClr val="002060"/>
                </a:solidFill>
                <a:latin typeface="+mj-lt"/>
                <a:ea typeface="+mj-ea"/>
                <a:cs typeface="+mj-cs"/>
              </a:defRPr>
            </a:lvl1pPr>
          </a:lstStyle>
          <a:p>
            <a:pPr algn="ctr" defTabSz="914354">
              <a:defRPr/>
            </a:pPr>
            <a:r>
              <a:rPr lang="en-US" sz="2800" b="1" dirty="0">
                <a:solidFill>
                  <a:prstClr val="white"/>
                </a:solidFill>
                <a:latin typeface="Calibri" panose="020F0502020204030204"/>
              </a:rPr>
              <a:t>EVENTS</a:t>
            </a:r>
          </a:p>
        </p:txBody>
      </p:sp>
      <p:sp>
        <p:nvSpPr>
          <p:cNvPr id="19" name="Title 1"/>
          <p:cNvSpPr txBox="1">
            <a:spLocks/>
          </p:cNvSpPr>
          <p:nvPr/>
        </p:nvSpPr>
        <p:spPr>
          <a:xfrm>
            <a:off x="7792525" y="4351715"/>
            <a:ext cx="2855505" cy="39224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000" kern="1200">
                <a:solidFill>
                  <a:srgbClr val="002060"/>
                </a:solidFill>
                <a:latin typeface="+mj-lt"/>
                <a:ea typeface="+mj-ea"/>
                <a:cs typeface="+mj-cs"/>
              </a:defRPr>
            </a:lvl1pPr>
          </a:lstStyle>
          <a:p>
            <a:pPr algn="ctr" defTabSz="914354">
              <a:defRPr/>
            </a:pPr>
            <a:r>
              <a:rPr lang="en-US" sz="2800" b="1" dirty="0">
                <a:solidFill>
                  <a:prstClr val="white"/>
                </a:solidFill>
                <a:latin typeface="Calibri" panose="020F0502020204030204"/>
              </a:rPr>
              <a:t>CONNECT</a:t>
            </a:r>
          </a:p>
        </p:txBody>
      </p:sp>
      <p:grpSp>
        <p:nvGrpSpPr>
          <p:cNvPr id="9" name="Group 8"/>
          <p:cNvGrpSpPr/>
          <p:nvPr/>
        </p:nvGrpSpPr>
        <p:grpSpPr>
          <a:xfrm>
            <a:off x="8673705" y="3160592"/>
            <a:ext cx="1093145" cy="1093145"/>
            <a:chOff x="8646062" y="3160589"/>
            <a:chExt cx="1093145" cy="1093145"/>
          </a:xfrm>
        </p:grpSpPr>
        <p:sp>
          <p:nvSpPr>
            <p:cNvPr id="17" name="Oval 16"/>
            <p:cNvSpPr/>
            <p:nvPr/>
          </p:nvSpPr>
          <p:spPr>
            <a:xfrm>
              <a:off x="8646062" y="3160589"/>
              <a:ext cx="1093145" cy="1093145"/>
            </a:xfrm>
            <a:prstGeom prst="ellipse">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dirty="0">
                <a:solidFill>
                  <a:prstClr val="white"/>
                </a:solidFill>
                <a:latin typeface="Calibri" panose="020F0502020204030204"/>
              </a:endParaRPr>
            </a:p>
          </p:txBody>
        </p:sp>
        <p:sp>
          <p:nvSpPr>
            <p:cNvPr id="22" name="Freeform 89"/>
            <p:cNvSpPr>
              <a:spLocks noChangeArrowheads="1"/>
            </p:cNvSpPr>
            <p:nvPr/>
          </p:nvSpPr>
          <p:spPr bwMode="auto">
            <a:xfrm>
              <a:off x="8811632" y="3417795"/>
              <a:ext cx="762004" cy="530090"/>
            </a:xfrm>
            <a:custGeom>
              <a:avLst/>
              <a:gdLst>
                <a:gd name="T0" fmla="*/ 78807547 w 608"/>
                <a:gd name="T1" fmla="*/ 52720001 h 425"/>
                <a:gd name="T2" fmla="*/ 78807547 w 608"/>
                <a:gd name="T3" fmla="*/ 52720001 h 425"/>
                <a:gd name="T4" fmla="*/ 78807547 w 608"/>
                <a:gd name="T5" fmla="*/ 52720001 h 425"/>
                <a:gd name="T6" fmla="*/ 76081000 w 608"/>
                <a:gd name="T7" fmla="*/ 54520114 h 425"/>
                <a:gd name="T8" fmla="*/ 57774906 w 608"/>
                <a:gd name="T9" fmla="*/ 54520114 h 425"/>
                <a:gd name="T10" fmla="*/ 60501092 w 608"/>
                <a:gd name="T11" fmla="*/ 51819944 h 425"/>
                <a:gd name="T12" fmla="*/ 60501092 w 608"/>
                <a:gd name="T13" fmla="*/ 51819944 h 425"/>
                <a:gd name="T14" fmla="*/ 60501092 w 608"/>
                <a:gd name="T15" fmla="*/ 51819944 h 425"/>
                <a:gd name="T16" fmla="*/ 52321812 w 608"/>
                <a:gd name="T17" fmla="*/ 37289949 h 425"/>
                <a:gd name="T18" fmla="*/ 46739003 w 608"/>
                <a:gd name="T19" fmla="*/ 35489478 h 425"/>
                <a:gd name="T20" fmla="*/ 46739003 w 608"/>
                <a:gd name="T21" fmla="*/ 30989195 h 425"/>
                <a:gd name="T22" fmla="*/ 44012816 w 608"/>
                <a:gd name="T23" fmla="*/ 24559708 h 425"/>
                <a:gd name="T24" fmla="*/ 43103727 w 608"/>
                <a:gd name="T25" fmla="*/ 21859539 h 425"/>
                <a:gd name="T26" fmla="*/ 43103727 w 608"/>
                <a:gd name="T27" fmla="*/ 18130580 h 425"/>
                <a:gd name="T28" fmla="*/ 43103727 w 608"/>
                <a:gd name="T29" fmla="*/ 12729882 h 425"/>
                <a:gd name="T30" fmla="*/ 52321812 w 608"/>
                <a:gd name="T31" fmla="*/ 5529072 h 425"/>
                <a:gd name="T32" fmla="*/ 62318910 w 608"/>
                <a:gd name="T33" fmla="*/ 12729882 h 425"/>
                <a:gd name="T34" fmla="*/ 61410182 w 608"/>
                <a:gd name="T35" fmla="*/ 18130580 h 425"/>
                <a:gd name="T36" fmla="*/ 62318910 w 608"/>
                <a:gd name="T37" fmla="*/ 21859539 h 425"/>
                <a:gd name="T38" fmla="*/ 60501092 w 608"/>
                <a:gd name="T39" fmla="*/ 24559708 h 425"/>
                <a:gd name="T40" fmla="*/ 57774906 w 608"/>
                <a:gd name="T41" fmla="*/ 30989195 h 425"/>
                <a:gd name="T42" fmla="*/ 57774906 w 608"/>
                <a:gd name="T43" fmla="*/ 35489478 h 425"/>
                <a:gd name="T44" fmla="*/ 64136368 w 608"/>
                <a:gd name="T45" fmla="*/ 38190006 h 425"/>
                <a:gd name="T46" fmla="*/ 71536996 w 608"/>
                <a:gd name="T47" fmla="*/ 40890175 h 425"/>
                <a:gd name="T48" fmla="*/ 78807547 w 608"/>
                <a:gd name="T49" fmla="*/ 52720001 h 425"/>
                <a:gd name="T50" fmla="*/ 42194998 w 608"/>
                <a:gd name="T51" fmla="*/ 36389534 h 425"/>
                <a:gd name="T52" fmla="*/ 42194998 w 608"/>
                <a:gd name="T53" fmla="*/ 36389534 h 425"/>
                <a:gd name="T54" fmla="*/ 50374278 w 608"/>
                <a:gd name="T55" fmla="*/ 39090062 h 425"/>
                <a:gd name="T56" fmla="*/ 57774906 w 608"/>
                <a:gd name="T57" fmla="*/ 51819944 h 425"/>
                <a:gd name="T58" fmla="*/ 57774906 w 608"/>
                <a:gd name="T59" fmla="*/ 51819944 h 425"/>
                <a:gd name="T60" fmla="*/ 57774906 w 608"/>
                <a:gd name="T61" fmla="*/ 51819944 h 425"/>
                <a:gd name="T62" fmla="*/ 55048359 w 608"/>
                <a:gd name="T63" fmla="*/ 54520114 h 425"/>
                <a:gd name="T64" fmla="*/ 2726547 w 608"/>
                <a:gd name="T65" fmla="*/ 54520114 h 425"/>
                <a:gd name="T66" fmla="*/ 0 w 608"/>
                <a:gd name="T67" fmla="*/ 51819944 h 425"/>
                <a:gd name="T68" fmla="*/ 0 w 608"/>
                <a:gd name="T69" fmla="*/ 51819944 h 425"/>
                <a:gd name="T70" fmla="*/ 0 w 608"/>
                <a:gd name="T71" fmla="*/ 51819944 h 425"/>
                <a:gd name="T72" fmla="*/ 7270552 w 608"/>
                <a:gd name="T73" fmla="*/ 39090062 h 425"/>
                <a:gd name="T74" fmla="*/ 15579547 w 608"/>
                <a:gd name="T75" fmla="*/ 36389534 h 425"/>
                <a:gd name="T76" fmla="*/ 22850099 w 608"/>
                <a:gd name="T77" fmla="*/ 33689365 h 425"/>
                <a:gd name="T78" fmla="*/ 22850099 w 608"/>
                <a:gd name="T79" fmla="*/ 28160293 h 425"/>
                <a:gd name="T80" fmla="*/ 20123912 w 608"/>
                <a:gd name="T81" fmla="*/ 21859539 h 425"/>
                <a:gd name="T82" fmla="*/ 18306094 w 608"/>
                <a:gd name="T83" fmla="*/ 19159369 h 425"/>
                <a:gd name="T84" fmla="*/ 19214823 w 608"/>
                <a:gd name="T85" fmla="*/ 14529995 h 425"/>
                <a:gd name="T86" fmla="*/ 18306094 w 608"/>
                <a:gd name="T87" fmla="*/ 9129656 h 425"/>
                <a:gd name="T88" fmla="*/ 28432908 w 608"/>
                <a:gd name="T89" fmla="*/ 0 h 425"/>
                <a:gd name="T90" fmla="*/ 39468811 w 608"/>
                <a:gd name="T91" fmla="*/ 9129656 h 425"/>
                <a:gd name="T92" fmla="*/ 38559722 w 608"/>
                <a:gd name="T93" fmla="*/ 14529995 h 425"/>
                <a:gd name="T94" fmla="*/ 39468811 w 608"/>
                <a:gd name="T95" fmla="*/ 19159369 h 425"/>
                <a:gd name="T96" fmla="*/ 37650993 w 608"/>
                <a:gd name="T97" fmla="*/ 21859539 h 425"/>
                <a:gd name="T98" fmla="*/ 34794731 w 608"/>
                <a:gd name="T99" fmla="*/ 28160293 h 425"/>
                <a:gd name="T100" fmla="*/ 34794731 w 608"/>
                <a:gd name="T101" fmla="*/ 33689365 h 425"/>
                <a:gd name="T102" fmla="*/ 42194998 w 608"/>
                <a:gd name="T103" fmla="*/ 36389534 h 4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08" h="425">
                  <a:moveTo>
                    <a:pt x="607" y="410"/>
                  </a:moveTo>
                  <a:lnTo>
                    <a:pt x="607" y="410"/>
                  </a:lnTo>
                  <a:cubicBezTo>
                    <a:pt x="607" y="417"/>
                    <a:pt x="593" y="424"/>
                    <a:pt x="586" y="424"/>
                  </a:cubicBezTo>
                  <a:cubicBezTo>
                    <a:pt x="445" y="424"/>
                    <a:pt x="445" y="424"/>
                    <a:pt x="445" y="424"/>
                  </a:cubicBezTo>
                  <a:cubicBezTo>
                    <a:pt x="459" y="424"/>
                    <a:pt x="466" y="417"/>
                    <a:pt x="466" y="403"/>
                  </a:cubicBezTo>
                  <a:cubicBezTo>
                    <a:pt x="466" y="403"/>
                    <a:pt x="466" y="318"/>
                    <a:pt x="403" y="290"/>
                  </a:cubicBezTo>
                  <a:cubicBezTo>
                    <a:pt x="374" y="276"/>
                    <a:pt x="374" y="276"/>
                    <a:pt x="360" y="276"/>
                  </a:cubicBezTo>
                  <a:cubicBezTo>
                    <a:pt x="360" y="241"/>
                    <a:pt x="360" y="241"/>
                    <a:pt x="360" y="241"/>
                  </a:cubicBezTo>
                  <a:cubicBezTo>
                    <a:pt x="360" y="241"/>
                    <a:pt x="346" y="226"/>
                    <a:pt x="339" y="191"/>
                  </a:cubicBezTo>
                  <a:cubicBezTo>
                    <a:pt x="332" y="191"/>
                    <a:pt x="332" y="184"/>
                    <a:pt x="332" y="170"/>
                  </a:cubicBezTo>
                  <a:cubicBezTo>
                    <a:pt x="332" y="163"/>
                    <a:pt x="325" y="141"/>
                    <a:pt x="332" y="141"/>
                  </a:cubicBezTo>
                  <a:cubicBezTo>
                    <a:pt x="332" y="127"/>
                    <a:pt x="332" y="106"/>
                    <a:pt x="332" y="99"/>
                  </a:cubicBezTo>
                  <a:cubicBezTo>
                    <a:pt x="332" y="71"/>
                    <a:pt x="360" y="43"/>
                    <a:pt x="403" y="43"/>
                  </a:cubicBezTo>
                  <a:cubicBezTo>
                    <a:pt x="452" y="43"/>
                    <a:pt x="473" y="71"/>
                    <a:pt x="480" y="99"/>
                  </a:cubicBezTo>
                  <a:cubicBezTo>
                    <a:pt x="480" y="106"/>
                    <a:pt x="473" y="127"/>
                    <a:pt x="473" y="141"/>
                  </a:cubicBezTo>
                  <a:cubicBezTo>
                    <a:pt x="487" y="141"/>
                    <a:pt x="480" y="163"/>
                    <a:pt x="480" y="170"/>
                  </a:cubicBezTo>
                  <a:cubicBezTo>
                    <a:pt x="480" y="184"/>
                    <a:pt x="473" y="191"/>
                    <a:pt x="466" y="191"/>
                  </a:cubicBezTo>
                  <a:cubicBezTo>
                    <a:pt x="459" y="226"/>
                    <a:pt x="445" y="241"/>
                    <a:pt x="445" y="241"/>
                  </a:cubicBezTo>
                  <a:cubicBezTo>
                    <a:pt x="445" y="276"/>
                    <a:pt x="445" y="276"/>
                    <a:pt x="445" y="276"/>
                  </a:cubicBezTo>
                  <a:cubicBezTo>
                    <a:pt x="445" y="276"/>
                    <a:pt x="459" y="276"/>
                    <a:pt x="494" y="297"/>
                  </a:cubicBezTo>
                  <a:cubicBezTo>
                    <a:pt x="537" y="311"/>
                    <a:pt x="523" y="297"/>
                    <a:pt x="551" y="318"/>
                  </a:cubicBezTo>
                  <a:cubicBezTo>
                    <a:pt x="607" y="339"/>
                    <a:pt x="607" y="410"/>
                    <a:pt x="607" y="410"/>
                  </a:cubicBezTo>
                  <a:close/>
                  <a:moveTo>
                    <a:pt x="325" y="283"/>
                  </a:moveTo>
                  <a:lnTo>
                    <a:pt x="325" y="283"/>
                  </a:lnTo>
                  <a:cubicBezTo>
                    <a:pt x="367" y="297"/>
                    <a:pt x="353" y="290"/>
                    <a:pt x="388" y="304"/>
                  </a:cubicBezTo>
                  <a:cubicBezTo>
                    <a:pt x="445" y="332"/>
                    <a:pt x="445" y="403"/>
                    <a:pt x="445" y="403"/>
                  </a:cubicBezTo>
                  <a:cubicBezTo>
                    <a:pt x="445" y="417"/>
                    <a:pt x="431" y="424"/>
                    <a:pt x="424" y="424"/>
                  </a:cubicBezTo>
                  <a:cubicBezTo>
                    <a:pt x="21" y="424"/>
                    <a:pt x="21" y="424"/>
                    <a:pt x="21" y="424"/>
                  </a:cubicBezTo>
                  <a:cubicBezTo>
                    <a:pt x="14" y="424"/>
                    <a:pt x="0" y="417"/>
                    <a:pt x="0" y="403"/>
                  </a:cubicBezTo>
                  <a:cubicBezTo>
                    <a:pt x="0" y="403"/>
                    <a:pt x="0" y="332"/>
                    <a:pt x="56" y="304"/>
                  </a:cubicBezTo>
                  <a:cubicBezTo>
                    <a:pt x="92" y="290"/>
                    <a:pt x="77" y="304"/>
                    <a:pt x="120" y="283"/>
                  </a:cubicBezTo>
                  <a:cubicBezTo>
                    <a:pt x="162" y="269"/>
                    <a:pt x="176" y="262"/>
                    <a:pt x="176" y="262"/>
                  </a:cubicBezTo>
                  <a:cubicBezTo>
                    <a:pt x="176" y="219"/>
                    <a:pt x="176" y="219"/>
                    <a:pt x="176" y="219"/>
                  </a:cubicBezTo>
                  <a:cubicBezTo>
                    <a:pt x="176" y="219"/>
                    <a:pt x="155" y="205"/>
                    <a:pt x="155" y="170"/>
                  </a:cubicBezTo>
                  <a:cubicBezTo>
                    <a:pt x="141" y="170"/>
                    <a:pt x="141" y="156"/>
                    <a:pt x="141" y="149"/>
                  </a:cubicBezTo>
                  <a:cubicBezTo>
                    <a:pt x="141" y="141"/>
                    <a:pt x="134" y="113"/>
                    <a:pt x="148" y="113"/>
                  </a:cubicBezTo>
                  <a:cubicBezTo>
                    <a:pt x="141" y="92"/>
                    <a:pt x="141" y="78"/>
                    <a:pt x="141" y="71"/>
                  </a:cubicBezTo>
                  <a:cubicBezTo>
                    <a:pt x="148" y="35"/>
                    <a:pt x="176" y="7"/>
                    <a:pt x="219" y="0"/>
                  </a:cubicBezTo>
                  <a:cubicBezTo>
                    <a:pt x="275" y="7"/>
                    <a:pt x="297" y="35"/>
                    <a:pt x="304" y="71"/>
                  </a:cubicBezTo>
                  <a:cubicBezTo>
                    <a:pt x="304" y="78"/>
                    <a:pt x="304" y="92"/>
                    <a:pt x="297" y="113"/>
                  </a:cubicBezTo>
                  <a:cubicBezTo>
                    <a:pt x="311" y="113"/>
                    <a:pt x="304" y="141"/>
                    <a:pt x="304" y="149"/>
                  </a:cubicBezTo>
                  <a:cubicBezTo>
                    <a:pt x="304" y="156"/>
                    <a:pt x="304" y="170"/>
                    <a:pt x="290" y="170"/>
                  </a:cubicBezTo>
                  <a:cubicBezTo>
                    <a:pt x="282" y="205"/>
                    <a:pt x="268" y="219"/>
                    <a:pt x="268" y="219"/>
                  </a:cubicBezTo>
                  <a:cubicBezTo>
                    <a:pt x="268" y="262"/>
                    <a:pt x="268" y="262"/>
                    <a:pt x="268" y="262"/>
                  </a:cubicBezTo>
                  <a:cubicBezTo>
                    <a:pt x="268" y="262"/>
                    <a:pt x="282" y="262"/>
                    <a:pt x="325" y="283"/>
                  </a:cubicBezTo>
                  <a:close/>
                </a:path>
              </a:pathLst>
            </a:custGeom>
            <a:solidFill>
              <a:srgbClr val="92D050"/>
            </a:solidFill>
            <a:ln>
              <a:noFill/>
            </a:ln>
          </p:spPr>
          <p:txBody>
            <a:bodyPr wrap="none" anchor="ctr"/>
            <a:lstStyle/>
            <a:p>
              <a:pPr defTabSz="914354">
                <a:defRPr/>
              </a:pPr>
              <a:endParaRPr lang="en-US" sz="2400" dirty="0">
                <a:solidFill>
                  <a:prstClr val="black"/>
                </a:solidFill>
                <a:latin typeface="Calibri" panose="020F0502020204030204"/>
              </a:endParaRPr>
            </a:p>
          </p:txBody>
        </p:sp>
      </p:grpSp>
      <p:grpSp>
        <p:nvGrpSpPr>
          <p:cNvPr id="8" name="Group 7"/>
          <p:cNvGrpSpPr/>
          <p:nvPr/>
        </p:nvGrpSpPr>
        <p:grpSpPr>
          <a:xfrm>
            <a:off x="5557266" y="3160592"/>
            <a:ext cx="1093145" cy="1093145"/>
            <a:chOff x="5473227" y="3160589"/>
            <a:chExt cx="1093145" cy="1093145"/>
          </a:xfrm>
        </p:grpSpPr>
        <p:sp>
          <p:nvSpPr>
            <p:cNvPr id="16" name="Oval 15"/>
            <p:cNvSpPr/>
            <p:nvPr/>
          </p:nvSpPr>
          <p:spPr>
            <a:xfrm>
              <a:off x="5473227" y="3160589"/>
              <a:ext cx="1093145" cy="1093145"/>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dirty="0">
                <a:solidFill>
                  <a:prstClr val="white"/>
                </a:solidFill>
                <a:latin typeface="Calibri" panose="020F0502020204030204"/>
              </a:endParaRPr>
            </a:p>
          </p:txBody>
        </p:sp>
        <p:sp>
          <p:nvSpPr>
            <p:cNvPr id="24" name="Freeform 55"/>
            <p:cNvSpPr>
              <a:spLocks noChangeArrowheads="1"/>
            </p:cNvSpPr>
            <p:nvPr/>
          </p:nvSpPr>
          <p:spPr bwMode="auto">
            <a:xfrm>
              <a:off x="5717068" y="3387315"/>
              <a:ext cx="604974" cy="613870"/>
            </a:xfrm>
            <a:custGeom>
              <a:avLst/>
              <a:gdLst>
                <a:gd name="T0" fmla="*/ 73816246 w 601"/>
                <a:gd name="T1" fmla="*/ 78678142 h 609"/>
                <a:gd name="T2" fmla="*/ 73816246 w 601"/>
                <a:gd name="T3" fmla="*/ 78678142 h 609"/>
                <a:gd name="T4" fmla="*/ 3613541 w 601"/>
                <a:gd name="T5" fmla="*/ 78678142 h 609"/>
                <a:gd name="T6" fmla="*/ 0 w 601"/>
                <a:gd name="T7" fmla="*/ 75054951 h 609"/>
                <a:gd name="T8" fmla="*/ 0 w 601"/>
                <a:gd name="T9" fmla="*/ 13716829 h 609"/>
                <a:gd name="T10" fmla="*/ 3613541 w 601"/>
                <a:gd name="T11" fmla="*/ 10093638 h 609"/>
                <a:gd name="T12" fmla="*/ 10840264 w 601"/>
                <a:gd name="T13" fmla="*/ 10093638 h 609"/>
                <a:gd name="T14" fmla="*/ 10840264 w 601"/>
                <a:gd name="T15" fmla="*/ 13716829 h 609"/>
                <a:gd name="T16" fmla="*/ 19099426 w 601"/>
                <a:gd name="T17" fmla="*/ 21998871 h 609"/>
                <a:gd name="T18" fmla="*/ 27229624 w 601"/>
                <a:gd name="T19" fmla="*/ 13716829 h 609"/>
                <a:gd name="T20" fmla="*/ 27229624 w 601"/>
                <a:gd name="T21" fmla="*/ 10093638 h 609"/>
                <a:gd name="T22" fmla="*/ 49167722 w 601"/>
                <a:gd name="T23" fmla="*/ 10093638 h 609"/>
                <a:gd name="T24" fmla="*/ 49167722 w 601"/>
                <a:gd name="T25" fmla="*/ 13716829 h 609"/>
                <a:gd name="T26" fmla="*/ 58330360 w 601"/>
                <a:gd name="T27" fmla="*/ 21998871 h 609"/>
                <a:gd name="T28" fmla="*/ 66460558 w 601"/>
                <a:gd name="T29" fmla="*/ 13716829 h 609"/>
                <a:gd name="T30" fmla="*/ 66460558 w 601"/>
                <a:gd name="T31" fmla="*/ 10093638 h 609"/>
                <a:gd name="T32" fmla="*/ 73816246 w 601"/>
                <a:gd name="T33" fmla="*/ 10093638 h 609"/>
                <a:gd name="T34" fmla="*/ 77429787 w 601"/>
                <a:gd name="T35" fmla="*/ 13716829 h 609"/>
                <a:gd name="T36" fmla="*/ 77429787 w 601"/>
                <a:gd name="T37" fmla="*/ 75054951 h 609"/>
                <a:gd name="T38" fmla="*/ 73816246 w 601"/>
                <a:gd name="T39" fmla="*/ 78678142 h 609"/>
                <a:gd name="T40" fmla="*/ 70203064 w 601"/>
                <a:gd name="T41" fmla="*/ 29245613 h 609"/>
                <a:gd name="T42" fmla="*/ 70203064 w 601"/>
                <a:gd name="T43" fmla="*/ 29245613 h 609"/>
                <a:gd name="T44" fmla="*/ 7226723 w 601"/>
                <a:gd name="T45" fmla="*/ 29245613 h 609"/>
                <a:gd name="T46" fmla="*/ 7226723 w 601"/>
                <a:gd name="T47" fmla="*/ 71302258 h 609"/>
                <a:gd name="T48" fmla="*/ 70203064 w 601"/>
                <a:gd name="T49" fmla="*/ 71302258 h 609"/>
                <a:gd name="T50" fmla="*/ 70203064 w 601"/>
                <a:gd name="T51" fmla="*/ 29245613 h 609"/>
                <a:gd name="T52" fmla="*/ 26326149 w 601"/>
                <a:gd name="T53" fmla="*/ 46585633 h 609"/>
                <a:gd name="T54" fmla="*/ 26326149 w 601"/>
                <a:gd name="T55" fmla="*/ 46585633 h 609"/>
                <a:gd name="T56" fmla="*/ 29165180 w 601"/>
                <a:gd name="T57" fmla="*/ 47491791 h 609"/>
                <a:gd name="T58" fmla="*/ 34585312 w 601"/>
                <a:gd name="T59" fmla="*/ 53961878 h 609"/>
                <a:gd name="T60" fmla="*/ 49167722 w 601"/>
                <a:gd name="T61" fmla="*/ 39339251 h 609"/>
                <a:gd name="T62" fmla="*/ 51877788 w 601"/>
                <a:gd name="T63" fmla="*/ 38433453 h 609"/>
                <a:gd name="T64" fmla="*/ 55620295 w 601"/>
                <a:gd name="T65" fmla="*/ 42056644 h 609"/>
                <a:gd name="T66" fmla="*/ 54716819 w 601"/>
                <a:gd name="T67" fmla="*/ 43868240 h 609"/>
                <a:gd name="T68" fmla="*/ 37295378 w 601"/>
                <a:gd name="T69" fmla="*/ 61338122 h 609"/>
                <a:gd name="T70" fmla="*/ 34585312 w 601"/>
                <a:gd name="T71" fmla="*/ 62243920 h 609"/>
                <a:gd name="T72" fmla="*/ 32778721 w 601"/>
                <a:gd name="T73" fmla="*/ 61338122 h 609"/>
                <a:gd name="T74" fmla="*/ 23616083 w 601"/>
                <a:gd name="T75" fmla="*/ 53056080 h 609"/>
                <a:gd name="T76" fmla="*/ 22712608 w 601"/>
                <a:gd name="T77" fmla="*/ 50338687 h 609"/>
                <a:gd name="T78" fmla="*/ 26326149 w 601"/>
                <a:gd name="T79" fmla="*/ 46585633 h 609"/>
                <a:gd name="T80" fmla="*/ 58330360 w 601"/>
                <a:gd name="T81" fmla="*/ 17340380 h 609"/>
                <a:gd name="T82" fmla="*/ 58330360 w 601"/>
                <a:gd name="T83" fmla="*/ 17340380 h 609"/>
                <a:gd name="T84" fmla="*/ 54716819 w 601"/>
                <a:gd name="T85" fmla="*/ 13716829 h 609"/>
                <a:gd name="T86" fmla="*/ 54716819 w 601"/>
                <a:gd name="T87" fmla="*/ 3623191 h 609"/>
                <a:gd name="T88" fmla="*/ 58330360 w 601"/>
                <a:gd name="T89" fmla="*/ 0 h 609"/>
                <a:gd name="T90" fmla="*/ 61943901 w 601"/>
                <a:gd name="T91" fmla="*/ 3623191 h 609"/>
                <a:gd name="T92" fmla="*/ 61943901 w 601"/>
                <a:gd name="T93" fmla="*/ 13716829 h 609"/>
                <a:gd name="T94" fmla="*/ 58330360 w 601"/>
                <a:gd name="T95" fmla="*/ 17340380 h 609"/>
                <a:gd name="T96" fmla="*/ 19099426 w 601"/>
                <a:gd name="T97" fmla="*/ 17340380 h 609"/>
                <a:gd name="T98" fmla="*/ 19099426 w 601"/>
                <a:gd name="T99" fmla="*/ 17340380 h 609"/>
                <a:gd name="T100" fmla="*/ 15485886 w 601"/>
                <a:gd name="T101" fmla="*/ 13716829 h 609"/>
                <a:gd name="T102" fmla="*/ 15485886 w 601"/>
                <a:gd name="T103" fmla="*/ 3623191 h 609"/>
                <a:gd name="T104" fmla="*/ 19099426 w 601"/>
                <a:gd name="T105" fmla="*/ 0 h 609"/>
                <a:gd name="T106" fmla="*/ 22712608 w 601"/>
                <a:gd name="T107" fmla="*/ 3623191 h 609"/>
                <a:gd name="T108" fmla="*/ 22712608 w 601"/>
                <a:gd name="T109" fmla="*/ 13716829 h 609"/>
                <a:gd name="T110" fmla="*/ 19099426 w 601"/>
                <a:gd name="T111" fmla="*/ 17340380 h 6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01" h="609">
                  <a:moveTo>
                    <a:pt x="572" y="608"/>
                  </a:moveTo>
                  <a:lnTo>
                    <a:pt x="572" y="608"/>
                  </a:lnTo>
                  <a:cubicBezTo>
                    <a:pt x="28" y="608"/>
                    <a:pt x="28" y="608"/>
                    <a:pt x="28" y="608"/>
                  </a:cubicBezTo>
                  <a:cubicBezTo>
                    <a:pt x="7" y="608"/>
                    <a:pt x="0" y="594"/>
                    <a:pt x="0" y="580"/>
                  </a:cubicBezTo>
                  <a:cubicBezTo>
                    <a:pt x="0" y="106"/>
                    <a:pt x="0" y="106"/>
                    <a:pt x="0" y="106"/>
                  </a:cubicBezTo>
                  <a:cubicBezTo>
                    <a:pt x="0" y="92"/>
                    <a:pt x="7" y="78"/>
                    <a:pt x="28" y="78"/>
                  </a:cubicBezTo>
                  <a:cubicBezTo>
                    <a:pt x="84" y="78"/>
                    <a:pt x="84" y="78"/>
                    <a:pt x="84" y="78"/>
                  </a:cubicBezTo>
                  <a:cubicBezTo>
                    <a:pt x="84" y="106"/>
                    <a:pt x="84" y="106"/>
                    <a:pt x="84" y="106"/>
                  </a:cubicBezTo>
                  <a:cubicBezTo>
                    <a:pt x="84" y="141"/>
                    <a:pt x="113" y="170"/>
                    <a:pt x="148" y="170"/>
                  </a:cubicBezTo>
                  <a:cubicBezTo>
                    <a:pt x="183" y="170"/>
                    <a:pt x="211" y="141"/>
                    <a:pt x="211" y="106"/>
                  </a:cubicBezTo>
                  <a:cubicBezTo>
                    <a:pt x="211" y="78"/>
                    <a:pt x="211" y="78"/>
                    <a:pt x="211" y="78"/>
                  </a:cubicBezTo>
                  <a:cubicBezTo>
                    <a:pt x="381" y="78"/>
                    <a:pt x="381" y="78"/>
                    <a:pt x="381" y="78"/>
                  </a:cubicBezTo>
                  <a:cubicBezTo>
                    <a:pt x="381" y="106"/>
                    <a:pt x="381" y="106"/>
                    <a:pt x="381" y="106"/>
                  </a:cubicBezTo>
                  <a:cubicBezTo>
                    <a:pt x="381" y="141"/>
                    <a:pt x="417" y="170"/>
                    <a:pt x="452" y="170"/>
                  </a:cubicBezTo>
                  <a:cubicBezTo>
                    <a:pt x="487" y="170"/>
                    <a:pt x="515" y="141"/>
                    <a:pt x="515" y="106"/>
                  </a:cubicBezTo>
                  <a:cubicBezTo>
                    <a:pt x="515" y="78"/>
                    <a:pt x="515" y="78"/>
                    <a:pt x="515" y="78"/>
                  </a:cubicBezTo>
                  <a:cubicBezTo>
                    <a:pt x="572" y="78"/>
                    <a:pt x="572" y="78"/>
                    <a:pt x="572" y="78"/>
                  </a:cubicBezTo>
                  <a:cubicBezTo>
                    <a:pt x="586" y="78"/>
                    <a:pt x="600" y="92"/>
                    <a:pt x="600" y="106"/>
                  </a:cubicBezTo>
                  <a:cubicBezTo>
                    <a:pt x="600" y="580"/>
                    <a:pt x="600" y="580"/>
                    <a:pt x="600" y="580"/>
                  </a:cubicBezTo>
                  <a:cubicBezTo>
                    <a:pt x="600" y="594"/>
                    <a:pt x="586" y="608"/>
                    <a:pt x="572" y="608"/>
                  </a:cubicBezTo>
                  <a:close/>
                  <a:moveTo>
                    <a:pt x="544" y="226"/>
                  </a:moveTo>
                  <a:lnTo>
                    <a:pt x="544" y="226"/>
                  </a:lnTo>
                  <a:cubicBezTo>
                    <a:pt x="56" y="226"/>
                    <a:pt x="56" y="226"/>
                    <a:pt x="56" y="226"/>
                  </a:cubicBezTo>
                  <a:cubicBezTo>
                    <a:pt x="56" y="551"/>
                    <a:pt x="56" y="551"/>
                    <a:pt x="56" y="551"/>
                  </a:cubicBezTo>
                  <a:cubicBezTo>
                    <a:pt x="544" y="551"/>
                    <a:pt x="544" y="551"/>
                    <a:pt x="544" y="551"/>
                  </a:cubicBezTo>
                  <a:lnTo>
                    <a:pt x="544" y="226"/>
                  </a:lnTo>
                  <a:close/>
                  <a:moveTo>
                    <a:pt x="204" y="360"/>
                  </a:moveTo>
                  <a:lnTo>
                    <a:pt x="204" y="360"/>
                  </a:lnTo>
                  <a:cubicBezTo>
                    <a:pt x="211" y="360"/>
                    <a:pt x="219" y="360"/>
                    <a:pt x="226" y="367"/>
                  </a:cubicBezTo>
                  <a:cubicBezTo>
                    <a:pt x="268" y="417"/>
                    <a:pt x="268" y="417"/>
                    <a:pt x="268" y="417"/>
                  </a:cubicBezTo>
                  <a:cubicBezTo>
                    <a:pt x="381" y="304"/>
                    <a:pt x="381" y="304"/>
                    <a:pt x="381" y="304"/>
                  </a:cubicBezTo>
                  <a:cubicBezTo>
                    <a:pt x="388" y="297"/>
                    <a:pt x="395" y="297"/>
                    <a:pt x="402" y="297"/>
                  </a:cubicBezTo>
                  <a:cubicBezTo>
                    <a:pt x="417" y="297"/>
                    <a:pt x="431" y="304"/>
                    <a:pt x="431" y="325"/>
                  </a:cubicBezTo>
                  <a:cubicBezTo>
                    <a:pt x="431" y="332"/>
                    <a:pt x="431" y="339"/>
                    <a:pt x="424" y="339"/>
                  </a:cubicBezTo>
                  <a:cubicBezTo>
                    <a:pt x="289" y="474"/>
                    <a:pt x="289" y="474"/>
                    <a:pt x="289" y="474"/>
                  </a:cubicBezTo>
                  <a:cubicBezTo>
                    <a:pt x="282" y="481"/>
                    <a:pt x="275" y="481"/>
                    <a:pt x="268" y="481"/>
                  </a:cubicBezTo>
                  <a:cubicBezTo>
                    <a:pt x="261" y="481"/>
                    <a:pt x="254" y="481"/>
                    <a:pt x="254" y="474"/>
                  </a:cubicBezTo>
                  <a:cubicBezTo>
                    <a:pt x="183" y="410"/>
                    <a:pt x="183" y="410"/>
                    <a:pt x="183" y="410"/>
                  </a:cubicBezTo>
                  <a:cubicBezTo>
                    <a:pt x="176" y="403"/>
                    <a:pt x="176" y="396"/>
                    <a:pt x="176" y="389"/>
                  </a:cubicBezTo>
                  <a:cubicBezTo>
                    <a:pt x="176" y="375"/>
                    <a:pt x="190" y="360"/>
                    <a:pt x="204" y="360"/>
                  </a:cubicBezTo>
                  <a:close/>
                  <a:moveTo>
                    <a:pt x="452" y="134"/>
                  </a:moveTo>
                  <a:lnTo>
                    <a:pt x="452" y="134"/>
                  </a:lnTo>
                  <a:cubicBezTo>
                    <a:pt x="431" y="134"/>
                    <a:pt x="424" y="120"/>
                    <a:pt x="424" y="106"/>
                  </a:cubicBezTo>
                  <a:cubicBezTo>
                    <a:pt x="424" y="28"/>
                    <a:pt x="424" y="28"/>
                    <a:pt x="424" y="28"/>
                  </a:cubicBezTo>
                  <a:cubicBezTo>
                    <a:pt x="424" y="14"/>
                    <a:pt x="431" y="0"/>
                    <a:pt x="452" y="0"/>
                  </a:cubicBezTo>
                  <a:cubicBezTo>
                    <a:pt x="466" y="0"/>
                    <a:pt x="480" y="14"/>
                    <a:pt x="480" y="28"/>
                  </a:cubicBezTo>
                  <a:cubicBezTo>
                    <a:pt x="480" y="106"/>
                    <a:pt x="480" y="106"/>
                    <a:pt x="480" y="106"/>
                  </a:cubicBezTo>
                  <a:cubicBezTo>
                    <a:pt x="480" y="120"/>
                    <a:pt x="466" y="134"/>
                    <a:pt x="452" y="134"/>
                  </a:cubicBezTo>
                  <a:close/>
                  <a:moveTo>
                    <a:pt x="148" y="134"/>
                  </a:moveTo>
                  <a:lnTo>
                    <a:pt x="148" y="134"/>
                  </a:lnTo>
                  <a:cubicBezTo>
                    <a:pt x="134" y="134"/>
                    <a:pt x="120" y="120"/>
                    <a:pt x="120" y="106"/>
                  </a:cubicBezTo>
                  <a:cubicBezTo>
                    <a:pt x="120" y="28"/>
                    <a:pt x="120" y="28"/>
                    <a:pt x="120" y="28"/>
                  </a:cubicBezTo>
                  <a:cubicBezTo>
                    <a:pt x="120" y="14"/>
                    <a:pt x="134" y="0"/>
                    <a:pt x="148" y="0"/>
                  </a:cubicBezTo>
                  <a:cubicBezTo>
                    <a:pt x="162" y="0"/>
                    <a:pt x="176" y="14"/>
                    <a:pt x="176" y="28"/>
                  </a:cubicBezTo>
                  <a:cubicBezTo>
                    <a:pt x="176" y="106"/>
                    <a:pt x="176" y="106"/>
                    <a:pt x="176" y="106"/>
                  </a:cubicBezTo>
                  <a:cubicBezTo>
                    <a:pt x="176" y="120"/>
                    <a:pt x="162" y="134"/>
                    <a:pt x="148" y="134"/>
                  </a:cubicBezTo>
                  <a:close/>
                </a:path>
              </a:pathLst>
            </a:custGeom>
            <a:solidFill>
              <a:srgbClr val="00B0F0"/>
            </a:solidFill>
            <a:ln>
              <a:noFill/>
            </a:ln>
          </p:spPr>
          <p:txBody>
            <a:bodyPr wrap="none" anchor="ctr"/>
            <a:lstStyle/>
            <a:p>
              <a:pPr defTabSz="914354">
                <a:defRPr/>
              </a:pPr>
              <a:endParaRPr lang="en-US" sz="2400" dirty="0">
                <a:solidFill>
                  <a:prstClr val="black"/>
                </a:solidFill>
                <a:latin typeface="Calibri" panose="020F0502020204030204"/>
              </a:endParaRPr>
            </a:p>
          </p:txBody>
        </p:sp>
      </p:grpSp>
      <p:sp>
        <p:nvSpPr>
          <p:cNvPr id="25" name="TextBox 24"/>
          <p:cNvSpPr txBox="1"/>
          <p:nvPr/>
        </p:nvSpPr>
        <p:spPr>
          <a:xfrm>
            <a:off x="4775777" y="4759293"/>
            <a:ext cx="2656115" cy="1077218"/>
          </a:xfrm>
          <a:prstGeom prst="rect">
            <a:avLst/>
          </a:prstGeom>
          <a:noFill/>
        </p:spPr>
        <p:txBody>
          <a:bodyPr wrap="square" rtlCol="0">
            <a:spAutoFit/>
          </a:bodyPr>
          <a:lstStyle/>
          <a:p>
            <a:pPr defTabSz="914354">
              <a:defRPr/>
            </a:pPr>
            <a:r>
              <a:rPr lang="en-US" sz="1600" dirty="0">
                <a:solidFill>
                  <a:prstClr val="white"/>
                </a:solidFill>
                <a:latin typeface="Calibri" panose="020F0502020204030204"/>
              </a:rPr>
              <a:t>Industry-driven events and conferences that deliver content, context, and connections.</a:t>
            </a:r>
          </a:p>
        </p:txBody>
      </p:sp>
      <p:sp>
        <p:nvSpPr>
          <p:cNvPr id="26" name="TextBox 25"/>
          <p:cNvSpPr txBox="1"/>
          <p:nvPr/>
        </p:nvSpPr>
        <p:spPr>
          <a:xfrm>
            <a:off x="1664689" y="4759292"/>
            <a:ext cx="2656115" cy="830997"/>
          </a:xfrm>
          <a:prstGeom prst="rect">
            <a:avLst/>
          </a:prstGeom>
          <a:noFill/>
        </p:spPr>
        <p:txBody>
          <a:bodyPr wrap="square" rtlCol="0">
            <a:spAutoFit/>
          </a:bodyPr>
          <a:lstStyle/>
          <a:p>
            <a:pPr defTabSz="914354">
              <a:defRPr/>
            </a:pPr>
            <a:r>
              <a:rPr lang="en-US" sz="1600" dirty="0">
                <a:solidFill>
                  <a:prstClr val="white"/>
                </a:solidFill>
                <a:latin typeface="Calibri" panose="020F0502020204030204"/>
              </a:rPr>
              <a:t>Independent research and analysis on critical issues facing the industry.</a:t>
            </a:r>
          </a:p>
        </p:txBody>
      </p:sp>
    </p:spTree>
    <p:extLst>
      <p:ext uri="{BB962C8B-B14F-4D97-AF65-F5344CB8AC3E}">
        <p14:creationId xmlns:p14="http://schemas.microsoft.com/office/powerpoint/2010/main" val="161978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About the Automotive Communities Partnership (ACP)</a:t>
            </a:r>
          </a:p>
        </p:txBody>
      </p:sp>
      <p:sp>
        <p:nvSpPr>
          <p:cNvPr id="5" name="Content Placeholder 4"/>
          <p:cNvSpPr>
            <a:spLocks noGrp="1"/>
          </p:cNvSpPr>
          <p:nvPr>
            <p:ph idx="1"/>
          </p:nvPr>
        </p:nvSpPr>
        <p:spPr>
          <a:xfrm>
            <a:off x="609600" y="2028219"/>
            <a:ext cx="10972800" cy="4525964"/>
          </a:xfrm>
        </p:spPr>
        <p:txBody>
          <a:bodyPr>
            <a:noAutofit/>
          </a:bodyPr>
          <a:lstStyle/>
          <a:p>
            <a:r>
              <a:rPr lang="en-US" sz="3200" dirty="0"/>
              <a:t>Helps communities adapt and position themselves for new automotive products, technologies, and investments</a:t>
            </a:r>
          </a:p>
          <a:p>
            <a:r>
              <a:rPr lang="en-US" sz="3200" dirty="0"/>
              <a:t>Member-based, non-profit, community-industry partnership</a:t>
            </a:r>
          </a:p>
          <a:p>
            <a:r>
              <a:rPr lang="en-US" sz="3200" dirty="0"/>
              <a:t>Links major automotive activity centers to each other and to companies</a:t>
            </a:r>
          </a:p>
          <a:p>
            <a:r>
              <a:rPr lang="en-US" sz="3200" dirty="0"/>
              <a:t>Goal: Increase regional automotive growth</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6965" y="4445000"/>
            <a:ext cx="3995035" cy="1524000"/>
          </a:xfrm>
          <a:prstGeom prst="rect">
            <a:avLst/>
          </a:prstGeom>
        </p:spPr>
      </p:pic>
    </p:spTree>
    <p:extLst>
      <p:ext uri="{BB962C8B-B14F-4D97-AF65-F5344CB8AC3E}">
        <p14:creationId xmlns:p14="http://schemas.microsoft.com/office/powerpoint/2010/main" val="58243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Leverage your Engagement with ACP …</a:t>
            </a:r>
          </a:p>
        </p:txBody>
      </p:sp>
      <p:sp>
        <p:nvSpPr>
          <p:cNvPr id="4" name="Footer Placeholder 3"/>
          <p:cNvSpPr>
            <a:spLocks noGrp="1"/>
          </p:cNvSpPr>
          <p:nvPr>
            <p:ph type="ftr" sz="quarter" idx="11"/>
          </p:nvPr>
        </p:nvSpPr>
        <p:spPr/>
        <p:txBody>
          <a:bodyPr/>
          <a:lstStyle/>
          <a:p>
            <a:pPr defTabSz="914377">
              <a:defRPr/>
            </a:pPr>
            <a:r>
              <a:rPr lang="en-US">
                <a:solidFill>
                  <a:prstClr val="white">
                    <a:lumMod val="75000"/>
                  </a:prstClr>
                </a:solidFill>
                <a:latin typeface="Calibri" panose="020F0502020204030204"/>
              </a:rPr>
              <a:t>CENTER FOR AUTOMOTIVE RESEARCH</a:t>
            </a:r>
            <a:endParaRPr lang="en-US" dirty="0">
              <a:solidFill>
                <a:prstClr val="white">
                  <a:lumMod val="75000"/>
                </a:prstClr>
              </a:solidFill>
              <a:latin typeface="Calibri" panose="020F0502020204030204"/>
            </a:endParaRPr>
          </a:p>
        </p:txBody>
      </p:sp>
      <p:sp>
        <p:nvSpPr>
          <p:cNvPr id="29" name="Block Arc 28"/>
          <p:cNvSpPr>
            <a:spLocks noChangeAspect="1"/>
          </p:cNvSpPr>
          <p:nvPr/>
        </p:nvSpPr>
        <p:spPr>
          <a:xfrm rot="10800000">
            <a:off x="1410780" y="1798831"/>
            <a:ext cx="2028221" cy="2104656"/>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defTabSz="914377">
              <a:defRPr/>
            </a:pPr>
            <a:endParaRPr lang="en-US">
              <a:solidFill>
                <a:prstClr val="black"/>
              </a:solidFill>
              <a:latin typeface="Roboto Light" charset="0"/>
            </a:endParaRPr>
          </a:p>
        </p:txBody>
      </p:sp>
      <p:sp>
        <p:nvSpPr>
          <p:cNvPr id="30" name="Block Arc 29"/>
          <p:cNvSpPr>
            <a:spLocks noChangeAspect="1"/>
          </p:cNvSpPr>
          <p:nvPr/>
        </p:nvSpPr>
        <p:spPr>
          <a:xfrm>
            <a:off x="3246335" y="1798831"/>
            <a:ext cx="2028221" cy="2104656"/>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defTabSz="914377">
              <a:defRPr/>
            </a:pPr>
            <a:endParaRPr lang="en-US">
              <a:solidFill>
                <a:prstClr val="black"/>
              </a:solidFill>
              <a:latin typeface="Roboto Light" charset="0"/>
            </a:endParaRPr>
          </a:p>
        </p:txBody>
      </p:sp>
      <p:sp>
        <p:nvSpPr>
          <p:cNvPr id="31" name="Block Arc 30"/>
          <p:cNvSpPr>
            <a:spLocks noChangeAspect="1"/>
          </p:cNvSpPr>
          <p:nvPr/>
        </p:nvSpPr>
        <p:spPr>
          <a:xfrm rot="10800000">
            <a:off x="5081890" y="1798832"/>
            <a:ext cx="2028221" cy="2104656"/>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defTabSz="914377">
              <a:defRPr/>
            </a:pPr>
            <a:endParaRPr lang="en-US">
              <a:solidFill>
                <a:prstClr val="black"/>
              </a:solidFill>
              <a:latin typeface="Roboto Light" charset="0"/>
            </a:endParaRPr>
          </a:p>
        </p:txBody>
      </p:sp>
      <p:sp>
        <p:nvSpPr>
          <p:cNvPr id="32" name="Block Arc 31"/>
          <p:cNvSpPr>
            <a:spLocks noChangeAspect="1"/>
          </p:cNvSpPr>
          <p:nvPr/>
        </p:nvSpPr>
        <p:spPr>
          <a:xfrm>
            <a:off x="6917444" y="1798833"/>
            <a:ext cx="2028221" cy="2104656"/>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defTabSz="914377">
              <a:defRPr/>
            </a:pPr>
            <a:endParaRPr lang="en-US">
              <a:solidFill>
                <a:prstClr val="black"/>
              </a:solidFill>
              <a:latin typeface="Roboto Light" charset="0"/>
            </a:endParaRPr>
          </a:p>
        </p:txBody>
      </p:sp>
      <p:sp>
        <p:nvSpPr>
          <p:cNvPr id="33" name="Block Arc 32"/>
          <p:cNvSpPr>
            <a:spLocks noChangeAspect="1"/>
          </p:cNvSpPr>
          <p:nvPr/>
        </p:nvSpPr>
        <p:spPr>
          <a:xfrm>
            <a:off x="1410780" y="1798831"/>
            <a:ext cx="2028221" cy="2104656"/>
          </a:xfrm>
          <a:prstGeom prst="blockArc">
            <a:avLst>
              <a:gd name="adj1" fmla="val 10800000"/>
              <a:gd name="adj2" fmla="val 0"/>
              <a:gd name="adj3" fmla="val 9694"/>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defTabSz="914377">
              <a:defRPr/>
            </a:pPr>
            <a:endParaRPr lang="en-US">
              <a:solidFill>
                <a:prstClr val="black"/>
              </a:solidFill>
              <a:latin typeface="Roboto Light" charset="0"/>
            </a:endParaRPr>
          </a:p>
        </p:txBody>
      </p:sp>
      <p:sp>
        <p:nvSpPr>
          <p:cNvPr id="34" name="Block Arc 33"/>
          <p:cNvSpPr>
            <a:spLocks noChangeAspect="1"/>
          </p:cNvSpPr>
          <p:nvPr/>
        </p:nvSpPr>
        <p:spPr>
          <a:xfrm rot="10800000">
            <a:off x="8752999" y="1798833"/>
            <a:ext cx="2028221" cy="2104656"/>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defTabSz="914377">
              <a:defRPr/>
            </a:pPr>
            <a:endParaRPr lang="en-US">
              <a:solidFill>
                <a:prstClr val="black"/>
              </a:solidFill>
              <a:latin typeface="Roboto Light" charset="0"/>
            </a:endParaRPr>
          </a:p>
        </p:txBody>
      </p:sp>
      <p:sp>
        <p:nvSpPr>
          <p:cNvPr id="35" name="Block Arc 34"/>
          <p:cNvSpPr>
            <a:spLocks noChangeAspect="1"/>
          </p:cNvSpPr>
          <p:nvPr/>
        </p:nvSpPr>
        <p:spPr>
          <a:xfrm rot="10800000">
            <a:off x="3246335" y="1798831"/>
            <a:ext cx="2028221" cy="2104656"/>
          </a:xfrm>
          <a:prstGeom prst="blockArc">
            <a:avLst>
              <a:gd name="adj1" fmla="val 10800000"/>
              <a:gd name="adj2" fmla="val 0"/>
              <a:gd name="adj3" fmla="val 9694"/>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defTabSz="914377">
              <a:defRPr/>
            </a:pPr>
            <a:endParaRPr lang="en-US">
              <a:solidFill>
                <a:prstClr val="black"/>
              </a:solidFill>
              <a:latin typeface="Roboto Light" charset="0"/>
            </a:endParaRPr>
          </a:p>
        </p:txBody>
      </p:sp>
      <p:sp>
        <p:nvSpPr>
          <p:cNvPr id="36" name="Block Arc 35"/>
          <p:cNvSpPr>
            <a:spLocks noChangeAspect="1"/>
          </p:cNvSpPr>
          <p:nvPr/>
        </p:nvSpPr>
        <p:spPr>
          <a:xfrm rot="10800000">
            <a:off x="6917444" y="1798833"/>
            <a:ext cx="2028221" cy="2104656"/>
          </a:xfrm>
          <a:prstGeom prst="blockArc">
            <a:avLst>
              <a:gd name="adj1" fmla="val 10800000"/>
              <a:gd name="adj2" fmla="val 0"/>
              <a:gd name="adj3" fmla="val 9694"/>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defTabSz="914377">
              <a:defRPr/>
            </a:pPr>
            <a:endParaRPr lang="en-US">
              <a:solidFill>
                <a:prstClr val="black"/>
              </a:solidFill>
              <a:latin typeface="Roboto Light" charset="0"/>
            </a:endParaRPr>
          </a:p>
        </p:txBody>
      </p:sp>
      <p:sp>
        <p:nvSpPr>
          <p:cNvPr id="37" name="Block Arc 36"/>
          <p:cNvSpPr>
            <a:spLocks noChangeAspect="1"/>
          </p:cNvSpPr>
          <p:nvPr/>
        </p:nvSpPr>
        <p:spPr>
          <a:xfrm>
            <a:off x="5081890" y="1798832"/>
            <a:ext cx="2028221" cy="2104656"/>
          </a:xfrm>
          <a:prstGeom prst="blockArc">
            <a:avLst>
              <a:gd name="adj1" fmla="val 10800000"/>
              <a:gd name="adj2" fmla="val 0"/>
              <a:gd name="adj3" fmla="val 9694"/>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defTabSz="914377">
              <a:defRPr/>
            </a:pPr>
            <a:endParaRPr lang="en-US">
              <a:solidFill>
                <a:prstClr val="black"/>
              </a:solidFill>
              <a:latin typeface="Roboto Light" charset="0"/>
            </a:endParaRPr>
          </a:p>
        </p:txBody>
      </p:sp>
      <p:sp>
        <p:nvSpPr>
          <p:cNvPr id="38" name="Block Arc 37"/>
          <p:cNvSpPr>
            <a:spLocks noChangeAspect="1"/>
          </p:cNvSpPr>
          <p:nvPr/>
        </p:nvSpPr>
        <p:spPr>
          <a:xfrm>
            <a:off x="8752999" y="1798833"/>
            <a:ext cx="2028221" cy="2104656"/>
          </a:xfrm>
          <a:prstGeom prst="blockArc">
            <a:avLst>
              <a:gd name="adj1" fmla="val 10800000"/>
              <a:gd name="adj2" fmla="val 0"/>
              <a:gd name="adj3" fmla="val 9694"/>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defTabSz="914377">
              <a:defRPr/>
            </a:pPr>
            <a:endParaRPr lang="en-US">
              <a:solidFill>
                <a:prstClr val="black"/>
              </a:solidFill>
              <a:latin typeface="Roboto Light" charset="0"/>
            </a:endParaRPr>
          </a:p>
        </p:txBody>
      </p:sp>
      <p:sp>
        <p:nvSpPr>
          <p:cNvPr id="40" name="Rectangle 39"/>
          <p:cNvSpPr/>
          <p:nvPr/>
        </p:nvSpPr>
        <p:spPr>
          <a:xfrm>
            <a:off x="1822850" y="4159265"/>
            <a:ext cx="1204089" cy="523178"/>
          </a:xfrm>
          <a:prstGeom prst="rect">
            <a:avLst/>
          </a:prstGeom>
        </p:spPr>
        <p:txBody>
          <a:bodyPr wrap="none" lIns="243797" tIns="121899" rIns="243797" bIns="121899">
            <a:spAutoFit/>
          </a:bodyPr>
          <a:lstStyle/>
          <a:p>
            <a:pPr algn="ctr" defTabSz="914377">
              <a:defRPr/>
            </a:pPr>
            <a:r>
              <a:rPr lang="en-US" b="1" dirty="0">
                <a:solidFill>
                  <a:srgbClr val="002060"/>
                </a:solidFill>
                <a:latin typeface="Calibri" panose="020F0502020204030204"/>
                <a:cs typeface="Roboto Regular" charset="0"/>
              </a:rPr>
              <a:t>Ask Us!</a:t>
            </a:r>
          </a:p>
        </p:txBody>
      </p:sp>
      <p:sp>
        <p:nvSpPr>
          <p:cNvPr id="41" name="Rectangle 40"/>
          <p:cNvSpPr/>
          <p:nvPr/>
        </p:nvSpPr>
        <p:spPr>
          <a:xfrm>
            <a:off x="3069753" y="4159265"/>
            <a:ext cx="2381399" cy="523178"/>
          </a:xfrm>
          <a:prstGeom prst="rect">
            <a:avLst/>
          </a:prstGeom>
        </p:spPr>
        <p:txBody>
          <a:bodyPr wrap="none" lIns="243797" tIns="121899" rIns="243797" bIns="121899">
            <a:spAutoFit/>
          </a:bodyPr>
          <a:lstStyle/>
          <a:p>
            <a:pPr algn="ctr" defTabSz="914377">
              <a:defRPr/>
            </a:pPr>
            <a:r>
              <a:rPr lang="en-US" b="1" dirty="0">
                <a:solidFill>
                  <a:srgbClr val="0070C0"/>
                </a:solidFill>
                <a:latin typeface="Calibri" panose="020F0502020204030204"/>
                <a:cs typeface="Roboto Regular" charset="0"/>
              </a:rPr>
              <a:t>Research &amp; Content</a:t>
            </a:r>
          </a:p>
        </p:txBody>
      </p:sp>
      <p:sp>
        <p:nvSpPr>
          <p:cNvPr id="42" name="Rectangle 41"/>
          <p:cNvSpPr/>
          <p:nvPr/>
        </p:nvSpPr>
        <p:spPr>
          <a:xfrm>
            <a:off x="5482988" y="4159265"/>
            <a:ext cx="1226018" cy="523178"/>
          </a:xfrm>
          <a:prstGeom prst="rect">
            <a:avLst/>
          </a:prstGeom>
        </p:spPr>
        <p:txBody>
          <a:bodyPr wrap="none" lIns="243797" tIns="121899" rIns="243797" bIns="121899">
            <a:spAutoFit/>
          </a:bodyPr>
          <a:lstStyle/>
          <a:p>
            <a:pPr algn="ctr" defTabSz="914377">
              <a:defRPr/>
            </a:pPr>
            <a:r>
              <a:rPr lang="en-US" b="1" dirty="0">
                <a:solidFill>
                  <a:srgbClr val="00B0F0"/>
                </a:solidFill>
                <a:latin typeface="Calibri" panose="020F0502020204030204"/>
                <a:cs typeface="Roboto Regular" charset="0"/>
              </a:rPr>
              <a:t>Insights</a:t>
            </a:r>
          </a:p>
        </p:txBody>
      </p:sp>
      <p:sp>
        <p:nvSpPr>
          <p:cNvPr id="43" name="Rectangle 42"/>
          <p:cNvSpPr/>
          <p:nvPr/>
        </p:nvSpPr>
        <p:spPr>
          <a:xfrm>
            <a:off x="6585572" y="4159265"/>
            <a:ext cx="2678274" cy="523178"/>
          </a:xfrm>
          <a:prstGeom prst="rect">
            <a:avLst/>
          </a:prstGeom>
        </p:spPr>
        <p:txBody>
          <a:bodyPr wrap="none" lIns="243797" tIns="121899" rIns="243797" bIns="121899">
            <a:spAutoFit/>
          </a:bodyPr>
          <a:lstStyle/>
          <a:p>
            <a:pPr algn="ctr" defTabSz="914377">
              <a:defRPr/>
            </a:pPr>
            <a:r>
              <a:rPr lang="en-US" b="1" dirty="0">
                <a:solidFill>
                  <a:srgbClr val="92D050"/>
                </a:solidFill>
                <a:latin typeface="Calibri" panose="020F0502020204030204"/>
                <a:cs typeface="Roboto Regular" charset="0"/>
              </a:rPr>
              <a:t>Speaking Engagements</a:t>
            </a:r>
          </a:p>
        </p:txBody>
      </p:sp>
      <p:sp>
        <p:nvSpPr>
          <p:cNvPr id="44" name="Rectangle 43"/>
          <p:cNvSpPr/>
          <p:nvPr/>
        </p:nvSpPr>
        <p:spPr>
          <a:xfrm>
            <a:off x="8965975" y="4159265"/>
            <a:ext cx="1873375" cy="523178"/>
          </a:xfrm>
          <a:prstGeom prst="rect">
            <a:avLst/>
          </a:prstGeom>
        </p:spPr>
        <p:txBody>
          <a:bodyPr wrap="none" lIns="243797" tIns="121899" rIns="243797" bIns="121899">
            <a:spAutoFit/>
          </a:bodyPr>
          <a:lstStyle/>
          <a:p>
            <a:pPr algn="ctr" defTabSz="914377">
              <a:defRPr/>
            </a:pPr>
            <a:r>
              <a:rPr lang="en-US" b="1" dirty="0">
                <a:solidFill>
                  <a:srgbClr val="92D050">
                    <a:lumMod val="75000"/>
                  </a:srgbClr>
                </a:solidFill>
                <a:latin typeface="Calibri" panose="020F0502020204030204"/>
                <a:cs typeface="Roboto Regular" charset="0"/>
              </a:rPr>
              <a:t>Collaborations</a:t>
            </a:r>
          </a:p>
        </p:txBody>
      </p:sp>
      <p:sp>
        <p:nvSpPr>
          <p:cNvPr id="56" name="TextBox 55"/>
          <p:cNvSpPr txBox="1"/>
          <p:nvPr/>
        </p:nvSpPr>
        <p:spPr>
          <a:xfrm>
            <a:off x="1494248" y="4447339"/>
            <a:ext cx="1874179" cy="1538840"/>
          </a:xfrm>
          <a:prstGeom prst="rect">
            <a:avLst/>
          </a:prstGeom>
          <a:noFill/>
        </p:spPr>
        <p:txBody>
          <a:bodyPr wrap="square" lIns="243797" tIns="121899" rIns="243797" bIns="121899" rtlCol="0">
            <a:spAutoFit/>
          </a:bodyPr>
          <a:lstStyle/>
          <a:p>
            <a:pPr defTabSz="914377">
              <a:spcAft>
                <a:spcPts val="3199"/>
              </a:spcAft>
              <a:defRPr/>
            </a:pPr>
            <a:r>
              <a:rPr lang="en-US" sz="1400" dirty="0">
                <a:solidFill>
                  <a:prstClr val="black"/>
                </a:solidFill>
                <a:latin typeface="Calibri" panose="020F0502020204030204"/>
                <a:ea typeface="Open Sans" panose="020B0606030504020204" pitchFamily="34" charset="0"/>
                <a:cs typeface="Roboto Light" charset="0"/>
              </a:rPr>
              <a:t>Leverage CAR staff as your resource for information, insights, content, context and more… Just Ask </a:t>
            </a:r>
          </a:p>
        </p:txBody>
      </p:sp>
      <p:sp>
        <p:nvSpPr>
          <p:cNvPr id="96" name="TextBox 95"/>
          <p:cNvSpPr txBox="1"/>
          <p:nvPr/>
        </p:nvSpPr>
        <p:spPr>
          <a:xfrm>
            <a:off x="3226022" y="4447339"/>
            <a:ext cx="2084567" cy="1538840"/>
          </a:xfrm>
          <a:prstGeom prst="rect">
            <a:avLst/>
          </a:prstGeom>
          <a:noFill/>
        </p:spPr>
        <p:txBody>
          <a:bodyPr wrap="square" lIns="243797" tIns="121899" rIns="243797" bIns="121899" rtlCol="0">
            <a:spAutoFit/>
          </a:bodyPr>
          <a:lstStyle/>
          <a:p>
            <a:pPr defTabSz="914377">
              <a:spcAft>
                <a:spcPts val="3199"/>
              </a:spcAft>
              <a:defRPr/>
            </a:pPr>
            <a:r>
              <a:rPr lang="en-US" sz="1400" dirty="0">
                <a:solidFill>
                  <a:prstClr val="black"/>
                </a:solidFill>
                <a:latin typeface="Calibri" panose="020F0502020204030204"/>
                <a:ea typeface="Open Sans" panose="020B0606030504020204" pitchFamily="34" charset="0"/>
                <a:cs typeface="Roboto Light" charset="0"/>
              </a:rPr>
              <a:t>CAR economic forecasts, data and presentation support, private access to exclusive content for planning and analysis</a:t>
            </a:r>
          </a:p>
        </p:txBody>
      </p:sp>
      <p:sp>
        <p:nvSpPr>
          <p:cNvPr id="97" name="TextBox 96"/>
          <p:cNvSpPr txBox="1"/>
          <p:nvPr/>
        </p:nvSpPr>
        <p:spPr>
          <a:xfrm>
            <a:off x="5274557" y="4447339"/>
            <a:ext cx="1822631" cy="1538840"/>
          </a:xfrm>
          <a:prstGeom prst="rect">
            <a:avLst/>
          </a:prstGeom>
          <a:noFill/>
        </p:spPr>
        <p:txBody>
          <a:bodyPr wrap="square" lIns="243797" tIns="121899" rIns="243797" bIns="121899" rtlCol="0">
            <a:spAutoFit/>
          </a:bodyPr>
          <a:lstStyle/>
          <a:p>
            <a:pPr defTabSz="914377">
              <a:spcAft>
                <a:spcPts val="3199"/>
              </a:spcAft>
              <a:defRPr/>
            </a:pPr>
            <a:r>
              <a:rPr lang="en-US" sz="1400" dirty="0">
                <a:solidFill>
                  <a:prstClr val="black"/>
                </a:solidFill>
                <a:latin typeface="Calibri" panose="020F0502020204030204"/>
                <a:ea typeface="Open Sans" panose="020B0606030504020204" pitchFamily="34" charset="0"/>
                <a:cs typeface="Roboto Light" charset="0"/>
              </a:rPr>
              <a:t>Direct access to CAR staff and subject matter experts for strategic planning, data and insights</a:t>
            </a:r>
          </a:p>
        </p:txBody>
      </p:sp>
      <p:sp>
        <p:nvSpPr>
          <p:cNvPr id="98" name="TextBox 97"/>
          <p:cNvSpPr txBox="1"/>
          <p:nvPr/>
        </p:nvSpPr>
        <p:spPr>
          <a:xfrm>
            <a:off x="6956623" y="4447337"/>
            <a:ext cx="2082725" cy="1538840"/>
          </a:xfrm>
          <a:prstGeom prst="rect">
            <a:avLst/>
          </a:prstGeom>
          <a:noFill/>
        </p:spPr>
        <p:txBody>
          <a:bodyPr wrap="square" lIns="243797" tIns="121899" rIns="243797" bIns="121899" rtlCol="0">
            <a:spAutoFit/>
          </a:bodyPr>
          <a:lstStyle/>
          <a:p>
            <a:pPr defTabSz="914377">
              <a:spcAft>
                <a:spcPts val="3199"/>
              </a:spcAft>
              <a:defRPr/>
            </a:pPr>
            <a:r>
              <a:rPr lang="en-US" sz="1400" dirty="0">
                <a:solidFill>
                  <a:prstClr val="black"/>
                </a:solidFill>
                <a:latin typeface="Calibri" panose="020F0502020204030204"/>
                <a:ea typeface="Open Sans" panose="020B0606030504020204" pitchFamily="34" charset="0"/>
                <a:cs typeface="Roboto Light" charset="0"/>
              </a:rPr>
              <a:t>Public &amp; Private speaking engagements, strategic planning sessions, board or finance meetings</a:t>
            </a:r>
          </a:p>
        </p:txBody>
      </p:sp>
      <p:sp>
        <p:nvSpPr>
          <p:cNvPr id="99" name="TextBox 98"/>
          <p:cNvSpPr txBox="1"/>
          <p:nvPr/>
        </p:nvSpPr>
        <p:spPr>
          <a:xfrm>
            <a:off x="8949089" y="4447339"/>
            <a:ext cx="2102089" cy="1323397"/>
          </a:xfrm>
          <a:prstGeom prst="rect">
            <a:avLst/>
          </a:prstGeom>
          <a:noFill/>
        </p:spPr>
        <p:txBody>
          <a:bodyPr wrap="square" lIns="243797" tIns="121899" rIns="243797" bIns="121899" rtlCol="0">
            <a:spAutoFit/>
          </a:bodyPr>
          <a:lstStyle/>
          <a:p>
            <a:pPr defTabSz="914377">
              <a:spcAft>
                <a:spcPts val="3199"/>
              </a:spcAft>
              <a:defRPr/>
            </a:pPr>
            <a:r>
              <a:rPr lang="en-US" sz="1400" dirty="0">
                <a:solidFill>
                  <a:prstClr val="black"/>
                </a:solidFill>
                <a:latin typeface="Calibri" panose="020F0502020204030204"/>
                <a:ea typeface="Open Sans" panose="020B0606030504020204" pitchFamily="34" charset="0"/>
                <a:cs typeface="Roboto Light" charset="0"/>
              </a:rPr>
              <a:t>Engage with CAR and network with industry stakeholders through  collaborative working groups &amp; events</a:t>
            </a:r>
          </a:p>
        </p:txBody>
      </p:sp>
      <p:sp>
        <p:nvSpPr>
          <p:cNvPr id="109" name="Freeform 14"/>
          <p:cNvSpPr>
            <a:spLocks noEditPoints="1"/>
          </p:cNvSpPr>
          <p:nvPr/>
        </p:nvSpPr>
        <p:spPr bwMode="auto">
          <a:xfrm>
            <a:off x="2062801" y="2557402"/>
            <a:ext cx="724176" cy="709215"/>
          </a:xfrm>
          <a:custGeom>
            <a:avLst/>
            <a:gdLst>
              <a:gd name="T0" fmla="*/ 2147483646 w 256"/>
              <a:gd name="T1" fmla="*/ 2147483646 h 251"/>
              <a:gd name="T2" fmla="*/ 2147483646 w 256"/>
              <a:gd name="T3" fmla="*/ 2147483646 h 251"/>
              <a:gd name="T4" fmla="*/ 2147483646 w 256"/>
              <a:gd name="T5" fmla="*/ 2147483646 h 251"/>
              <a:gd name="T6" fmla="*/ 2147483646 w 256"/>
              <a:gd name="T7" fmla="*/ 2147483646 h 251"/>
              <a:gd name="T8" fmla="*/ 2147483646 w 256"/>
              <a:gd name="T9" fmla="*/ 2147483646 h 251"/>
              <a:gd name="T10" fmla="*/ 2147483646 w 256"/>
              <a:gd name="T11" fmla="*/ 0 h 251"/>
              <a:gd name="T12" fmla="*/ 2147483646 w 256"/>
              <a:gd name="T13" fmla="*/ 2147483646 h 251"/>
              <a:gd name="T14" fmla="*/ 2147483646 w 256"/>
              <a:gd name="T15" fmla="*/ 2147483646 h 251"/>
              <a:gd name="T16" fmla="*/ 2147483646 w 256"/>
              <a:gd name="T17" fmla="*/ 2147483646 h 251"/>
              <a:gd name="T18" fmla="*/ 2147483646 w 256"/>
              <a:gd name="T19" fmla="*/ 2147483646 h 251"/>
              <a:gd name="T20" fmla="*/ 2147483646 w 256"/>
              <a:gd name="T21" fmla="*/ 2147483646 h 251"/>
              <a:gd name="T22" fmla="*/ 2147483646 w 256"/>
              <a:gd name="T23" fmla="*/ 2147483646 h 251"/>
              <a:gd name="T24" fmla="*/ 2147483646 w 256"/>
              <a:gd name="T25" fmla="*/ 2147483646 h 251"/>
              <a:gd name="T26" fmla="*/ 2147483646 w 256"/>
              <a:gd name="T27" fmla="*/ 2147483646 h 251"/>
              <a:gd name="T28" fmla="*/ 2147483646 w 256"/>
              <a:gd name="T29" fmla="*/ 2147483646 h 251"/>
              <a:gd name="T30" fmla="*/ 2147483646 w 256"/>
              <a:gd name="T31" fmla="*/ 2147483646 h 251"/>
              <a:gd name="T32" fmla="*/ 2147483646 w 256"/>
              <a:gd name="T33" fmla="*/ 2147483646 h 251"/>
              <a:gd name="T34" fmla="*/ 2147483646 w 256"/>
              <a:gd name="T35" fmla="*/ 2147483646 h 251"/>
              <a:gd name="T36" fmla="*/ 0 w 256"/>
              <a:gd name="T37" fmla="*/ 2147483646 h 251"/>
              <a:gd name="T38" fmla="*/ 2147483646 w 256"/>
              <a:gd name="T39" fmla="*/ 2147483646 h 251"/>
              <a:gd name="T40" fmla="*/ 2147483646 w 256"/>
              <a:gd name="T41" fmla="*/ 2147483646 h 2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6" h="251">
                <a:moveTo>
                  <a:pt x="227" y="103"/>
                </a:moveTo>
                <a:cubicBezTo>
                  <a:pt x="223" y="106"/>
                  <a:pt x="222" y="124"/>
                  <a:pt x="245" y="135"/>
                </a:cubicBezTo>
                <a:cubicBezTo>
                  <a:pt x="245" y="135"/>
                  <a:pt x="213" y="140"/>
                  <a:pt x="192" y="114"/>
                </a:cubicBezTo>
                <a:cubicBezTo>
                  <a:pt x="187" y="114"/>
                  <a:pt x="181" y="116"/>
                  <a:pt x="176" y="116"/>
                </a:cubicBezTo>
                <a:cubicBezTo>
                  <a:pt x="131" y="116"/>
                  <a:pt x="104" y="90"/>
                  <a:pt x="104" y="58"/>
                </a:cubicBezTo>
                <a:cubicBezTo>
                  <a:pt x="104" y="26"/>
                  <a:pt x="131" y="0"/>
                  <a:pt x="176" y="0"/>
                </a:cubicBezTo>
                <a:cubicBezTo>
                  <a:pt x="221" y="0"/>
                  <a:pt x="256" y="26"/>
                  <a:pt x="256" y="58"/>
                </a:cubicBezTo>
                <a:cubicBezTo>
                  <a:pt x="256" y="76"/>
                  <a:pt x="245" y="93"/>
                  <a:pt x="227" y="103"/>
                </a:cubicBezTo>
                <a:moveTo>
                  <a:pt x="89" y="64"/>
                </a:moveTo>
                <a:cubicBezTo>
                  <a:pt x="91" y="99"/>
                  <a:pt x="122" y="129"/>
                  <a:pt x="170" y="132"/>
                </a:cubicBezTo>
                <a:cubicBezTo>
                  <a:pt x="176" y="133"/>
                  <a:pt x="181" y="131"/>
                  <a:pt x="186" y="130"/>
                </a:cubicBezTo>
                <a:cubicBezTo>
                  <a:pt x="186" y="130"/>
                  <a:pt x="186" y="130"/>
                  <a:pt x="186" y="130"/>
                </a:cubicBezTo>
                <a:cubicBezTo>
                  <a:pt x="188" y="130"/>
                  <a:pt x="188" y="130"/>
                  <a:pt x="188" y="130"/>
                </a:cubicBezTo>
                <a:cubicBezTo>
                  <a:pt x="202" y="144"/>
                  <a:pt x="219" y="147"/>
                  <a:pt x="229" y="147"/>
                </a:cubicBezTo>
                <a:cubicBezTo>
                  <a:pt x="219" y="186"/>
                  <a:pt x="180" y="215"/>
                  <a:pt x="122" y="215"/>
                </a:cubicBezTo>
                <a:cubicBezTo>
                  <a:pt x="114" y="215"/>
                  <a:pt x="106" y="212"/>
                  <a:pt x="98" y="211"/>
                </a:cubicBezTo>
                <a:cubicBezTo>
                  <a:pt x="66" y="251"/>
                  <a:pt x="16" y="244"/>
                  <a:pt x="16" y="244"/>
                </a:cubicBezTo>
                <a:cubicBezTo>
                  <a:pt x="51" y="227"/>
                  <a:pt x="51" y="199"/>
                  <a:pt x="44" y="195"/>
                </a:cubicBezTo>
                <a:cubicBezTo>
                  <a:pt x="17" y="179"/>
                  <a:pt x="0" y="154"/>
                  <a:pt x="0" y="126"/>
                </a:cubicBezTo>
                <a:cubicBezTo>
                  <a:pt x="0" y="84"/>
                  <a:pt x="39" y="49"/>
                  <a:pt x="93" y="40"/>
                </a:cubicBezTo>
                <a:cubicBezTo>
                  <a:pt x="90" y="47"/>
                  <a:pt x="89" y="55"/>
                  <a:pt x="89" y="64"/>
                </a:cubicBezTo>
              </a:path>
            </a:pathLst>
          </a:custGeom>
          <a:solidFill>
            <a:srgbClr val="002060"/>
          </a:solidFill>
          <a:ln>
            <a:noFill/>
          </a:ln>
        </p:spPr>
        <p:txBody>
          <a:bodyPr lIns="121899" tIns="60951" rIns="121899" bIns="60951"/>
          <a:lstStyle/>
          <a:p>
            <a:pPr defTabSz="608791" eaLnBrk="0" fontAlgn="base" hangingPunct="0">
              <a:spcBef>
                <a:spcPct val="0"/>
              </a:spcBef>
              <a:spcAft>
                <a:spcPct val="0"/>
              </a:spcAft>
              <a:defRPr/>
            </a:pPr>
            <a:endParaRPr lang="en-US" sz="900">
              <a:solidFill>
                <a:srgbClr val="91969B"/>
              </a:solidFill>
              <a:latin typeface="Calibri" panose="020F0502020204030204" pitchFamily="34" charset="0"/>
              <a:ea typeface="MS PGothic" panose="020B0600070205080204" pitchFamily="34" charset="-128"/>
            </a:endParaRPr>
          </a:p>
        </p:txBody>
      </p:sp>
      <p:sp>
        <p:nvSpPr>
          <p:cNvPr id="39" name="Freeform 116"/>
          <p:cNvSpPr>
            <a:spLocks noChangeArrowheads="1"/>
          </p:cNvSpPr>
          <p:nvPr/>
        </p:nvSpPr>
        <p:spPr bwMode="auto">
          <a:xfrm>
            <a:off x="7483277" y="2354551"/>
            <a:ext cx="907495" cy="936304"/>
          </a:xfrm>
          <a:custGeom>
            <a:avLst/>
            <a:gdLst>
              <a:gd name="T0" fmla="*/ 179798 w 445"/>
              <a:gd name="T1" fmla="*/ 71025 h 462"/>
              <a:gd name="T2" fmla="*/ 179798 w 445"/>
              <a:gd name="T3" fmla="*/ 71025 h 462"/>
              <a:gd name="T4" fmla="*/ 119566 w 445"/>
              <a:gd name="T5" fmla="*/ 3574 h 462"/>
              <a:gd name="T6" fmla="*/ 16182 w 445"/>
              <a:gd name="T7" fmla="*/ 110781 h 462"/>
              <a:gd name="T8" fmla="*/ 4045 w 445"/>
              <a:gd name="T9" fmla="*/ 142497 h 462"/>
              <a:gd name="T10" fmla="*/ 36409 w 445"/>
              <a:gd name="T11" fmla="*/ 158578 h 462"/>
              <a:gd name="T12" fmla="*/ 44050 w 445"/>
              <a:gd name="T13" fmla="*/ 154558 h 462"/>
              <a:gd name="T14" fmla="*/ 60232 w 445"/>
              <a:gd name="T15" fmla="*/ 166172 h 462"/>
              <a:gd name="T16" fmla="*/ 71919 w 445"/>
              <a:gd name="T17" fmla="*/ 193867 h 462"/>
              <a:gd name="T18" fmla="*/ 84055 w 445"/>
              <a:gd name="T19" fmla="*/ 201908 h 462"/>
              <a:gd name="T20" fmla="*/ 107879 w 445"/>
              <a:gd name="T21" fmla="*/ 193867 h 462"/>
              <a:gd name="T22" fmla="*/ 111924 w 445"/>
              <a:gd name="T23" fmla="*/ 185827 h 462"/>
              <a:gd name="T24" fmla="*/ 103833 w 445"/>
              <a:gd name="T25" fmla="*/ 174213 h 462"/>
              <a:gd name="T26" fmla="*/ 91697 w 445"/>
              <a:gd name="T27" fmla="*/ 150538 h 462"/>
              <a:gd name="T28" fmla="*/ 103833 w 445"/>
              <a:gd name="T29" fmla="*/ 138477 h 462"/>
              <a:gd name="T30" fmla="*/ 187439 w 445"/>
              <a:gd name="T31" fmla="*/ 158578 h 462"/>
              <a:gd name="T32" fmla="*/ 179798 w 445"/>
              <a:gd name="T33" fmla="*/ 71025 h 462"/>
              <a:gd name="T34" fmla="*/ 175303 w 445"/>
              <a:gd name="T35" fmla="*/ 138477 h 462"/>
              <a:gd name="T36" fmla="*/ 175303 w 445"/>
              <a:gd name="T37" fmla="*/ 138477 h 462"/>
              <a:gd name="T38" fmla="*/ 135747 w 445"/>
              <a:gd name="T39" fmla="*/ 91127 h 462"/>
              <a:gd name="T40" fmla="*/ 127656 w 445"/>
              <a:gd name="T41" fmla="*/ 27695 h 462"/>
              <a:gd name="T42" fmla="*/ 163616 w 445"/>
              <a:gd name="T43" fmla="*/ 79066 h 462"/>
              <a:gd name="T44" fmla="*/ 175303 w 445"/>
              <a:gd name="T45" fmla="*/ 138477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rgbClr val="92D050"/>
          </a:solidFill>
          <a:ln>
            <a:noFill/>
          </a:ln>
          <a:effectLst/>
        </p:spPr>
        <p:txBody>
          <a:bodyPr wrap="none" lIns="45720" tIns="22860" rIns="45720" bIns="22860" anchor="ctr"/>
          <a:lstStyle/>
          <a:p>
            <a:pPr defTabSz="914377">
              <a:defRPr/>
            </a:pPr>
            <a:endParaRPr lang="en-US" sz="2400">
              <a:solidFill>
                <a:prstClr val="black"/>
              </a:solidFill>
              <a:latin typeface="Calibri" panose="020F0502020204030204"/>
            </a:endParaRPr>
          </a:p>
        </p:txBody>
      </p:sp>
      <p:sp>
        <p:nvSpPr>
          <p:cNvPr id="45" name="Freeform 66"/>
          <p:cNvSpPr>
            <a:spLocks noEditPoints="1"/>
          </p:cNvSpPr>
          <p:nvPr/>
        </p:nvSpPr>
        <p:spPr bwMode="auto">
          <a:xfrm>
            <a:off x="9376019" y="2459618"/>
            <a:ext cx="782179" cy="727727"/>
          </a:xfrm>
          <a:custGeom>
            <a:avLst/>
            <a:gdLst>
              <a:gd name="T0" fmla="*/ 44667 w 73"/>
              <a:gd name="T1" fmla="*/ 133841 h 68"/>
              <a:gd name="T2" fmla="*/ 27488 w 73"/>
              <a:gd name="T3" fmla="*/ 133841 h 68"/>
              <a:gd name="T4" fmla="*/ 0 w 73"/>
              <a:gd name="T5" fmla="*/ 113250 h 68"/>
              <a:gd name="T6" fmla="*/ 17180 w 73"/>
              <a:gd name="T7" fmla="*/ 65204 h 68"/>
              <a:gd name="T8" fmla="*/ 51539 w 73"/>
              <a:gd name="T9" fmla="*/ 75500 h 68"/>
              <a:gd name="T10" fmla="*/ 68719 w 73"/>
              <a:gd name="T11" fmla="*/ 72068 h 68"/>
              <a:gd name="T12" fmla="*/ 68719 w 73"/>
              <a:gd name="T13" fmla="*/ 82363 h 68"/>
              <a:gd name="T14" fmla="*/ 79027 w 73"/>
              <a:gd name="T15" fmla="*/ 116682 h 68"/>
              <a:gd name="T16" fmla="*/ 44667 w 73"/>
              <a:gd name="T17" fmla="*/ 133841 h 68"/>
              <a:gd name="T18" fmla="*/ 51539 w 73"/>
              <a:gd name="T19" fmla="*/ 65204 h 68"/>
              <a:gd name="T20" fmla="*/ 17180 w 73"/>
              <a:gd name="T21" fmla="*/ 30886 h 68"/>
              <a:gd name="T22" fmla="*/ 51539 w 73"/>
              <a:gd name="T23" fmla="*/ 0 h 68"/>
              <a:gd name="T24" fmla="*/ 85899 w 73"/>
              <a:gd name="T25" fmla="*/ 30886 h 68"/>
              <a:gd name="T26" fmla="*/ 51539 w 73"/>
              <a:gd name="T27" fmla="*/ 65204 h 68"/>
              <a:gd name="T28" fmla="*/ 182106 w 73"/>
              <a:gd name="T29" fmla="*/ 233363 h 68"/>
              <a:gd name="T30" fmla="*/ 68719 w 73"/>
              <a:gd name="T31" fmla="*/ 233363 h 68"/>
              <a:gd name="T32" fmla="*/ 34360 w 73"/>
              <a:gd name="T33" fmla="*/ 199045 h 68"/>
              <a:gd name="T34" fmla="*/ 79027 w 73"/>
              <a:gd name="T35" fmla="*/ 123545 h 68"/>
              <a:gd name="T36" fmla="*/ 127130 w 73"/>
              <a:gd name="T37" fmla="*/ 140704 h 68"/>
              <a:gd name="T38" fmla="*/ 171798 w 73"/>
              <a:gd name="T39" fmla="*/ 123545 h 68"/>
              <a:gd name="T40" fmla="*/ 219901 w 73"/>
              <a:gd name="T41" fmla="*/ 199045 h 68"/>
              <a:gd name="T42" fmla="*/ 182106 w 73"/>
              <a:gd name="T43" fmla="*/ 233363 h 68"/>
              <a:gd name="T44" fmla="*/ 127130 w 73"/>
              <a:gd name="T45" fmla="*/ 133841 h 68"/>
              <a:gd name="T46" fmla="*/ 75591 w 73"/>
              <a:gd name="T47" fmla="*/ 82363 h 68"/>
              <a:gd name="T48" fmla="*/ 127130 w 73"/>
              <a:gd name="T49" fmla="*/ 30886 h 68"/>
              <a:gd name="T50" fmla="*/ 175234 w 73"/>
              <a:gd name="T51" fmla="*/ 82363 h 68"/>
              <a:gd name="T52" fmla="*/ 127130 w 73"/>
              <a:gd name="T53" fmla="*/ 133841 h 68"/>
              <a:gd name="T54" fmla="*/ 202722 w 73"/>
              <a:gd name="T55" fmla="*/ 65204 h 68"/>
              <a:gd name="T56" fmla="*/ 168362 w 73"/>
              <a:gd name="T57" fmla="*/ 30886 h 68"/>
              <a:gd name="T58" fmla="*/ 202722 w 73"/>
              <a:gd name="T59" fmla="*/ 0 h 68"/>
              <a:gd name="T60" fmla="*/ 233645 w 73"/>
              <a:gd name="T61" fmla="*/ 30886 h 68"/>
              <a:gd name="T62" fmla="*/ 202722 w 73"/>
              <a:gd name="T63" fmla="*/ 65204 h 68"/>
              <a:gd name="T64" fmla="*/ 226773 w 73"/>
              <a:gd name="T65" fmla="*/ 133841 h 68"/>
              <a:gd name="T66" fmla="*/ 209593 w 73"/>
              <a:gd name="T67" fmla="*/ 133841 h 68"/>
              <a:gd name="T68" fmla="*/ 175234 w 73"/>
              <a:gd name="T69" fmla="*/ 116682 h 68"/>
              <a:gd name="T70" fmla="*/ 185542 w 73"/>
              <a:gd name="T71" fmla="*/ 82363 h 68"/>
              <a:gd name="T72" fmla="*/ 185542 w 73"/>
              <a:gd name="T73" fmla="*/ 72068 h 68"/>
              <a:gd name="T74" fmla="*/ 202722 w 73"/>
              <a:gd name="T75" fmla="*/ 75500 h 68"/>
              <a:gd name="T76" fmla="*/ 237081 w 73"/>
              <a:gd name="T77" fmla="*/ 65204 h 68"/>
              <a:gd name="T78" fmla="*/ 250825 w 73"/>
              <a:gd name="T79" fmla="*/ 113250 h 68"/>
              <a:gd name="T80" fmla="*/ 226773 w 73"/>
              <a:gd name="T81" fmla="*/ 133841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accent5">
              <a:lumMod val="75000"/>
            </a:schemeClr>
          </a:solidFill>
          <a:ln>
            <a:noFill/>
          </a:ln>
        </p:spPr>
        <p:txBody>
          <a:bodyPr/>
          <a:lstStyle/>
          <a:p>
            <a:pPr defTabSz="914377">
              <a:defRPr/>
            </a:pPr>
            <a:endParaRPr lang="en-US" sz="2400">
              <a:solidFill>
                <a:prstClr val="black"/>
              </a:solidFill>
              <a:latin typeface="Calibri" panose="020F0502020204030204"/>
            </a:endParaRPr>
          </a:p>
        </p:txBody>
      </p:sp>
      <p:sp>
        <p:nvSpPr>
          <p:cNvPr id="46" name="Freeform 15"/>
          <p:cNvSpPr>
            <a:spLocks noEditPoints="1"/>
          </p:cNvSpPr>
          <p:nvPr/>
        </p:nvSpPr>
        <p:spPr bwMode="auto">
          <a:xfrm>
            <a:off x="3827684" y="2488213"/>
            <a:ext cx="891976" cy="668983"/>
          </a:xfrm>
          <a:custGeom>
            <a:avLst/>
            <a:gdLst>
              <a:gd name="T0" fmla="*/ 266700 w 168"/>
              <a:gd name="T1" fmla="*/ 200025 h 126"/>
              <a:gd name="T2" fmla="*/ 0 w 168"/>
              <a:gd name="T3" fmla="*/ 200025 h 126"/>
              <a:gd name="T4" fmla="*/ 0 w 168"/>
              <a:gd name="T5" fmla="*/ 0 h 126"/>
              <a:gd name="T6" fmla="*/ 15875 w 168"/>
              <a:gd name="T7" fmla="*/ 0 h 126"/>
              <a:gd name="T8" fmla="*/ 15875 w 168"/>
              <a:gd name="T9" fmla="*/ 182563 h 126"/>
              <a:gd name="T10" fmla="*/ 266700 w 168"/>
              <a:gd name="T11" fmla="*/ 182563 h 126"/>
              <a:gd name="T12" fmla="*/ 266700 w 168"/>
              <a:gd name="T13" fmla="*/ 200025 h 126"/>
              <a:gd name="T14" fmla="*/ 85725 w 168"/>
              <a:gd name="T15" fmla="*/ 165100 h 126"/>
              <a:gd name="T16" fmla="*/ 50800 w 168"/>
              <a:gd name="T17" fmla="*/ 165100 h 126"/>
              <a:gd name="T18" fmla="*/ 50800 w 168"/>
              <a:gd name="T19" fmla="*/ 100013 h 126"/>
              <a:gd name="T20" fmla="*/ 85725 w 168"/>
              <a:gd name="T21" fmla="*/ 100013 h 126"/>
              <a:gd name="T22" fmla="*/ 85725 w 168"/>
              <a:gd name="T23" fmla="*/ 165100 h 126"/>
              <a:gd name="T24" fmla="*/ 133350 w 168"/>
              <a:gd name="T25" fmla="*/ 165100 h 126"/>
              <a:gd name="T26" fmla="*/ 101600 w 168"/>
              <a:gd name="T27" fmla="*/ 165100 h 126"/>
              <a:gd name="T28" fmla="*/ 101600 w 168"/>
              <a:gd name="T29" fmla="*/ 30163 h 126"/>
              <a:gd name="T30" fmla="*/ 133350 w 168"/>
              <a:gd name="T31" fmla="*/ 30163 h 126"/>
              <a:gd name="T32" fmla="*/ 133350 w 168"/>
              <a:gd name="T33" fmla="*/ 165100 h 126"/>
              <a:gd name="T34" fmla="*/ 184150 w 168"/>
              <a:gd name="T35" fmla="*/ 165100 h 126"/>
              <a:gd name="T36" fmla="*/ 150813 w 168"/>
              <a:gd name="T37" fmla="*/ 165100 h 126"/>
              <a:gd name="T38" fmla="*/ 150813 w 168"/>
              <a:gd name="T39" fmla="*/ 65088 h 126"/>
              <a:gd name="T40" fmla="*/ 184150 w 168"/>
              <a:gd name="T41" fmla="*/ 65088 h 126"/>
              <a:gd name="T42" fmla="*/ 184150 w 168"/>
              <a:gd name="T43" fmla="*/ 165100 h 126"/>
              <a:gd name="T44" fmla="*/ 233363 w 168"/>
              <a:gd name="T45" fmla="*/ 165100 h 126"/>
              <a:gd name="T46" fmla="*/ 201613 w 168"/>
              <a:gd name="T47" fmla="*/ 165100 h 126"/>
              <a:gd name="T48" fmla="*/ 201613 w 168"/>
              <a:gd name="T49" fmla="*/ 14288 h 126"/>
              <a:gd name="T50" fmla="*/ 233363 w 168"/>
              <a:gd name="T51" fmla="*/ 14288 h 126"/>
              <a:gd name="T52" fmla="*/ 233363 w 168"/>
              <a:gd name="T53" fmla="*/ 165100 h 1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8" h="126">
                <a:moveTo>
                  <a:pt x="168" y="126"/>
                </a:moveTo>
                <a:lnTo>
                  <a:pt x="0" y="126"/>
                </a:lnTo>
                <a:lnTo>
                  <a:pt x="0" y="0"/>
                </a:lnTo>
                <a:lnTo>
                  <a:pt x="10" y="0"/>
                </a:lnTo>
                <a:lnTo>
                  <a:pt x="10" y="115"/>
                </a:lnTo>
                <a:lnTo>
                  <a:pt x="168" y="115"/>
                </a:lnTo>
                <a:lnTo>
                  <a:pt x="168" y="126"/>
                </a:lnTo>
                <a:close/>
                <a:moveTo>
                  <a:pt x="54" y="104"/>
                </a:moveTo>
                <a:lnTo>
                  <a:pt x="32" y="104"/>
                </a:lnTo>
                <a:lnTo>
                  <a:pt x="32" y="63"/>
                </a:lnTo>
                <a:lnTo>
                  <a:pt x="54" y="63"/>
                </a:lnTo>
                <a:lnTo>
                  <a:pt x="54" y="104"/>
                </a:lnTo>
                <a:close/>
                <a:moveTo>
                  <a:pt x="84" y="104"/>
                </a:moveTo>
                <a:lnTo>
                  <a:pt x="64" y="104"/>
                </a:lnTo>
                <a:lnTo>
                  <a:pt x="64" y="19"/>
                </a:lnTo>
                <a:lnTo>
                  <a:pt x="84" y="19"/>
                </a:lnTo>
                <a:lnTo>
                  <a:pt x="84" y="104"/>
                </a:lnTo>
                <a:close/>
                <a:moveTo>
                  <a:pt x="116" y="104"/>
                </a:moveTo>
                <a:lnTo>
                  <a:pt x="95" y="104"/>
                </a:lnTo>
                <a:lnTo>
                  <a:pt x="95" y="41"/>
                </a:lnTo>
                <a:lnTo>
                  <a:pt x="116" y="41"/>
                </a:lnTo>
                <a:lnTo>
                  <a:pt x="116" y="104"/>
                </a:lnTo>
                <a:close/>
                <a:moveTo>
                  <a:pt x="147" y="104"/>
                </a:moveTo>
                <a:lnTo>
                  <a:pt x="127" y="104"/>
                </a:lnTo>
                <a:lnTo>
                  <a:pt x="127" y="9"/>
                </a:lnTo>
                <a:lnTo>
                  <a:pt x="147" y="9"/>
                </a:lnTo>
                <a:lnTo>
                  <a:pt x="147" y="104"/>
                </a:lnTo>
                <a:close/>
              </a:path>
            </a:pathLst>
          </a:custGeom>
          <a:solidFill>
            <a:srgbClr val="0070C0"/>
          </a:solidFill>
          <a:ln>
            <a:noFill/>
          </a:ln>
        </p:spPr>
        <p:txBody>
          <a:bodyPr/>
          <a:lstStyle/>
          <a:p>
            <a:pPr defTabSz="914377">
              <a:defRPr/>
            </a:pPr>
            <a:endParaRPr lang="en-US" sz="2400">
              <a:solidFill>
                <a:prstClr val="black"/>
              </a:solidFill>
              <a:latin typeface="Calibri" panose="020F0502020204030204"/>
            </a:endParaRPr>
          </a:p>
        </p:txBody>
      </p:sp>
      <p:grpSp>
        <p:nvGrpSpPr>
          <p:cNvPr id="47" name="Group 46"/>
          <p:cNvGrpSpPr/>
          <p:nvPr/>
        </p:nvGrpSpPr>
        <p:grpSpPr>
          <a:xfrm>
            <a:off x="5610027" y="2329501"/>
            <a:ext cx="975544" cy="986407"/>
            <a:chOff x="4427538" y="1254125"/>
            <a:chExt cx="292100" cy="295275"/>
          </a:xfrm>
          <a:solidFill>
            <a:srgbClr val="00B0F0"/>
          </a:solidFill>
        </p:grpSpPr>
        <p:sp>
          <p:nvSpPr>
            <p:cNvPr id="48" name="Freeform 211"/>
            <p:cNvSpPr>
              <a:spLocks/>
            </p:cNvSpPr>
            <p:nvPr/>
          </p:nvSpPr>
          <p:spPr bwMode="auto">
            <a:xfrm>
              <a:off x="4471988" y="1287463"/>
              <a:ext cx="33338" cy="33338"/>
            </a:xfrm>
            <a:custGeom>
              <a:avLst/>
              <a:gdLst/>
              <a:ahLst/>
              <a:cxnLst>
                <a:cxn ang="0">
                  <a:pos x="12" y="7"/>
                </a:cxn>
                <a:cxn ang="0">
                  <a:pos x="7" y="2"/>
                </a:cxn>
                <a:cxn ang="0">
                  <a:pos x="2" y="2"/>
                </a:cxn>
                <a:cxn ang="0">
                  <a:pos x="2" y="7"/>
                </a:cxn>
                <a:cxn ang="0">
                  <a:pos x="7" y="12"/>
                </a:cxn>
                <a:cxn ang="0">
                  <a:pos x="12" y="12"/>
                </a:cxn>
                <a:cxn ang="0">
                  <a:pos x="12" y="7"/>
                </a:cxn>
              </a:cxnLst>
              <a:rect l="0" t="0" r="r" b="b"/>
              <a:pathLst>
                <a:path w="13" h="13">
                  <a:moveTo>
                    <a:pt x="12" y="7"/>
                  </a:moveTo>
                  <a:cubicBezTo>
                    <a:pt x="7" y="2"/>
                    <a:pt x="7" y="2"/>
                    <a:pt x="7" y="2"/>
                  </a:cubicBezTo>
                  <a:cubicBezTo>
                    <a:pt x="5" y="0"/>
                    <a:pt x="3" y="0"/>
                    <a:pt x="2" y="2"/>
                  </a:cubicBezTo>
                  <a:cubicBezTo>
                    <a:pt x="0" y="3"/>
                    <a:pt x="0" y="6"/>
                    <a:pt x="2" y="7"/>
                  </a:cubicBezTo>
                  <a:cubicBezTo>
                    <a:pt x="7" y="12"/>
                    <a:pt x="7" y="12"/>
                    <a:pt x="7" y="12"/>
                  </a:cubicBezTo>
                  <a:cubicBezTo>
                    <a:pt x="8" y="13"/>
                    <a:pt x="10" y="13"/>
                    <a:pt x="12" y="12"/>
                  </a:cubicBezTo>
                  <a:cubicBezTo>
                    <a:pt x="13" y="11"/>
                    <a:pt x="13" y="8"/>
                    <a:pt x="12" y="7"/>
                  </a:cubicBezTo>
                  <a:close/>
                </a:path>
              </a:pathLst>
            </a:custGeom>
            <a:grpFill/>
            <a:ln w="9525">
              <a:noFill/>
              <a:round/>
              <a:headEnd/>
              <a:tailEnd/>
            </a:ln>
          </p:spPr>
          <p:txBody>
            <a:bodyPr/>
            <a:lstStyle/>
            <a:p>
              <a:pPr defTabSz="609479">
                <a:defRPr/>
              </a:pPr>
              <a:endParaRPr lang="en-US" sz="900">
                <a:solidFill>
                  <a:srgbClr val="91969B"/>
                </a:solidFill>
                <a:latin typeface="Calibri"/>
                <a:ea typeface="MS PGothic" panose="020B0600070205080204" pitchFamily="34" charset="-128"/>
              </a:endParaRPr>
            </a:p>
          </p:txBody>
        </p:sp>
        <p:sp>
          <p:nvSpPr>
            <p:cNvPr id="49" name="Freeform 212"/>
            <p:cNvSpPr>
              <a:spLocks/>
            </p:cNvSpPr>
            <p:nvPr/>
          </p:nvSpPr>
          <p:spPr bwMode="auto">
            <a:xfrm>
              <a:off x="4427538" y="1382713"/>
              <a:ext cx="34925" cy="19050"/>
            </a:xfrm>
            <a:custGeom>
              <a:avLst/>
              <a:gdLst/>
              <a:ahLst/>
              <a:cxnLst>
                <a:cxn ang="0">
                  <a:pos x="11" y="0"/>
                </a:cxn>
                <a:cxn ang="0">
                  <a:pos x="4" y="0"/>
                </a:cxn>
                <a:cxn ang="0">
                  <a:pos x="0" y="4"/>
                </a:cxn>
                <a:cxn ang="0">
                  <a:pos x="4" y="7"/>
                </a:cxn>
                <a:cxn ang="0">
                  <a:pos x="11" y="7"/>
                </a:cxn>
                <a:cxn ang="0">
                  <a:pos x="14" y="4"/>
                </a:cxn>
                <a:cxn ang="0">
                  <a:pos x="11" y="0"/>
                </a:cxn>
              </a:cxnLst>
              <a:rect l="0" t="0" r="r" b="b"/>
              <a:pathLst>
                <a:path w="14" h="7">
                  <a:moveTo>
                    <a:pt x="11" y="0"/>
                  </a:moveTo>
                  <a:cubicBezTo>
                    <a:pt x="4" y="0"/>
                    <a:pt x="4" y="0"/>
                    <a:pt x="4" y="0"/>
                  </a:cubicBezTo>
                  <a:cubicBezTo>
                    <a:pt x="2" y="0"/>
                    <a:pt x="0" y="2"/>
                    <a:pt x="0" y="4"/>
                  </a:cubicBezTo>
                  <a:cubicBezTo>
                    <a:pt x="0" y="6"/>
                    <a:pt x="2" y="7"/>
                    <a:pt x="4" y="7"/>
                  </a:cubicBezTo>
                  <a:cubicBezTo>
                    <a:pt x="11" y="7"/>
                    <a:pt x="11" y="7"/>
                    <a:pt x="11" y="7"/>
                  </a:cubicBezTo>
                  <a:cubicBezTo>
                    <a:pt x="13" y="7"/>
                    <a:pt x="14" y="6"/>
                    <a:pt x="14" y="4"/>
                  </a:cubicBezTo>
                  <a:cubicBezTo>
                    <a:pt x="14" y="2"/>
                    <a:pt x="13" y="0"/>
                    <a:pt x="11" y="0"/>
                  </a:cubicBezTo>
                  <a:close/>
                </a:path>
              </a:pathLst>
            </a:custGeom>
            <a:grpFill/>
            <a:ln w="9525">
              <a:noFill/>
              <a:round/>
              <a:headEnd/>
              <a:tailEnd/>
            </a:ln>
          </p:spPr>
          <p:txBody>
            <a:bodyPr/>
            <a:lstStyle/>
            <a:p>
              <a:pPr defTabSz="609479">
                <a:defRPr/>
              </a:pPr>
              <a:endParaRPr lang="en-US" sz="900">
                <a:solidFill>
                  <a:srgbClr val="91969B"/>
                </a:solidFill>
                <a:latin typeface="Calibri"/>
                <a:ea typeface="MS PGothic" panose="020B0600070205080204" pitchFamily="34" charset="-128"/>
              </a:endParaRPr>
            </a:p>
          </p:txBody>
        </p:sp>
        <p:sp>
          <p:nvSpPr>
            <p:cNvPr id="50" name="Freeform 213"/>
            <p:cNvSpPr>
              <a:spLocks/>
            </p:cNvSpPr>
            <p:nvPr/>
          </p:nvSpPr>
          <p:spPr bwMode="auto">
            <a:xfrm>
              <a:off x="4684713" y="1401763"/>
              <a:ext cx="34925" cy="19050"/>
            </a:xfrm>
            <a:custGeom>
              <a:avLst/>
              <a:gdLst/>
              <a:ahLst/>
              <a:cxnLst>
                <a:cxn ang="0">
                  <a:pos x="10" y="0"/>
                </a:cxn>
                <a:cxn ang="0">
                  <a:pos x="3" y="0"/>
                </a:cxn>
                <a:cxn ang="0">
                  <a:pos x="0" y="4"/>
                </a:cxn>
                <a:cxn ang="0">
                  <a:pos x="3" y="8"/>
                </a:cxn>
                <a:cxn ang="0">
                  <a:pos x="10" y="8"/>
                </a:cxn>
                <a:cxn ang="0">
                  <a:pos x="14" y="4"/>
                </a:cxn>
                <a:cxn ang="0">
                  <a:pos x="10" y="0"/>
                </a:cxn>
              </a:cxnLst>
              <a:rect l="0" t="0" r="r" b="b"/>
              <a:pathLst>
                <a:path w="14" h="8">
                  <a:moveTo>
                    <a:pt x="10" y="0"/>
                  </a:moveTo>
                  <a:cubicBezTo>
                    <a:pt x="3" y="0"/>
                    <a:pt x="3" y="0"/>
                    <a:pt x="3" y="0"/>
                  </a:cubicBezTo>
                  <a:cubicBezTo>
                    <a:pt x="1" y="0"/>
                    <a:pt x="0" y="2"/>
                    <a:pt x="0" y="4"/>
                  </a:cubicBezTo>
                  <a:cubicBezTo>
                    <a:pt x="0" y="6"/>
                    <a:pt x="1" y="8"/>
                    <a:pt x="3" y="8"/>
                  </a:cubicBezTo>
                  <a:cubicBezTo>
                    <a:pt x="10" y="8"/>
                    <a:pt x="10" y="8"/>
                    <a:pt x="10" y="8"/>
                  </a:cubicBezTo>
                  <a:cubicBezTo>
                    <a:pt x="12" y="8"/>
                    <a:pt x="14" y="6"/>
                    <a:pt x="14" y="4"/>
                  </a:cubicBezTo>
                  <a:cubicBezTo>
                    <a:pt x="14" y="2"/>
                    <a:pt x="12" y="0"/>
                    <a:pt x="10" y="0"/>
                  </a:cubicBezTo>
                  <a:close/>
                </a:path>
              </a:pathLst>
            </a:custGeom>
            <a:grpFill/>
            <a:ln w="9525">
              <a:noFill/>
              <a:round/>
              <a:headEnd/>
              <a:tailEnd/>
            </a:ln>
          </p:spPr>
          <p:txBody>
            <a:bodyPr/>
            <a:lstStyle/>
            <a:p>
              <a:pPr defTabSz="609479">
                <a:defRPr/>
              </a:pPr>
              <a:endParaRPr lang="en-US" sz="900">
                <a:solidFill>
                  <a:srgbClr val="91969B"/>
                </a:solidFill>
                <a:latin typeface="Calibri"/>
                <a:ea typeface="MS PGothic" panose="020B0600070205080204" pitchFamily="34" charset="-128"/>
              </a:endParaRPr>
            </a:p>
          </p:txBody>
        </p:sp>
        <p:sp>
          <p:nvSpPr>
            <p:cNvPr id="51" name="Freeform 214"/>
            <p:cNvSpPr>
              <a:spLocks/>
            </p:cNvSpPr>
            <p:nvPr/>
          </p:nvSpPr>
          <p:spPr bwMode="auto">
            <a:xfrm>
              <a:off x="4654551" y="1303338"/>
              <a:ext cx="31750" cy="31750"/>
            </a:xfrm>
            <a:custGeom>
              <a:avLst/>
              <a:gdLst/>
              <a:ahLst/>
              <a:cxnLst>
                <a:cxn ang="0">
                  <a:pos x="12" y="1"/>
                </a:cxn>
                <a:cxn ang="0">
                  <a:pos x="6" y="1"/>
                </a:cxn>
                <a:cxn ang="0">
                  <a:pos x="1" y="6"/>
                </a:cxn>
                <a:cxn ang="0">
                  <a:pos x="1" y="11"/>
                </a:cxn>
                <a:cxn ang="0">
                  <a:pos x="6" y="11"/>
                </a:cxn>
                <a:cxn ang="0">
                  <a:pos x="12" y="6"/>
                </a:cxn>
                <a:cxn ang="0">
                  <a:pos x="12" y="1"/>
                </a:cxn>
              </a:cxnLst>
              <a:rect l="0" t="0" r="r" b="b"/>
              <a:pathLst>
                <a:path w="13" h="13">
                  <a:moveTo>
                    <a:pt x="12" y="1"/>
                  </a:moveTo>
                  <a:cubicBezTo>
                    <a:pt x="10" y="0"/>
                    <a:pt x="8" y="0"/>
                    <a:pt x="6" y="1"/>
                  </a:cubicBezTo>
                  <a:cubicBezTo>
                    <a:pt x="1" y="6"/>
                    <a:pt x="1" y="6"/>
                    <a:pt x="1" y="6"/>
                  </a:cubicBezTo>
                  <a:cubicBezTo>
                    <a:pt x="0" y="7"/>
                    <a:pt x="0" y="10"/>
                    <a:pt x="1" y="11"/>
                  </a:cubicBezTo>
                  <a:cubicBezTo>
                    <a:pt x="3" y="13"/>
                    <a:pt x="5" y="13"/>
                    <a:pt x="6" y="11"/>
                  </a:cubicBezTo>
                  <a:cubicBezTo>
                    <a:pt x="12" y="6"/>
                    <a:pt x="12" y="6"/>
                    <a:pt x="12" y="6"/>
                  </a:cubicBezTo>
                  <a:cubicBezTo>
                    <a:pt x="13" y="5"/>
                    <a:pt x="13" y="2"/>
                    <a:pt x="12" y="1"/>
                  </a:cubicBezTo>
                  <a:close/>
                </a:path>
              </a:pathLst>
            </a:custGeom>
            <a:grpFill/>
            <a:ln w="9525">
              <a:noFill/>
              <a:round/>
              <a:headEnd/>
              <a:tailEnd/>
            </a:ln>
          </p:spPr>
          <p:txBody>
            <a:bodyPr/>
            <a:lstStyle/>
            <a:p>
              <a:pPr defTabSz="609479">
                <a:defRPr/>
              </a:pPr>
              <a:endParaRPr lang="en-US" sz="900">
                <a:solidFill>
                  <a:srgbClr val="91969B"/>
                </a:solidFill>
                <a:latin typeface="Calibri"/>
                <a:ea typeface="MS PGothic" panose="020B0600070205080204" pitchFamily="34" charset="-128"/>
              </a:endParaRPr>
            </a:p>
          </p:txBody>
        </p:sp>
        <p:sp>
          <p:nvSpPr>
            <p:cNvPr id="52" name="Freeform 215"/>
            <p:cNvSpPr>
              <a:spLocks/>
            </p:cNvSpPr>
            <p:nvPr/>
          </p:nvSpPr>
          <p:spPr bwMode="auto">
            <a:xfrm>
              <a:off x="4573588" y="1254125"/>
              <a:ext cx="17463" cy="38100"/>
            </a:xfrm>
            <a:custGeom>
              <a:avLst/>
              <a:gdLst/>
              <a:ahLst/>
              <a:cxnLst>
                <a:cxn ang="0">
                  <a:pos x="4" y="15"/>
                </a:cxn>
                <a:cxn ang="0">
                  <a:pos x="6" y="14"/>
                </a:cxn>
                <a:cxn ang="0">
                  <a:pos x="7" y="11"/>
                </a:cxn>
                <a:cxn ang="0">
                  <a:pos x="7" y="4"/>
                </a:cxn>
                <a:cxn ang="0">
                  <a:pos x="4" y="0"/>
                </a:cxn>
                <a:cxn ang="0">
                  <a:pos x="0" y="3"/>
                </a:cxn>
                <a:cxn ang="0">
                  <a:pos x="0" y="4"/>
                </a:cxn>
                <a:cxn ang="0">
                  <a:pos x="0" y="11"/>
                </a:cxn>
                <a:cxn ang="0">
                  <a:pos x="4" y="15"/>
                </a:cxn>
              </a:cxnLst>
              <a:rect l="0" t="0" r="r" b="b"/>
              <a:pathLst>
                <a:path w="7" h="15">
                  <a:moveTo>
                    <a:pt x="4" y="15"/>
                  </a:moveTo>
                  <a:cubicBezTo>
                    <a:pt x="5" y="15"/>
                    <a:pt x="6" y="14"/>
                    <a:pt x="6" y="14"/>
                  </a:cubicBezTo>
                  <a:cubicBezTo>
                    <a:pt x="7" y="13"/>
                    <a:pt x="7" y="12"/>
                    <a:pt x="7" y="11"/>
                  </a:cubicBezTo>
                  <a:cubicBezTo>
                    <a:pt x="7" y="4"/>
                    <a:pt x="7" y="4"/>
                    <a:pt x="7" y="4"/>
                  </a:cubicBezTo>
                  <a:cubicBezTo>
                    <a:pt x="7" y="2"/>
                    <a:pt x="6" y="0"/>
                    <a:pt x="4" y="0"/>
                  </a:cubicBezTo>
                  <a:cubicBezTo>
                    <a:pt x="2" y="0"/>
                    <a:pt x="1" y="1"/>
                    <a:pt x="0" y="3"/>
                  </a:cubicBezTo>
                  <a:cubicBezTo>
                    <a:pt x="0" y="4"/>
                    <a:pt x="0" y="4"/>
                    <a:pt x="0" y="4"/>
                  </a:cubicBezTo>
                  <a:cubicBezTo>
                    <a:pt x="0" y="11"/>
                    <a:pt x="0" y="11"/>
                    <a:pt x="0" y="11"/>
                  </a:cubicBezTo>
                  <a:cubicBezTo>
                    <a:pt x="0" y="13"/>
                    <a:pt x="2" y="15"/>
                    <a:pt x="4" y="15"/>
                  </a:cubicBezTo>
                  <a:close/>
                </a:path>
              </a:pathLst>
            </a:custGeom>
            <a:grpFill/>
            <a:ln w="9525">
              <a:noFill/>
              <a:round/>
              <a:headEnd/>
              <a:tailEnd/>
            </a:ln>
          </p:spPr>
          <p:txBody>
            <a:bodyPr/>
            <a:lstStyle/>
            <a:p>
              <a:pPr defTabSz="609479">
                <a:defRPr/>
              </a:pPr>
              <a:endParaRPr lang="en-US" sz="900">
                <a:solidFill>
                  <a:srgbClr val="91969B"/>
                </a:solidFill>
                <a:latin typeface="Calibri"/>
                <a:ea typeface="MS PGothic" panose="020B0600070205080204" pitchFamily="34" charset="-128"/>
              </a:endParaRPr>
            </a:p>
          </p:txBody>
        </p:sp>
        <p:sp>
          <p:nvSpPr>
            <p:cNvPr id="53" name="Freeform 216"/>
            <p:cNvSpPr>
              <a:spLocks noEditPoints="1"/>
            </p:cNvSpPr>
            <p:nvPr/>
          </p:nvSpPr>
          <p:spPr bwMode="auto">
            <a:xfrm>
              <a:off x="4500563" y="1327150"/>
              <a:ext cx="146050" cy="166688"/>
            </a:xfrm>
            <a:custGeom>
              <a:avLst/>
              <a:gdLst/>
              <a:ahLst/>
              <a:cxnLst>
                <a:cxn ang="0">
                  <a:pos x="29" y="0"/>
                </a:cxn>
                <a:cxn ang="0">
                  <a:pos x="0" y="29"/>
                </a:cxn>
                <a:cxn ang="0">
                  <a:pos x="14" y="54"/>
                </a:cxn>
                <a:cxn ang="0">
                  <a:pos x="14" y="66"/>
                </a:cxn>
                <a:cxn ang="0">
                  <a:pos x="44" y="66"/>
                </a:cxn>
                <a:cxn ang="0">
                  <a:pos x="44" y="54"/>
                </a:cxn>
                <a:cxn ang="0">
                  <a:pos x="58" y="29"/>
                </a:cxn>
                <a:cxn ang="0">
                  <a:pos x="29" y="0"/>
                </a:cxn>
                <a:cxn ang="0">
                  <a:pos x="40" y="48"/>
                </a:cxn>
                <a:cxn ang="0">
                  <a:pos x="36" y="50"/>
                </a:cxn>
                <a:cxn ang="0">
                  <a:pos x="36" y="54"/>
                </a:cxn>
                <a:cxn ang="0">
                  <a:pos x="36" y="58"/>
                </a:cxn>
                <a:cxn ang="0">
                  <a:pos x="22" y="58"/>
                </a:cxn>
                <a:cxn ang="0">
                  <a:pos x="22" y="54"/>
                </a:cxn>
                <a:cxn ang="0">
                  <a:pos x="22" y="50"/>
                </a:cxn>
                <a:cxn ang="0">
                  <a:pos x="18" y="48"/>
                </a:cxn>
                <a:cxn ang="0">
                  <a:pos x="7" y="29"/>
                </a:cxn>
                <a:cxn ang="0">
                  <a:pos x="29" y="8"/>
                </a:cxn>
                <a:cxn ang="0">
                  <a:pos x="51" y="29"/>
                </a:cxn>
                <a:cxn ang="0">
                  <a:pos x="40" y="48"/>
                </a:cxn>
              </a:cxnLst>
              <a:rect l="0" t="0" r="r" b="b"/>
              <a:pathLst>
                <a:path w="58" h="66">
                  <a:moveTo>
                    <a:pt x="29" y="0"/>
                  </a:moveTo>
                  <a:cubicBezTo>
                    <a:pt x="13" y="0"/>
                    <a:pt x="0" y="13"/>
                    <a:pt x="0" y="29"/>
                  </a:cubicBezTo>
                  <a:cubicBezTo>
                    <a:pt x="0" y="40"/>
                    <a:pt x="6" y="49"/>
                    <a:pt x="14" y="54"/>
                  </a:cubicBezTo>
                  <a:cubicBezTo>
                    <a:pt x="14" y="66"/>
                    <a:pt x="14" y="66"/>
                    <a:pt x="14" y="66"/>
                  </a:cubicBezTo>
                  <a:cubicBezTo>
                    <a:pt x="44" y="66"/>
                    <a:pt x="44" y="66"/>
                    <a:pt x="44" y="66"/>
                  </a:cubicBezTo>
                  <a:cubicBezTo>
                    <a:pt x="44" y="54"/>
                    <a:pt x="44" y="54"/>
                    <a:pt x="44" y="54"/>
                  </a:cubicBezTo>
                  <a:cubicBezTo>
                    <a:pt x="52" y="49"/>
                    <a:pt x="58" y="40"/>
                    <a:pt x="58" y="29"/>
                  </a:cubicBezTo>
                  <a:cubicBezTo>
                    <a:pt x="58" y="13"/>
                    <a:pt x="45" y="0"/>
                    <a:pt x="29" y="0"/>
                  </a:cubicBezTo>
                  <a:close/>
                  <a:moveTo>
                    <a:pt x="40" y="48"/>
                  </a:moveTo>
                  <a:cubicBezTo>
                    <a:pt x="36" y="50"/>
                    <a:pt x="36" y="50"/>
                    <a:pt x="36" y="50"/>
                  </a:cubicBezTo>
                  <a:cubicBezTo>
                    <a:pt x="36" y="54"/>
                    <a:pt x="36" y="54"/>
                    <a:pt x="36" y="54"/>
                  </a:cubicBezTo>
                  <a:cubicBezTo>
                    <a:pt x="36" y="58"/>
                    <a:pt x="36" y="58"/>
                    <a:pt x="36" y="58"/>
                  </a:cubicBezTo>
                  <a:cubicBezTo>
                    <a:pt x="22" y="58"/>
                    <a:pt x="22" y="58"/>
                    <a:pt x="22" y="58"/>
                  </a:cubicBezTo>
                  <a:cubicBezTo>
                    <a:pt x="22" y="54"/>
                    <a:pt x="22" y="54"/>
                    <a:pt x="22" y="54"/>
                  </a:cubicBezTo>
                  <a:cubicBezTo>
                    <a:pt x="22" y="50"/>
                    <a:pt x="22" y="50"/>
                    <a:pt x="22" y="50"/>
                  </a:cubicBezTo>
                  <a:cubicBezTo>
                    <a:pt x="18" y="48"/>
                    <a:pt x="18" y="48"/>
                    <a:pt x="18" y="48"/>
                  </a:cubicBezTo>
                  <a:cubicBezTo>
                    <a:pt x="11" y="44"/>
                    <a:pt x="7" y="37"/>
                    <a:pt x="7" y="29"/>
                  </a:cubicBezTo>
                  <a:cubicBezTo>
                    <a:pt x="7" y="17"/>
                    <a:pt x="17" y="8"/>
                    <a:pt x="29" y="8"/>
                  </a:cubicBezTo>
                  <a:cubicBezTo>
                    <a:pt x="41" y="8"/>
                    <a:pt x="51" y="17"/>
                    <a:pt x="51" y="29"/>
                  </a:cubicBezTo>
                  <a:cubicBezTo>
                    <a:pt x="51" y="37"/>
                    <a:pt x="47" y="44"/>
                    <a:pt x="40" y="48"/>
                  </a:cubicBezTo>
                  <a:close/>
                </a:path>
              </a:pathLst>
            </a:custGeom>
            <a:grpFill/>
            <a:ln w="9525">
              <a:noFill/>
              <a:round/>
              <a:headEnd/>
              <a:tailEnd/>
            </a:ln>
          </p:spPr>
          <p:txBody>
            <a:bodyPr/>
            <a:lstStyle/>
            <a:p>
              <a:pPr defTabSz="609479">
                <a:defRPr/>
              </a:pPr>
              <a:endParaRPr lang="en-US" sz="900">
                <a:solidFill>
                  <a:srgbClr val="91969B"/>
                </a:solidFill>
                <a:latin typeface="Calibri"/>
                <a:ea typeface="MS PGothic" panose="020B0600070205080204" pitchFamily="34" charset="-128"/>
              </a:endParaRPr>
            </a:p>
          </p:txBody>
        </p:sp>
        <p:sp>
          <p:nvSpPr>
            <p:cNvPr id="54" name="Freeform 217"/>
            <p:cNvSpPr>
              <a:spLocks/>
            </p:cNvSpPr>
            <p:nvPr/>
          </p:nvSpPr>
          <p:spPr bwMode="auto">
            <a:xfrm>
              <a:off x="4535488" y="1511300"/>
              <a:ext cx="76200" cy="38100"/>
            </a:xfrm>
            <a:custGeom>
              <a:avLst/>
              <a:gdLst/>
              <a:ahLst/>
              <a:cxnLst>
                <a:cxn ang="0">
                  <a:pos x="0" y="7"/>
                </a:cxn>
                <a:cxn ang="0">
                  <a:pos x="8" y="7"/>
                </a:cxn>
                <a:cxn ang="0">
                  <a:pos x="8" y="8"/>
                </a:cxn>
                <a:cxn ang="0">
                  <a:pos x="15" y="15"/>
                </a:cxn>
                <a:cxn ang="0">
                  <a:pos x="22" y="8"/>
                </a:cxn>
                <a:cxn ang="0">
                  <a:pos x="22" y="7"/>
                </a:cxn>
                <a:cxn ang="0">
                  <a:pos x="30" y="7"/>
                </a:cxn>
                <a:cxn ang="0">
                  <a:pos x="30" y="0"/>
                </a:cxn>
                <a:cxn ang="0">
                  <a:pos x="0" y="0"/>
                </a:cxn>
                <a:cxn ang="0">
                  <a:pos x="0" y="7"/>
                </a:cxn>
              </a:cxnLst>
              <a:rect l="0" t="0" r="r" b="b"/>
              <a:pathLst>
                <a:path w="30" h="15">
                  <a:moveTo>
                    <a:pt x="0" y="7"/>
                  </a:moveTo>
                  <a:cubicBezTo>
                    <a:pt x="8" y="7"/>
                    <a:pt x="8" y="7"/>
                    <a:pt x="8" y="7"/>
                  </a:cubicBezTo>
                  <a:cubicBezTo>
                    <a:pt x="8" y="8"/>
                    <a:pt x="8" y="8"/>
                    <a:pt x="8" y="8"/>
                  </a:cubicBezTo>
                  <a:cubicBezTo>
                    <a:pt x="8" y="12"/>
                    <a:pt x="11" y="15"/>
                    <a:pt x="15" y="15"/>
                  </a:cubicBezTo>
                  <a:cubicBezTo>
                    <a:pt x="19" y="15"/>
                    <a:pt x="22" y="12"/>
                    <a:pt x="22" y="8"/>
                  </a:cubicBezTo>
                  <a:cubicBezTo>
                    <a:pt x="22" y="7"/>
                    <a:pt x="22" y="7"/>
                    <a:pt x="22" y="7"/>
                  </a:cubicBezTo>
                  <a:cubicBezTo>
                    <a:pt x="30" y="7"/>
                    <a:pt x="30" y="7"/>
                    <a:pt x="30" y="7"/>
                  </a:cubicBezTo>
                  <a:cubicBezTo>
                    <a:pt x="30" y="0"/>
                    <a:pt x="30" y="0"/>
                    <a:pt x="30" y="0"/>
                  </a:cubicBezTo>
                  <a:cubicBezTo>
                    <a:pt x="0" y="0"/>
                    <a:pt x="0" y="0"/>
                    <a:pt x="0" y="0"/>
                  </a:cubicBezTo>
                  <a:lnTo>
                    <a:pt x="0" y="7"/>
                  </a:lnTo>
                  <a:close/>
                </a:path>
              </a:pathLst>
            </a:custGeom>
            <a:grpFill/>
            <a:ln w="9525">
              <a:noFill/>
              <a:round/>
              <a:headEnd/>
              <a:tailEnd/>
            </a:ln>
          </p:spPr>
          <p:txBody>
            <a:bodyPr/>
            <a:lstStyle/>
            <a:p>
              <a:pPr defTabSz="609479">
                <a:defRPr/>
              </a:pPr>
              <a:endParaRPr lang="en-US" sz="900">
                <a:solidFill>
                  <a:srgbClr val="91969B"/>
                </a:solidFill>
                <a:latin typeface="Calibri"/>
                <a:ea typeface="MS PGothic" panose="020B0600070205080204" pitchFamily="34" charset="-128"/>
              </a:endParaRPr>
            </a:p>
          </p:txBody>
        </p:sp>
      </p:grpSp>
    </p:spTree>
    <p:extLst>
      <p:ext uri="{BB962C8B-B14F-4D97-AF65-F5344CB8AC3E}">
        <p14:creationId xmlns:p14="http://schemas.microsoft.com/office/powerpoint/2010/main" val="72544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ACP Program Benefits</a:t>
            </a:r>
          </a:p>
        </p:txBody>
      </p:sp>
      <p:sp>
        <p:nvSpPr>
          <p:cNvPr id="3" name="Content Placeholder 2"/>
          <p:cNvSpPr>
            <a:spLocks noGrp="1"/>
          </p:cNvSpPr>
          <p:nvPr>
            <p:ph idx="1"/>
          </p:nvPr>
        </p:nvSpPr>
        <p:spPr/>
        <p:txBody>
          <a:bodyPr/>
          <a:lstStyle/>
          <a:p>
            <a:pPr lvl="0"/>
            <a:r>
              <a:rPr lang="en-US" sz="3200" dirty="0"/>
              <a:t>On a regular basis, ACP provides</a:t>
            </a:r>
          </a:p>
          <a:p>
            <a:pPr lvl="1"/>
            <a:r>
              <a:rPr lang="en-US" dirty="0"/>
              <a:t>A webinar featuring</a:t>
            </a:r>
          </a:p>
          <a:p>
            <a:pPr lvl="2"/>
            <a:r>
              <a:rPr lang="en-US" sz="2133" dirty="0"/>
              <a:t>Automotive sales and production update</a:t>
            </a:r>
          </a:p>
          <a:p>
            <a:pPr lvl="2"/>
            <a:r>
              <a:rPr lang="en-US" sz="2133" dirty="0"/>
              <a:t>North American automotive investment update</a:t>
            </a:r>
          </a:p>
          <a:p>
            <a:pPr lvl="2"/>
            <a:r>
              <a:rPr lang="en-US" sz="2133" dirty="0"/>
              <a:t>Featured speaker deep dive on key automotive topic</a:t>
            </a:r>
          </a:p>
          <a:p>
            <a:pPr lvl="1"/>
            <a:r>
              <a:rPr lang="en-US" dirty="0"/>
              <a:t>A newsletter featuring</a:t>
            </a:r>
          </a:p>
          <a:p>
            <a:pPr lvl="2"/>
            <a:r>
              <a:rPr lang="en-US" sz="2133" dirty="0"/>
              <a:t>Summary and link to latest edition of Book of Deals automotive investment update</a:t>
            </a:r>
          </a:p>
          <a:p>
            <a:pPr lvl="2"/>
            <a:r>
              <a:rPr lang="en-US" sz="2133" dirty="0"/>
              <a:t>Summary and link to the latest ACP webinar recording and presentation</a:t>
            </a:r>
          </a:p>
          <a:p>
            <a:pPr lvl="2"/>
            <a:r>
              <a:rPr lang="en-US" sz="2133" dirty="0"/>
              <a:t>Details on next month’s ACP webinar</a:t>
            </a:r>
          </a:p>
          <a:p>
            <a:pPr lvl="2"/>
            <a:r>
              <a:rPr lang="en-US" sz="2133" dirty="0"/>
              <a:t>Links to CAR research and webinars relevant to automotive economic development</a:t>
            </a:r>
          </a:p>
          <a:p>
            <a:endParaRPr lang="en-US" dirty="0"/>
          </a:p>
        </p:txBody>
      </p:sp>
      <p:sp>
        <p:nvSpPr>
          <p:cNvPr id="4" name="Footer Placeholder 3"/>
          <p:cNvSpPr>
            <a:spLocks noGrp="1"/>
          </p:cNvSpPr>
          <p:nvPr>
            <p:ph type="ftr" sz="quarter" idx="11"/>
          </p:nvPr>
        </p:nvSpPr>
        <p:spPr/>
        <p:txBody>
          <a:bodyPr/>
          <a:lstStyle/>
          <a:p>
            <a:pPr defTabSz="914377">
              <a:defRPr/>
            </a:pPr>
            <a:r>
              <a:rPr lang="en-US">
                <a:solidFill>
                  <a:prstClr val="white">
                    <a:lumMod val="75000"/>
                  </a:prstClr>
                </a:solidFill>
                <a:latin typeface="Calibri" panose="020F0502020204030204"/>
              </a:rPr>
              <a:t>CENTER FOR AUTOMOTIVE RESEARCH</a:t>
            </a:r>
            <a:endParaRPr lang="en-US" dirty="0">
              <a:solidFill>
                <a:prstClr val="white">
                  <a:lumMod val="75000"/>
                </a:prstClr>
              </a:solidFill>
              <a:latin typeface="Calibri" panose="020F0502020204030204"/>
            </a:endParaRPr>
          </a:p>
        </p:txBody>
      </p:sp>
    </p:spTree>
    <p:extLst>
      <p:ext uri="{BB962C8B-B14F-4D97-AF65-F5344CB8AC3E}">
        <p14:creationId xmlns:p14="http://schemas.microsoft.com/office/powerpoint/2010/main" val="385551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ACP Program Benefits</a:t>
            </a:r>
          </a:p>
        </p:txBody>
      </p:sp>
      <p:sp>
        <p:nvSpPr>
          <p:cNvPr id="3" name="Content Placeholder 2"/>
          <p:cNvSpPr>
            <a:spLocks noGrp="1"/>
          </p:cNvSpPr>
          <p:nvPr>
            <p:ph idx="1"/>
          </p:nvPr>
        </p:nvSpPr>
        <p:spPr/>
        <p:txBody>
          <a:bodyPr>
            <a:normAutofit fontScale="85000" lnSpcReduction="10000"/>
          </a:bodyPr>
          <a:lstStyle/>
          <a:p>
            <a:pPr lvl="0"/>
            <a:r>
              <a:rPr lang="en-US" sz="3200" dirty="0"/>
              <a:t>ACP provides on-demand access and information, including</a:t>
            </a:r>
          </a:p>
          <a:p>
            <a:pPr lvl="1"/>
            <a:r>
              <a:rPr lang="en-US" dirty="0"/>
              <a:t>Forecasts of vehicle production for the automotive plants on which your community’s suppliers rely</a:t>
            </a:r>
          </a:p>
          <a:p>
            <a:pPr lvl="2"/>
            <a:r>
              <a:rPr lang="en-US" sz="2133" dirty="0"/>
              <a:t>Forecasts are available at the model and plant levels</a:t>
            </a:r>
          </a:p>
          <a:p>
            <a:pPr lvl="2"/>
            <a:r>
              <a:rPr lang="en-US" sz="2133" dirty="0"/>
              <a:t>Engine and transmission plant sourcing can be tied to vehicle production forecasts, identifying which plants rely on each other the most – and how that will change in the future</a:t>
            </a:r>
          </a:p>
          <a:p>
            <a:pPr lvl="2"/>
            <a:r>
              <a:rPr lang="en-US" sz="2133" dirty="0"/>
              <a:t>Investment trend analysis for a specific plant, county, or state, including known incentive data</a:t>
            </a:r>
          </a:p>
          <a:p>
            <a:pPr lvl="2"/>
            <a:r>
              <a:rPr lang="en-US" sz="2133" dirty="0"/>
              <a:t>Information on automotive suppliers who may be considering investing in your community</a:t>
            </a:r>
          </a:p>
          <a:p>
            <a:pPr lvl="3"/>
            <a:r>
              <a:rPr lang="en-US" sz="1867" dirty="0"/>
              <a:t>Financial state</a:t>
            </a:r>
          </a:p>
          <a:p>
            <a:pPr lvl="3"/>
            <a:r>
              <a:rPr lang="en-US" sz="1867" dirty="0"/>
              <a:t>Prior investments in North America, including incentives received </a:t>
            </a:r>
          </a:p>
          <a:p>
            <a:pPr lvl="3"/>
            <a:r>
              <a:rPr lang="en-US" sz="1867" dirty="0"/>
              <a:t>Review of product portfolio for suitability for Just In Time shipping to plants in your community</a:t>
            </a:r>
          </a:p>
          <a:p>
            <a:pPr lvl="1"/>
            <a:r>
              <a:rPr lang="en-US" dirty="0"/>
              <a:t>Presentations at your community’s events</a:t>
            </a:r>
          </a:p>
          <a:p>
            <a:pPr lvl="1"/>
            <a:r>
              <a:rPr lang="en-US" dirty="0"/>
              <a:t>Experts with whom you can consult on any automotive subject</a:t>
            </a:r>
          </a:p>
          <a:p>
            <a:pPr lvl="1"/>
            <a:r>
              <a:rPr lang="en-US" dirty="0"/>
              <a:t>Assistance in running automotive taskforces</a:t>
            </a:r>
          </a:p>
        </p:txBody>
      </p:sp>
      <p:sp>
        <p:nvSpPr>
          <p:cNvPr id="4" name="Footer Placeholder 3"/>
          <p:cNvSpPr>
            <a:spLocks noGrp="1"/>
          </p:cNvSpPr>
          <p:nvPr>
            <p:ph type="ftr" sz="quarter" idx="11"/>
          </p:nvPr>
        </p:nvSpPr>
        <p:spPr/>
        <p:txBody>
          <a:bodyPr/>
          <a:lstStyle/>
          <a:p>
            <a:pPr defTabSz="914377">
              <a:defRPr/>
            </a:pPr>
            <a:r>
              <a:rPr lang="en-US">
                <a:solidFill>
                  <a:prstClr val="white">
                    <a:lumMod val="75000"/>
                  </a:prstClr>
                </a:solidFill>
                <a:latin typeface="Calibri" panose="020F0502020204030204"/>
              </a:rPr>
              <a:t>CENTER FOR AUTOMOTIVE RESEARCH</a:t>
            </a:r>
            <a:endParaRPr lang="en-US" dirty="0">
              <a:solidFill>
                <a:prstClr val="white">
                  <a:lumMod val="75000"/>
                </a:prstClr>
              </a:solidFill>
              <a:latin typeface="Calibri" panose="020F0502020204030204"/>
            </a:endParaRPr>
          </a:p>
        </p:txBody>
      </p:sp>
    </p:spTree>
    <p:extLst>
      <p:ext uri="{BB962C8B-B14F-4D97-AF65-F5344CB8AC3E}">
        <p14:creationId xmlns:p14="http://schemas.microsoft.com/office/powerpoint/2010/main" val="345554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ACP Program Benefits</a:t>
            </a:r>
          </a:p>
        </p:txBody>
      </p:sp>
      <p:sp>
        <p:nvSpPr>
          <p:cNvPr id="3" name="Content Placeholder 2"/>
          <p:cNvSpPr>
            <a:spLocks noGrp="1"/>
          </p:cNvSpPr>
          <p:nvPr>
            <p:ph idx="1"/>
          </p:nvPr>
        </p:nvSpPr>
        <p:spPr>
          <a:xfrm>
            <a:off x="838200" y="2514599"/>
            <a:ext cx="10515600" cy="3662364"/>
          </a:xfrm>
        </p:spPr>
        <p:txBody>
          <a:bodyPr/>
          <a:lstStyle/>
          <a:p>
            <a:pPr marL="457189" indent="-457189">
              <a:buFont typeface="Arial" panose="020B0604020202020204" pitchFamily="34" charset="0"/>
              <a:buChar char="•"/>
            </a:pPr>
            <a:r>
              <a:rPr lang="en-US" dirty="0"/>
              <a:t>Quarterly Automotive Dashboard</a:t>
            </a:r>
          </a:p>
          <a:p>
            <a:pPr marL="457189" indent="-457189">
              <a:buFont typeface="Arial" panose="020B0604020202020204" pitchFamily="34" charset="0"/>
              <a:buChar char="•"/>
            </a:pPr>
            <a:r>
              <a:rPr lang="en-US" dirty="0"/>
              <a:t>Significant discounts on CAR automotive conferences and webinars</a:t>
            </a:r>
          </a:p>
          <a:p>
            <a:pPr marL="457189" indent="-457189">
              <a:buFont typeface="Arial" panose="020B0604020202020204" pitchFamily="34" charset="0"/>
              <a:buChar char="•"/>
            </a:pPr>
            <a:r>
              <a:rPr lang="en-US" dirty="0"/>
              <a:t>Invitations to attend regional ACP meetings held throughout the region</a:t>
            </a:r>
          </a:p>
          <a:p>
            <a:pPr marL="457189" indent="-457189">
              <a:buFont typeface="Arial" panose="020B0604020202020204" pitchFamily="34" charset="0"/>
              <a:buChar char="•"/>
            </a:pPr>
            <a:r>
              <a:rPr lang="en-US" dirty="0"/>
              <a:t>Networking opportunities</a:t>
            </a:r>
          </a:p>
        </p:txBody>
      </p:sp>
      <p:sp>
        <p:nvSpPr>
          <p:cNvPr id="4" name="Footer Placeholder 3"/>
          <p:cNvSpPr>
            <a:spLocks noGrp="1"/>
          </p:cNvSpPr>
          <p:nvPr>
            <p:ph type="ftr" sz="quarter" idx="11"/>
          </p:nvPr>
        </p:nvSpPr>
        <p:spPr/>
        <p:txBody>
          <a:bodyPr/>
          <a:lstStyle/>
          <a:p>
            <a:pPr defTabSz="914377">
              <a:defRPr/>
            </a:pPr>
            <a:r>
              <a:rPr lang="en-US">
                <a:solidFill>
                  <a:prstClr val="white">
                    <a:lumMod val="75000"/>
                  </a:prstClr>
                </a:solidFill>
                <a:latin typeface="Calibri" panose="020F0502020204030204"/>
              </a:rPr>
              <a:t>CENTER FOR AUTOMOTIVE RESEARCH</a:t>
            </a:r>
            <a:endParaRPr lang="en-US" dirty="0">
              <a:solidFill>
                <a:prstClr val="white">
                  <a:lumMod val="75000"/>
                </a:prstClr>
              </a:solidFill>
              <a:latin typeface="Calibri" panose="020F0502020204030204"/>
            </a:endParaRPr>
          </a:p>
        </p:txBody>
      </p:sp>
    </p:spTree>
    <p:extLst>
      <p:ext uri="{BB962C8B-B14F-4D97-AF65-F5344CB8AC3E}">
        <p14:creationId xmlns:p14="http://schemas.microsoft.com/office/powerpoint/2010/main" val="155241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Industry Update</a:t>
            </a:r>
            <a:endParaRPr lang="en-US" sz="4800" dirty="0"/>
          </a:p>
        </p:txBody>
      </p:sp>
    </p:spTree>
    <p:extLst>
      <p:ext uri="{BB962C8B-B14F-4D97-AF65-F5344CB8AC3E}">
        <p14:creationId xmlns:p14="http://schemas.microsoft.com/office/powerpoint/2010/main" val="949243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Year-to-date sales are down compared to 2021</a:t>
            </a:r>
            <a:endParaRPr lang="en-US" sz="3200" dirty="0">
              <a:solidFill>
                <a:srgbClr val="00B0F0"/>
              </a:solidFill>
            </a:endParaRPr>
          </a:p>
        </p:txBody>
      </p:sp>
      <p:graphicFrame>
        <p:nvGraphicFramePr>
          <p:cNvPr id="6" name="Object 3"/>
          <p:cNvGraphicFramePr>
            <a:graphicFrameLocks/>
          </p:cNvGraphicFramePr>
          <p:nvPr/>
        </p:nvGraphicFramePr>
        <p:xfrm>
          <a:off x="841248" y="1691640"/>
          <a:ext cx="854964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4"/>
          <p:cNvSpPr txBox="1">
            <a:spLocks noChangeArrowheads="1"/>
          </p:cNvSpPr>
          <p:nvPr/>
        </p:nvSpPr>
        <p:spPr bwMode="auto">
          <a:xfrm>
            <a:off x="548641" y="6583681"/>
            <a:ext cx="1978427" cy="246221"/>
          </a:xfrm>
          <a:prstGeom prst="rect">
            <a:avLst/>
          </a:prstGeom>
          <a:noFill/>
          <a:ln w="9525">
            <a:noFill/>
            <a:miter lim="800000"/>
            <a:headEnd/>
            <a:tailEnd/>
          </a:ln>
        </p:spPr>
        <p:txBody>
          <a:bodyPr wrap="none">
            <a:spAutoFit/>
          </a:bodyPr>
          <a:lstStyle/>
          <a:p>
            <a:pPr defTabSz="914377"/>
            <a:r>
              <a:rPr lang="en-US" sz="1000" i="1" dirty="0">
                <a:solidFill>
                  <a:prstClr val="white">
                    <a:lumMod val="50000"/>
                  </a:prstClr>
                </a:solidFill>
                <a:latin typeface="Calibri" panose="020F0502020204030204"/>
                <a:cs typeface="Arial" charset="0"/>
              </a:rPr>
              <a:t>Source: Wards Auto; CAR Research</a:t>
            </a:r>
          </a:p>
        </p:txBody>
      </p:sp>
      <p:cxnSp>
        <p:nvCxnSpPr>
          <p:cNvPr id="8" name="Straight Connector 7">
            <a:extLst>
              <a:ext uri="{FF2B5EF4-FFF2-40B4-BE49-F238E27FC236}">
                <a16:creationId xmlns:a16="http://schemas.microsoft.com/office/drawing/2014/main" id="{F7082585-6C59-4C89-BF28-7015A1D3E368}"/>
              </a:ext>
            </a:extLst>
          </p:cNvPr>
          <p:cNvCxnSpPr/>
          <p:nvPr/>
        </p:nvCxnSpPr>
        <p:spPr>
          <a:xfrm>
            <a:off x="9160875" y="2293677"/>
            <a:ext cx="0" cy="3763479"/>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3" name="Object 2">
            <a:extLst>
              <a:ext uri="{FF2B5EF4-FFF2-40B4-BE49-F238E27FC236}">
                <a16:creationId xmlns:a16="http://schemas.microsoft.com/office/drawing/2014/main" id="{8C1452BD-6E56-5B63-CF39-4CFF86A02F7E}"/>
              </a:ext>
            </a:extLst>
          </p:cNvPr>
          <p:cNvGraphicFramePr>
            <a:graphicFrameLocks noChangeAspect="1"/>
          </p:cNvGraphicFramePr>
          <p:nvPr/>
        </p:nvGraphicFramePr>
        <p:xfrm>
          <a:off x="9537819" y="2438401"/>
          <a:ext cx="2176004" cy="3537857"/>
        </p:xfrm>
        <a:graphic>
          <a:graphicData uri="http://schemas.openxmlformats.org/presentationml/2006/ole">
            <mc:AlternateContent xmlns:mc="http://schemas.openxmlformats.org/markup-compatibility/2006">
              <mc:Choice xmlns:v="urn:schemas-microsoft-com:vml" Requires="v">
                <p:oleObj name="Worksheet" r:id="rId4" imgW="1400132" imgH="2276337" progId="Excel.Sheet.12">
                  <p:embed/>
                </p:oleObj>
              </mc:Choice>
              <mc:Fallback>
                <p:oleObj name="Worksheet" r:id="rId4" imgW="1400132" imgH="2276337" progId="Excel.Sheet.12">
                  <p:embed/>
                  <p:pic>
                    <p:nvPicPr>
                      <p:cNvPr id="3" name="Object 2">
                        <a:extLst>
                          <a:ext uri="{FF2B5EF4-FFF2-40B4-BE49-F238E27FC236}">
                            <a16:creationId xmlns:a16="http://schemas.microsoft.com/office/drawing/2014/main" id="{8C1452BD-6E56-5B63-CF39-4CFF86A02F7E}"/>
                          </a:ext>
                        </a:extLst>
                      </p:cNvPr>
                      <p:cNvPicPr/>
                      <p:nvPr/>
                    </p:nvPicPr>
                    <p:blipFill>
                      <a:blip r:embed="rId5"/>
                      <a:stretch>
                        <a:fillRect/>
                      </a:stretch>
                    </p:blipFill>
                    <p:spPr>
                      <a:xfrm>
                        <a:off x="9537819" y="2438401"/>
                        <a:ext cx="2176004" cy="3537857"/>
                      </a:xfrm>
                      <a:prstGeom prst="rect">
                        <a:avLst/>
                      </a:prstGeom>
                    </p:spPr>
                  </p:pic>
                </p:oleObj>
              </mc:Fallback>
            </mc:AlternateContent>
          </a:graphicData>
        </a:graphic>
      </p:graphicFrame>
    </p:spTree>
    <p:extLst>
      <p:ext uri="{BB962C8B-B14F-4D97-AF65-F5344CB8AC3E}">
        <p14:creationId xmlns:p14="http://schemas.microsoft.com/office/powerpoint/2010/main" val="1097919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 light vehicle SAAR increased in June</a:t>
            </a:r>
            <a:endParaRPr lang="en-US" sz="4400" dirty="0">
              <a:solidFill>
                <a:srgbClr val="00B0F0"/>
              </a:solidFill>
            </a:endParaRPr>
          </a:p>
        </p:txBody>
      </p:sp>
      <p:graphicFrame>
        <p:nvGraphicFramePr>
          <p:cNvPr id="6" name="Chart 5"/>
          <p:cNvGraphicFramePr/>
          <p:nvPr/>
        </p:nvGraphicFramePr>
        <p:xfrm>
          <a:off x="841248" y="1690688"/>
          <a:ext cx="105156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4"/>
          <p:cNvSpPr txBox="1">
            <a:spLocks noChangeArrowheads="1"/>
          </p:cNvSpPr>
          <p:nvPr/>
        </p:nvSpPr>
        <p:spPr bwMode="auto">
          <a:xfrm>
            <a:off x="548641" y="6583681"/>
            <a:ext cx="1978427" cy="246221"/>
          </a:xfrm>
          <a:prstGeom prst="rect">
            <a:avLst/>
          </a:prstGeom>
          <a:noFill/>
          <a:ln w="9525">
            <a:noFill/>
            <a:miter lim="800000"/>
            <a:headEnd/>
            <a:tailEnd/>
          </a:ln>
        </p:spPr>
        <p:txBody>
          <a:bodyPr wrap="none">
            <a:spAutoFit/>
          </a:bodyPr>
          <a:lstStyle/>
          <a:p>
            <a:pPr defTabSz="914377"/>
            <a:r>
              <a:rPr lang="en-US" sz="1000" i="1" dirty="0">
                <a:solidFill>
                  <a:prstClr val="white">
                    <a:lumMod val="50000"/>
                  </a:prstClr>
                </a:solidFill>
                <a:latin typeface="Calibri" panose="020F0502020204030204"/>
                <a:cs typeface="Arial" charset="0"/>
              </a:rPr>
              <a:t>Source: Wards Auto; CAR Research</a:t>
            </a:r>
          </a:p>
        </p:txBody>
      </p:sp>
    </p:spTree>
    <p:extLst>
      <p:ext uri="{BB962C8B-B14F-4D97-AF65-F5344CB8AC3E}">
        <p14:creationId xmlns:p14="http://schemas.microsoft.com/office/powerpoint/2010/main" val="3355420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703643AB-D1FD-96FA-F409-8F100FB90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698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Monthly sales trend below last year’s level</a:t>
            </a:r>
          </a:p>
        </p:txBody>
      </p:sp>
      <p:graphicFrame>
        <p:nvGraphicFramePr>
          <p:cNvPr id="6" name="Chart 5"/>
          <p:cNvGraphicFramePr/>
          <p:nvPr/>
        </p:nvGraphicFramePr>
        <p:xfrm>
          <a:off x="841248" y="1691640"/>
          <a:ext cx="105156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4"/>
          <p:cNvSpPr txBox="1">
            <a:spLocks noChangeArrowheads="1"/>
          </p:cNvSpPr>
          <p:nvPr/>
        </p:nvSpPr>
        <p:spPr bwMode="auto">
          <a:xfrm>
            <a:off x="548641" y="6583681"/>
            <a:ext cx="1978427" cy="246221"/>
          </a:xfrm>
          <a:prstGeom prst="rect">
            <a:avLst/>
          </a:prstGeom>
          <a:noFill/>
          <a:ln w="9525">
            <a:noFill/>
            <a:miter lim="800000"/>
            <a:headEnd/>
            <a:tailEnd/>
          </a:ln>
        </p:spPr>
        <p:txBody>
          <a:bodyPr wrap="none">
            <a:spAutoFit/>
          </a:bodyPr>
          <a:lstStyle/>
          <a:p>
            <a:pPr defTabSz="914377"/>
            <a:r>
              <a:rPr lang="en-US" sz="1000" i="1" dirty="0">
                <a:solidFill>
                  <a:prstClr val="white">
                    <a:lumMod val="50000"/>
                  </a:prstClr>
                </a:solidFill>
                <a:latin typeface="Calibri" panose="020F0502020204030204"/>
                <a:cs typeface="Arial" charset="0"/>
              </a:rPr>
              <a:t>Source: Wards Auto; CAR Research</a:t>
            </a:r>
          </a:p>
        </p:txBody>
      </p:sp>
    </p:spTree>
    <p:extLst>
      <p:ext uri="{BB962C8B-B14F-4D97-AF65-F5344CB8AC3E}">
        <p14:creationId xmlns:p14="http://schemas.microsoft.com/office/powerpoint/2010/main" val="1307872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Middle CUVs are the top segment in the market</a:t>
            </a:r>
            <a:endParaRPr lang="en-US" sz="3200" dirty="0">
              <a:solidFill>
                <a:srgbClr val="00B0F0"/>
              </a:solidFill>
            </a:endParaRPr>
          </a:p>
        </p:txBody>
      </p:sp>
      <p:graphicFrame>
        <p:nvGraphicFramePr>
          <p:cNvPr id="8" name="Object 4"/>
          <p:cNvGraphicFramePr>
            <a:graphicFrameLocks noGrp="1"/>
          </p:cNvGraphicFramePr>
          <p:nvPr>
            <p:ph idx="1"/>
          </p:nvPr>
        </p:nvGraphicFramePr>
        <p:xfrm>
          <a:off x="841248" y="1691640"/>
          <a:ext cx="105156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Box 4"/>
          <p:cNvSpPr txBox="1">
            <a:spLocks noChangeArrowheads="1"/>
          </p:cNvSpPr>
          <p:nvPr/>
        </p:nvSpPr>
        <p:spPr bwMode="auto">
          <a:xfrm>
            <a:off x="548641" y="6583681"/>
            <a:ext cx="1992853" cy="246221"/>
          </a:xfrm>
          <a:prstGeom prst="rect">
            <a:avLst/>
          </a:prstGeom>
          <a:noFill/>
          <a:ln w="9525">
            <a:noFill/>
            <a:miter lim="800000"/>
            <a:headEnd/>
            <a:tailEnd/>
          </a:ln>
        </p:spPr>
        <p:txBody>
          <a:bodyPr wrap="none">
            <a:spAutoFit/>
          </a:bodyPr>
          <a:lstStyle/>
          <a:p>
            <a:pPr defTabSz="914377">
              <a:defRPr/>
            </a:pPr>
            <a:r>
              <a:rPr lang="en-US" sz="1000" i="1" dirty="0">
                <a:solidFill>
                  <a:prstClr val="white">
                    <a:lumMod val="50000"/>
                  </a:prstClr>
                </a:solidFill>
                <a:latin typeface="Calibri" panose="020F0502020204030204"/>
                <a:cs typeface="Arial" charset="0"/>
              </a:rPr>
              <a:t>Source: Wards Automotive Reports</a:t>
            </a:r>
          </a:p>
        </p:txBody>
      </p:sp>
    </p:spTree>
    <p:extLst>
      <p:ext uri="{BB962C8B-B14F-4D97-AF65-F5344CB8AC3E}">
        <p14:creationId xmlns:p14="http://schemas.microsoft.com/office/powerpoint/2010/main" val="2662097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vehicle inventories are at their lowest levels since October 2009.</a:t>
            </a:r>
          </a:p>
        </p:txBody>
      </p:sp>
      <p:graphicFrame>
        <p:nvGraphicFramePr>
          <p:cNvPr id="8" name="Content Placeholder 7">
            <a:extLst>
              <a:ext uri="{FF2B5EF4-FFF2-40B4-BE49-F238E27FC236}">
                <a16:creationId xmlns:a16="http://schemas.microsoft.com/office/drawing/2014/main" id="{16D2A574-4741-4C9B-AEDE-8F25D9E7B81E}"/>
              </a:ext>
            </a:extLst>
          </p:cNvPr>
          <p:cNvGraphicFramePr>
            <a:graphicFrameLocks noGrp="1"/>
          </p:cNvGraphicFramePr>
          <p:nvPr>
            <p:ph sz="half" idx="1"/>
          </p:nvPr>
        </p:nvGraphicFramePr>
        <p:xfrm>
          <a:off x="838200" y="1825625"/>
          <a:ext cx="6096000" cy="435133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548640" y="6583686"/>
            <a:ext cx="3536546" cy="261610"/>
          </a:xfrm>
          <a:prstGeom prst="rect">
            <a:avLst/>
          </a:prstGeom>
          <a:noFill/>
        </p:spPr>
        <p:txBody>
          <a:bodyPr wrap="none" rtlCol="0">
            <a:spAutoFit/>
          </a:bodyPr>
          <a:lstStyle/>
          <a:p>
            <a:pPr defTabSz="914309">
              <a:defRPr/>
            </a:pPr>
            <a:r>
              <a:rPr lang="en-US" sz="1100" i="1" dirty="0">
                <a:solidFill>
                  <a:prstClr val="black">
                    <a:lumMod val="50000"/>
                    <a:lumOff val="50000"/>
                  </a:prstClr>
                </a:solidFill>
                <a:latin typeface="Calibri" panose="020F0502020204030204"/>
              </a:rPr>
              <a:t>Source: Wards Auto; Cox Automotive; author’s photograph</a:t>
            </a:r>
          </a:p>
        </p:txBody>
      </p:sp>
      <p:pic>
        <p:nvPicPr>
          <p:cNvPr id="11" name="Picture 2" descr="818b3579-b2cf-4511-8c3d-0988874fa6b1@CARGROUP">
            <a:extLst>
              <a:ext uri="{FF2B5EF4-FFF2-40B4-BE49-F238E27FC236}">
                <a16:creationId xmlns:a16="http://schemas.microsoft.com/office/drawing/2014/main" id="{F18A7327-19F8-465B-B1E6-62DA3719D466}"/>
              </a:ext>
            </a:extLst>
          </p:cNvPr>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rcRect/>
          <a:stretch>
            <a:fillRect/>
          </a:stretch>
        </p:blipFill>
        <p:spPr bwMode="auto">
          <a:xfrm>
            <a:off x="6934201" y="2057403"/>
            <a:ext cx="4420659" cy="331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2086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6175" y="2403987"/>
            <a:ext cx="11096091" cy="1283111"/>
          </a:xfrm>
        </p:spPr>
        <p:txBody>
          <a:bodyPr>
            <a:normAutofit/>
          </a:bodyPr>
          <a:lstStyle/>
          <a:p>
            <a:r>
              <a:rPr lang="en-US" sz="4800" dirty="0"/>
              <a:t>Vehicle Electrification</a:t>
            </a:r>
          </a:p>
        </p:txBody>
      </p:sp>
    </p:spTree>
    <p:extLst>
      <p:ext uri="{BB962C8B-B14F-4D97-AF65-F5344CB8AC3E}">
        <p14:creationId xmlns:p14="http://schemas.microsoft.com/office/powerpoint/2010/main" val="2190467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177" y="1"/>
            <a:ext cx="12188825" cy="6869140"/>
            <a:chOff x="0" y="-126776"/>
            <a:chExt cx="20327138" cy="13842776"/>
          </a:xfrm>
        </p:grpSpPr>
        <p:sp>
          <p:nvSpPr>
            <p:cNvPr id="32" name="Rounded Rectangle 31"/>
            <p:cNvSpPr/>
            <p:nvPr/>
          </p:nvSpPr>
          <p:spPr>
            <a:xfrm>
              <a:off x="0" y="-126776"/>
              <a:ext cx="4065427" cy="13842776"/>
            </a:xfrm>
            <a:prstGeom prst="roundRect">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79" tIns="60940" rIns="121879" bIns="60940" rtlCol="0" anchor="ctr"/>
            <a:lstStyle/>
            <a:p>
              <a:pPr algn="ctr" defTabSz="914377">
                <a:defRPr/>
              </a:pPr>
              <a:endParaRPr lang="en-US" sz="900" dirty="0">
                <a:solidFill>
                  <a:srgbClr val="7F7F7F"/>
                </a:solidFill>
                <a:latin typeface="Roboto Light" charset="0"/>
              </a:endParaRPr>
            </a:p>
          </p:txBody>
        </p:sp>
        <p:sp>
          <p:nvSpPr>
            <p:cNvPr id="33" name="Rounded Rectangle 32"/>
            <p:cNvSpPr/>
            <p:nvPr/>
          </p:nvSpPr>
          <p:spPr>
            <a:xfrm>
              <a:off x="4065427" y="-126776"/>
              <a:ext cx="4065427" cy="13842776"/>
            </a:xfrm>
            <a:prstGeom prst="roundRect">
              <a:avLst>
                <a:gd name="adj"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79" tIns="60940" rIns="121879" bIns="60940" rtlCol="0" anchor="ctr"/>
            <a:lstStyle/>
            <a:p>
              <a:pPr algn="ctr" defTabSz="914377">
                <a:defRPr/>
              </a:pPr>
              <a:endParaRPr lang="en-US" sz="900" dirty="0">
                <a:solidFill>
                  <a:srgbClr val="7F7F7F"/>
                </a:solidFill>
                <a:latin typeface="Roboto Light" charset="0"/>
              </a:endParaRPr>
            </a:p>
          </p:txBody>
        </p:sp>
        <p:sp>
          <p:nvSpPr>
            <p:cNvPr id="35" name="Rounded Rectangle 34"/>
            <p:cNvSpPr/>
            <p:nvPr/>
          </p:nvSpPr>
          <p:spPr>
            <a:xfrm>
              <a:off x="8130855" y="-126776"/>
              <a:ext cx="4065427" cy="13842776"/>
            </a:xfrm>
            <a:prstGeom prst="roundRect">
              <a:avLst>
                <a:gd name="adj" fmla="val 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79" tIns="60940" rIns="121879" bIns="60940" rtlCol="0" anchor="ctr"/>
            <a:lstStyle/>
            <a:p>
              <a:pPr algn="ctr" defTabSz="914377">
                <a:defRPr/>
              </a:pPr>
              <a:endParaRPr lang="en-US" sz="900" dirty="0">
                <a:solidFill>
                  <a:srgbClr val="7F7F7F"/>
                </a:solidFill>
                <a:latin typeface="Roboto Light" charset="0"/>
              </a:endParaRPr>
            </a:p>
          </p:txBody>
        </p:sp>
        <p:sp>
          <p:nvSpPr>
            <p:cNvPr id="36" name="Rounded Rectangle 35"/>
            <p:cNvSpPr/>
            <p:nvPr/>
          </p:nvSpPr>
          <p:spPr>
            <a:xfrm>
              <a:off x="12196285" y="-126776"/>
              <a:ext cx="4065427" cy="13842776"/>
            </a:xfrm>
            <a:prstGeom prst="roundRect">
              <a:avLst>
                <a:gd name="adj" fmla="val 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879" tIns="60940" rIns="121879" bIns="60940" rtlCol="0" anchor="ctr"/>
            <a:lstStyle/>
            <a:p>
              <a:pPr algn="ctr" defTabSz="914377">
                <a:defRPr/>
              </a:pPr>
              <a:endParaRPr lang="en-US" sz="900" dirty="0">
                <a:solidFill>
                  <a:srgbClr val="7F7F7F"/>
                </a:solidFill>
                <a:latin typeface="Roboto Light" charset="0"/>
              </a:endParaRPr>
            </a:p>
          </p:txBody>
        </p:sp>
        <p:sp>
          <p:nvSpPr>
            <p:cNvPr id="37" name="Rounded Rectangle 36"/>
            <p:cNvSpPr/>
            <p:nvPr/>
          </p:nvSpPr>
          <p:spPr>
            <a:xfrm>
              <a:off x="16261711" y="-126776"/>
              <a:ext cx="4065427" cy="13842776"/>
            </a:xfrm>
            <a:prstGeom prst="roundRect">
              <a:avLst>
                <a:gd name="adj" fmla="val 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879" tIns="60940" rIns="121879" bIns="60940" rtlCol="0" anchor="ctr"/>
            <a:lstStyle/>
            <a:p>
              <a:pPr algn="ctr" defTabSz="914377">
                <a:defRPr/>
              </a:pPr>
              <a:endParaRPr lang="en-US" sz="900" dirty="0">
                <a:solidFill>
                  <a:srgbClr val="7F7F7F"/>
                </a:solidFill>
                <a:latin typeface="Roboto Light" charset="0"/>
              </a:endParaRPr>
            </a:p>
          </p:txBody>
        </p:sp>
      </p:grpSp>
      <p:sp>
        <p:nvSpPr>
          <p:cNvPr id="52" name="Rectangle 51"/>
          <p:cNvSpPr/>
          <p:nvPr/>
        </p:nvSpPr>
        <p:spPr>
          <a:xfrm>
            <a:off x="237376" y="3752641"/>
            <a:ext cx="1912411" cy="1351570"/>
          </a:xfrm>
          <a:prstGeom prst="rect">
            <a:avLst/>
          </a:prstGeom>
        </p:spPr>
        <p:txBody>
          <a:bodyPr wrap="square" lIns="91423" tIns="45711" rIns="91423" bIns="45711">
            <a:spAutoFit/>
          </a:bodyPr>
          <a:lstStyle/>
          <a:p>
            <a:pPr defTabSz="914377">
              <a:lnSpc>
                <a:spcPct val="150000"/>
              </a:lnSpc>
              <a:defRPr/>
            </a:pPr>
            <a:r>
              <a:rPr lang="en-US" sz="1400" dirty="0">
                <a:solidFill>
                  <a:prstClr val="white"/>
                </a:solidFill>
                <a:latin typeface="Calibri" panose="020F0502020204030204"/>
                <a:ea typeface="Open Sans" panose="020B0606030504020204" pitchFamily="34" charset="0"/>
                <a:cs typeface="Roboto Light" charset="0"/>
              </a:rPr>
              <a:t>Global regulations are quickly moving to lower-carbon transportation</a:t>
            </a:r>
            <a:endParaRPr lang="en-US" sz="1400" dirty="0">
              <a:solidFill>
                <a:prstClr val="white"/>
              </a:solidFill>
              <a:latin typeface="Calibri" panose="020F0502020204030204"/>
              <a:ea typeface="Open Sans" panose="020B0606030504020204" pitchFamily="34" charset="0"/>
              <a:cs typeface="Open Sans" panose="020B0606030504020204" pitchFamily="34" charset="0"/>
            </a:endParaRPr>
          </a:p>
        </p:txBody>
      </p:sp>
      <p:sp>
        <p:nvSpPr>
          <p:cNvPr id="53" name="TextBox 52"/>
          <p:cNvSpPr txBox="1"/>
          <p:nvPr/>
        </p:nvSpPr>
        <p:spPr>
          <a:xfrm>
            <a:off x="247539" y="3384876"/>
            <a:ext cx="1808473" cy="400091"/>
          </a:xfrm>
          <a:prstGeom prst="rect">
            <a:avLst/>
          </a:prstGeom>
          <a:noFill/>
        </p:spPr>
        <p:txBody>
          <a:bodyPr wrap="none" lIns="91423" tIns="45711" rIns="91423" bIns="45711" rtlCol="0">
            <a:spAutoFit/>
          </a:bodyPr>
          <a:lstStyle/>
          <a:p>
            <a:pPr algn="ctr" defTabSz="914377">
              <a:defRPr/>
            </a:pPr>
            <a:r>
              <a:rPr lang="en-US" sz="2000" b="1" dirty="0">
                <a:solidFill>
                  <a:prstClr val="white"/>
                </a:solidFill>
                <a:latin typeface="Roboto Regular" charset="0"/>
                <a:cs typeface="Roboto Regular" charset="0"/>
              </a:rPr>
              <a:t>REGULATORY</a:t>
            </a:r>
            <a:endParaRPr lang="id-ID" sz="2000" b="1">
              <a:solidFill>
                <a:prstClr val="white"/>
              </a:solidFill>
              <a:latin typeface="Roboto Regular" charset="0"/>
              <a:cs typeface="Roboto Regular" charset="0"/>
            </a:endParaRPr>
          </a:p>
        </p:txBody>
      </p:sp>
      <p:sp>
        <p:nvSpPr>
          <p:cNvPr id="55" name="Freeform 145"/>
          <p:cNvSpPr>
            <a:spLocks noChangeArrowheads="1"/>
          </p:cNvSpPr>
          <p:nvPr/>
        </p:nvSpPr>
        <p:spPr bwMode="auto">
          <a:xfrm>
            <a:off x="10526453" y="2093388"/>
            <a:ext cx="1013513" cy="1013909"/>
          </a:xfrm>
          <a:custGeom>
            <a:avLst/>
            <a:gdLst>
              <a:gd name="T0" fmla="*/ 70 w 444"/>
              <a:gd name="T1" fmla="*/ 400 h 445"/>
              <a:gd name="T2" fmla="*/ 70 w 444"/>
              <a:gd name="T3" fmla="*/ 400 h 445"/>
              <a:gd name="T4" fmla="*/ 124 w 444"/>
              <a:gd name="T5" fmla="*/ 444 h 445"/>
              <a:gd name="T6" fmla="*/ 168 w 444"/>
              <a:gd name="T7" fmla="*/ 400 h 445"/>
              <a:gd name="T8" fmla="*/ 124 w 444"/>
              <a:gd name="T9" fmla="*/ 346 h 445"/>
              <a:gd name="T10" fmla="*/ 70 w 444"/>
              <a:gd name="T11" fmla="*/ 400 h 445"/>
              <a:gd name="T12" fmla="*/ 319 w 444"/>
              <a:gd name="T13" fmla="*/ 400 h 445"/>
              <a:gd name="T14" fmla="*/ 319 w 444"/>
              <a:gd name="T15" fmla="*/ 400 h 445"/>
              <a:gd name="T16" fmla="*/ 372 w 444"/>
              <a:gd name="T17" fmla="*/ 444 h 445"/>
              <a:gd name="T18" fmla="*/ 417 w 444"/>
              <a:gd name="T19" fmla="*/ 400 h 445"/>
              <a:gd name="T20" fmla="*/ 372 w 444"/>
              <a:gd name="T21" fmla="*/ 346 h 445"/>
              <a:gd name="T22" fmla="*/ 319 w 444"/>
              <a:gd name="T23" fmla="*/ 400 h 445"/>
              <a:gd name="T24" fmla="*/ 159 w 444"/>
              <a:gd name="T25" fmla="*/ 284 h 445"/>
              <a:gd name="T26" fmla="*/ 159 w 444"/>
              <a:gd name="T27" fmla="*/ 284 h 445"/>
              <a:gd name="T28" fmla="*/ 434 w 444"/>
              <a:gd name="T29" fmla="*/ 204 h 445"/>
              <a:gd name="T30" fmla="*/ 443 w 444"/>
              <a:gd name="T31" fmla="*/ 187 h 445"/>
              <a:gd name="T32" fmla="*/ 443 w 444"/>
              <a:gd name="T33" fmla="*/ 54 h 445"/>
              <a:gd name="T34" fmla="*/ 98 w 444"/>
              <a:gd name="T35" fmla="*/ 54 h 445"/>
              <a:gd name="T36" fmla="*/ 98 w 444"/>
              <a:gd name="T37" fmla="*/ 10 h 445"/>
              <a:gd name="T38" fmla="*/ 89 w 444"/>
              <a:gd name="T39" fmla="*/ 0 h 445"/>
              <a:gd name="T40" fmla="*/ 9 w 444"/>
              <a:gd name="T41" fmla="*/ 0 h 445"/>
              <a:gd name="T42" fmla="*/ 0 w 444"/>
              <a:gd name="T43" fmla="*/ 10 h 445"/>
              <a:gd name="T44" fmla="*/ 0 w 444"/>
              <a:gd name="T45" fmla="*/ 54 h 445"/>
              <a:gd name="T46" fmla="*/ 45 w 444"/>
              <a:gd name="T47" fmla="*/ 54 h 445"/>
              <a:gd name="T48" fmla="*/ 98 w 444"/>
              <a:gd name="T49" fmla="*/ 275 h 445"/>
              <a:gd name="T50" fmla="*/ 98 w 444"/>
              <a:gd name="T51" fmla="*/ 302 h 445"/>
              <a:gd name="T52" fmla="*/ 98 w 444"/>
              <a:gd name="T53" fmla="*/ 338 h 445"/>
              <a:gd name="T54" fmla="*/ 106 w 444"/>
              <a:gd name="T55" fmla="*/ 346 h 445"/>
              <a:gd name="T56" fmla="*/ 124 w 444"/>
              <a:gd name="T57" fmla="*/ 346 h 445"/>
              <a:gd name="T58" fmla="*/ 372 w 444"/>
              <a:gd name="T59" fmla="*/ 346 h 445"/>
              <a:gd name="T60" fmla="*/ 434 w 444"/>
              <a:gd name="T61" fmla="*/ 346 h 445"/>
              <a:gd name="T62" fmla="*/ 443 w 444"/>
              <a:gd name="T63" fmla="*/ 338 h 445"/>
              <a:gd name="T64" fmla="*/ 443 w 444"/>
              <a:gd name="T65" fmla="*/ 302 h 445"/>
              <a:gd name="T66" fmla="*/ 168 w 444"/>
              <a:gd name="T67" fmla="*/ 302 h 445"/>
              <a:gd name="T68" fmla="*/ 159 w 444"/>
              <a:gd name="T69" fmla="*/ 28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4" h="445">
                <a:moveTo>
                  <a:pt x="70" y="400"/>
                </a:moveTo>
                <a:lnTo>
                  <a:pt x="70" y="400"/>
                </a:lnTo>
                <a:cubicBezTo>
                  <a:pt x="70" y="426"/>
                  <a:pt x="98" y="444"/>
                  <a:pt x="124" y="444"/>
                </a:cubicBezTo>
                <a:cubicBezTo>
                  <a:pt x="151" y="444"/>
                  <a:pt x="168" y="426"/>
                  <a:pt x="168" y="400"/>
                </a:cubicBezTo>
                <a:cubicBezTo>
                  <a:pt x="168" y="373"/>
                  <a:pt x="151" y="346"/>
                  <a:pt x="124" y="346"/>
                </a:cubicBezTo>
                <a:cubicBezTo>
                  <a:pt x="98" y="346"/>
                  <a:pt x="70" y="373"/>
                  <a:pt x="70" y="400"/>
                </a:cubicBezTo>
                <a:close/>
                <a:moveTo>
                  <a:pt x="319" y="400"/>
                </a:moveTo>
                <a:lnTo>
                  <a:pt x="319" y="400"/>
                </a:lnTo>
                <a:cubicBezTo>
                  <a:pt x="319" y="426"/>
                  <a:pt x="345" y="444"/>
                  <a:pt x="372" y="444"/>
                </a:cubicBezTo>
                <a:cubicBezTo>
                  <a:pt x="399" y="444"/>
                  <a:pt x="417" y="426"/>
                  <a:pt x="417" y="400"/>
                </a:cubicBezTo>
                <a:cubicBezTo>
                  <a:pt x="417" y="373"/>
                  <a:pt x="399" y="346"/>
                  <a:pt x="372" y="346"/>
                </a:cubicBezTo>
                <a:cubicBezTo>
                  <a:pt x="345" y="346"/>
                  <a:pt x="319" y="373"/>
                  <a:pt x="319" y="400"/>
                </a:cubicBezTo>
                <a:close/>
                <a:moveTo>
                  <a:pt x="159" y="284"/>
                </a:moveTo>
                <a:lnTo>
                  <a:pt x="159" y="284"/>
                </a:lnTo>
                <a:cubicBezTo>
                  <a:pt x="434" y="204"/>
                  <a:pt x="434" y="204"/>
                  <a:pt x="434" y="204"/>
                </a:cubicBezTo>
                <a:cubicBezTo>
                  <a:pt x="443" y="204"/>
                  <a:pt x="443" y="195"/>
                  <a:pt x="443" y="187"/>
                </a:cubicBezTo>
                <a:cubicBezTo>
                  <a:pt x="443" y="54"/>
                  <a:pt x="443" y="54"/>
                  <a:pt x="443" y="54"/>
                </a:cubicBezTo>
                <a:cubicBezTo>
                  <a:pt x="98" y="54"/>
                  <a:pt x="98" y="54"/>
                  <a:pt x="98" y="54"/>
                </a:cubicBezTo>
                <a:cubicBezTo>
                  <a:pt x="98" y="10"/>
                  <a:pt x="98" y="10"/>
                  <a:pt x="98" y="10"/>
                </a:cubicBezTo>
                <a:lnTo>
                  <a:pt x="89" y="0"/>
                </a:lnTo>
                <a:cubicBezTo>
                  <a:pt x="9" y="0"/>
                  <a:pt x="9" y="0"/>
                  <a:pt x="9" y="0"/>
                </a:cubicBezTo>
                <a:cubicBezTo>
                  <a:pt x="0" y="0"/>
                  <a:pt x="0" y="10"/>
                  <a:pt x="0" y="10"/>
                </a:cubicBezTo>
                <a:cubicBezTo>
                  <a:pt x="0" y="54"/>
                  <a:pt x="0" y="54"/>
                  <a:pt x="0" y="54"/>
                </a:cubicBezTo>
                <a:cubicBezTo>
                  <a:pt x="45" y="54"/>
                  <a:pt x="45" y="54"/>
                  <a:pt x="45" y="54"/>
                </a:cubicBezTo>
                <a:cubicBezTo>
                  <a:pt x="98" y="275"/>
                  <a:pt x="98" y="275"/>
                  <a:pt x="98" y="275"/>
                </a:cubicBezTo>
                <a:cubicBezTo>
                  <a:pt x="98" y="302"/>
                  <a:pt x="98" y="302"/>
                  <a:pt x="98" y="302"/>
                </a:cubicBezTo>
                <a:cubicBezTo>
                  <a:pt x="98" y="338"/>
                  <a:pt x="98" y="338"/>
                  <a:pt x="98" y="338"/>
                </a:cubicBezTo>
                <a:cubicBezTo>
                  <a:pt x="98" y="346"/>
                  <a:pt x="106" y="346"/>
                  <a:pt x="106" y="346"/>
                </a:cubicBezTo>
                <a:cubicBezTo>
                  <a:pt x="124" y="346"/>
                  <a:pt x="124" y="346"/>
                  <a:pt x="124" y="346"/>
                </a:cubicBezTo>
                <a:cubicBezTo>
                  <a:pt x="372" y="346"/>
                  <a:pt x="372" y="346"/>
                  <a:pt x="372" y="346"/>
                </a:cubicBezTo>
                <a:cubicBezTo>
                  <a:pt x="434" y="346"/>
                  <a:pt x="434" y="346"/>
                  <a:pt x="434" y="346"/>
                </a:cubicBezTo>
                <a:cubicBezTo>
                  <a:pt x="443" y="346"/>
                  <a:pt x="443" y="346"/>
                  <a:pt x="443" y="338"/>
                </a:cubicBezTo>
                <a:cubicBezTo>
                  <a:pt x="443" y="302"/>
                  <a:pt x="443" y="302"/>
                  <a:pt x="443" y="302"/>
                </a:cubicBezTo>
                <a:cubicBezTo>
                  <a:pt x="168" y="302"/>
                  <a:pt x="168" y="302"/>
                  <a:pt x="168" y="302"/>
                </a:cubicBezTo>
                <a:cubicBezTo>
                  <a:pt x="133" y="302"/>
                  <a:pt x="133" y="284"/>
                  <a:pt x="159" y="284"/>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615">
              <a:defRPr/>
            </a:pPr>
            <a:endParaRPr lang="en-US" sz="900" dirty="0">
              <a:solidFill>
                <a:prstClr val="black"/>
              </a:solidFill>
              <a:latin typeface="Roboto Light" charset="0"/>
              <a:cs typeface="Roboto Light" charset="0"/>
            </a:endParaRPr>
          </a:p>
        </p:txBody>
      </p:sp>
      <p:sp>
        <p:nvSpPr>
          <p:cNvPr id="62" name="Rounded Rectangle 61"/>
          <p:cNvSpPr/>
          <p:nvPr/>
        </p:nvSpPr>
        <p:spPr>
          <a:xfrm>
            <a:off x="1178213" y="5411501"/>
            <a:ext cx="9971235" cy="5401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45713" tIns="22856" rIns="45713" bIns="22856" rtlCol="0" anchor="ctr"/>
          <a:lstStyle/>
          <a:p>
            <a:pPr algn="ctr" defTabSz="914377">
              <a:defRPr/>
            </a:pPr>
            <a:endParaRPr lang="en-US" sz="900" dirty="0">
              <a:solidFill>
                <a:prstClr val="white"/>
              </a:solidFill>
              <a:latin typeface="Roboto Light" charset="0"/>
            </a:endParaRPr>
          </a:p>
        </p:txBody>
      </p:sp>
      <p:sp>
        <p:nvSpPr>
          <p:cNvPr id="64" name="Shape 1358"/>
          <p:cNvSpPr/>
          <p:nvPr/>
        </p:nvSpPr>
        <p:spPr>
          <a:xfrm>
            <a:off x="1034255" y="5327487"/>
            <a:ext cx="225164" cy="2252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miter lim="400000"/>
          </a:ln>
        </p:spPr>
        <p:txBody>
          <a:bodyPr lIns="0" tIns="0" rIns="0" bIns="0" anchor="ctr"/>
          <a:lstStyle/>
          <a:p>
            <a:pPr defTabSz="914377">
              <a:defRPr sz="3200">
                <a:solidFill>
                  <a:srgbClr val="FFFFFF"/>
                </a:solidFill>
              </a:defRPr>
            </a:pPr>
            <a:endParaRPr sz="1600" dirty="0">
              <a:solidFill>
                <a:srgbClr val="FFFFFF"/>
              </a:solidFill>
              <a:latin typeface="Roboto Light" charset="0"/>
            </a:endParaRPr>
          </a:p>
        </p:txBody>
      </p:sp>
      <p:sp>
        <p:nvSpPr>
          <p:cNvPr id="66" name="Shape 1358"/>
          <p:cNvSpPr/>
          <p:nvPr/>
        </p:nvSpPr>
        <p:spPr>
          <a:xfrm>
            <a:off x="3636691" y="5315869"/>
            <a:ext cx="225164" cy="2252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miter lim="400000"/>
          </a:ln>
        </p:spPr>
        <p:txBody>
          <a:bodyPr lIns="0" tIns="0" rIns="0" bIns="0" anchor="ctr"/>
          <a:lstStyle/>
          <a:p>
            <a:pPr defTabSz="914377">
              <a:defRPr sz="3200">
                <a:solidFill>
                  <a:srgbClr val="FFFFFF"/>
                </a:solidFill>
              </a:defRPr>
            </a:pPr>
            <a:endParaRPr sz="1600" dirty="0">
              <a:solidFill>
                <a:srgbClr val="FFFFFF"/>
              </a:solidFill>
              <a:latin typeface="Roboto Light" charset="0"/>
            </a:endParaRPr>
          </a:p>
        </p:txBody>
      </p:sp>
      <p:sp>
        <p:nvSpPr>
          <p:cNvPr id="67" name="Shape 1358"/>
          <p:cNvSpPr/>
          <p:nvPr/>
        </p:nvSpPr>
        <p:spPr>
          <a:xfrm>
            <a:off x="5996147" y="5327487"/>
            <a:ext cx="225164" cy="2252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miter lim="400000"/>
          </a:ln>
        </p:spPr>
        <p:txBody>
          <a:bodyPr lIns="0" tIns="0" rIns="0" bIns="0" anchor="ctr"/>
          <a:lstStyle/>
          <a:p>
            <a:pPr defTabSz="914377">
              <a:defRPr sz="3200">
                <a:solidFill>
                  <a:srgbClr val="FFFFFF"/>
                </a:solidFill>
              </a:defRPr>
            </a:pPr>
            <a:endParaRPr sz="1600" dirty="0">
              <a:solidFill>
                <a:srgbClr val="FFFFFF"/>
              </a:solidFill>
              <a:latin typeface="Roboto Light" charset="0"/>
            </a:endParaRPr>
          </a:p>
        </p:txBody>
      </p:sp>
      <p:sp>
        <p:nvSpPr>
          <p:cNvPr id="69" name="Shape 1358"/>
          <p:cNvSpPr/>
          <p:nvPr/>
        </p:nvSpPr>
        <p:spPr>
          <a:xfrm>
            <a:off x="8516793" y="5327487"/>
            <a:ext cx="225164" cy="2252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miter lim="400000"/>
          </a:ln>
        </p:spPr>
        <p:txBody>
          <a:bodyPr lIns="0" tIns="0" rIns="0" bIns="0" anchor="ctr"/>
          <a:lstStyle/>
          <a:p>
            <a:pPr defTabSz="914377">
              <a:defRPr sz="3200">
                <a:solidFill>
                  <a:srgbClr val="FFFFFF"/>
                </a:solidFill>
              </a:defRPr>
            </a:pPr>
            <a:endParaRPr sz="1600" dirty="0">
              <a:solidFill>
                <a:srgbClr val="FFFFFF"/>
              </a:solidFill>
              <a:latin typeface="Roboto Light" charset="0"/>
            </a:endParaRPr>
          </a:p>
        </p:txBody>
      </p:sp>
      <p:sp>
        <p:nvSpPr>
          <p:cNvPr id="72" name="Shape 1358"/>
          <p:cNvSpPr/>
          <p:nvPr/>
        </p:nvSpPr>
        <p:spPr>
          <a:xfrm>
            <a:off x="10924285" y="5327487"/>
            <a:ext cx="225164" cy="2252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miter lim="400000"/>
          </a:ln>
        </p:spPr>
        <p:txBody>
          <a:bodyPr lIns="0" tIns="0" rIns="0" bIns="0" anchor="ctr"/>
          <a:lstStyle/>
          <a:p>
            <a:pPr defTabSz="914377">
              <a:defRPr sz="3200">
                <a:solidFill>
                  <a:srgbClr val="FFFFFF"/>
                </a:solidFill>
              </a:defRPr>
            </a:pPr>
            <a:endParaRPr sz="1600" dirty="0">
              <a:solidFill>
                <a:srgbClr val="FFFFFF"/>
              </a:solidFill>
              <a:latin typeface="Roboto Light" charset="0"/>
            </a:endParaRPr>
          </a:p>
        </p:txBody>
      </p:sp>
      <p:sp>
        <p:nvSpPr>
          <p:cNvPr id="29" name="Rectangle 28"/>
          <p:cNvSpPr/>
          <p:nvPr/>
        </p:nvSpPr>
        <p:spPr>
          <a:xfrm>
            <a:off x="2781688" y="3752642"/>
            <a:ext cx="1912411" cy="1028405"/>
          </a:xfrm>
          <a:prstGeom prst="rect">
            <a:avLst/>
          </a:prstGeom>
        </p:spPr>
        <p:txBody>
          <a:bodyPr wrap="square" lIns="91423" tIns="45711" rIns="91423" bIns="45711">
            <a:spAutoFit/>
          </a:bodyPr>
          <a:lstStyle/>
          <a:p>
            <a:pPr defTabSz="914377">
              <a:lnSpc>
                <a:spcPct val="150000"/>
              </a:lnSpc>
              <a:defRPr/>
            </a:pPr>
            <a:r>
              <a:rPr lang="en-US" sz="1400" dirty="0">
                <a:solidFill>
                  <a:prstClr val="white"/>
                </a:solidFill>
                <a:latin typeface="Calibri" panose="020F0502020204030204"/>
                <a:ea typeface="Open Sans" panose="020B0606030504020204" pitchFamily="34" charset="0"/>
                <a:cs typeface="Roboto Light" charset="0"/>
              </a:rPr>
              <a:t>Technology is more capable with longer range &amp; lower costs</a:t>
            </a:r>
            <a:endParaRPr lang="en-US" sz="1400" dirty="0">
              <a:solidFill>
                <a:prstClr val="white"/>
              </a:solidFill>
              <a:latin typeface="Calibri" panose="020F0502020204030204"/>
              <a:ea typeface="Open Sans" panose="020B0606030504020204" pitchFamily="34" charset="0"/>
              <a:cs typeface="Open Sans" panose="020B0606030504020204" pitchFamily="34" charset="0"/>
            </a:endParaRPr>
          </a:p>
        </p:txBody>
      </p:sp>
      <p:sp>
        <p:nvSpPr>
          <p:cNvPr id="30" name="TextBox 29"/>
          <p:cNvSpPr txBox="1"/>
          <p:nvPr/>
        </p:nvSpPr>
        <p:spPr>
          <a:xfrm>
            <a:off x="2774217" y="3384876"/>
            <a:ext cx="1843739" cy="400091"/>
          </a:xfrm>
          <a:prstGeom prst="rect">
            <a:avLst/>
          </a:prstGeom>
          <a:noFill/>
        </p:spPr>
        <p:txBody>
          <a:bodyPr wrap="none" lIns="91423" tIns="45711" rIns="91423" bIns="45711" rtlCol="0">
            <a:spAutoFit/>
          </a:bodyPr>
          <a:lstStyle/>
          <a:p>
            <a:pPr algn="ctr" defTabSz="914377">
              <a:defRPr/>
            </a:pPr>
            <a:r>
              <a:rPr lang="en-US" sz="2000" b="1" dirty="0">
                <a:solidFill>
                  <a:prstClr val="white"/>
                </a:solidFill>
                <a:latin typeface="Roboto Regular" charset="0"/>
                <a:cs typeface="Roboto Regular" charset="0"/>
              </a:rPr>
              <a:t>TECHNOLOGY</a:t>
            </a:r>
            <a:endParaRPr lang="id-ID" sz="2000" b="1">
              <a:solidFill>
                <a:prstClr val="white"/>
              </a:solidFill>
              <a:latin typeface="Roboto Regular" charset="0"/>
              <a:cs typeface="Roboto Regular" charset="0"/>
            </a:endParaRPr>
          </a:p>
        </p:txBody>
      </p:sp>
      <p:sp>
        <p:nvSpPr>
          <p:cNvPr id="31" name="Rectangle 30"/>
          <p:cNvSpPr/>
          <p:nvPr/>
        </p:nvSpPr>
        <p:spPr>
          <a:xfrm>
            <a:off x="5142657" y="3752641"/>
            <a:ext cx="1912411" cy="1351570"/>
          </a:xfrm>
          <a:prstGeom prst="rect">
            <a:avLst/>
          </a:prstGeom>
        </p:spPr>
        <p:txBody>
          <a:bodyPr wrap="square" lIns="91423" tIns="45711" rIns="91423" bIns="45711">
            <a:spAutoFit/>
          </a:bodyPr>
          <a:lstStyle/>
          <a:p>
            <a:pPr defTabSz="914377">
              <a:lnSpc>
                <a:spcPct val="150000"/>
              </a:lnSpc>
              <a:defRPr/>
            </a:pPr>
            <a:r>
              <a:rPr lang="en-US" sz="1400" dirty="0">
                <a:solidFill>
                  <a:prstClr val="white"/>
                </a:solidFill>
                <a:latin typeface="Calibri" panose="020F0502020204030204"/>
                <a:ea typeface="Open Sans" panose="020B0606030504020204" pitchFamily="34" charset="0"/>
                <a:cs typeface="Roboto Light" charset="0"/>
              </a:rPr>
              <a:t>EVs will soon be available in every segment—from compacts to pickups</a:t>
            </a:r>
            <a:endParaRPr lang="en-US" sz="1400" dirty="0">
              <a:solidFill>
                <a:prstClr val="white"/>
              </a:solidFill>
              <a:latin typeface="Calibri" panose="020F0502020204030204"/>
              <a:ea typeface="Open Sans" panose="020B0606030504020204" pitchFamily="34" charset="0"/>
              <a:cs typeface="Open Sans" panose="020B0606030504020204" pitchFamily="34" charset="0"/>
            </a:endParaRPr>
          </a:p>
        </p:txBody>
      </p:sp>
      <p:sp>
        <p:nvSpPr>
          <p:cNvPr id="34" name="TextBox 33"/>
          <p:cNvSpPr txBox="1"/>
          <p:nvPr/>
        </p:nvSpPr>
        <p:spPr>
          <a:xfrm>
            <a:off x="5380447" y="3384876"/>
            <a:ext cx="1353221" cy="400091"/>
          </a:xfrm>
          <a:prstGeom prst="rect">
            <a:avLst/>
          </a:prstGeom>
          <a:noFill/>
        </p:spPr>
        <p:txBody>
          <a:bodyPr wrap="none" lIns="91423" tIns="45711" rIns="91423" bIns="45711" rtlCol="0">
            <a:spAutoFit/>
          </a:bodyPr>
          <a:lstStyle/>
          <a:p>
            <a:pPr algn="ctr" defTabSz="914377">
              <a:defRPr/>
            </a:pPr>
            <a:r>
              <a:rPr lang="en-US" sz="2000" b="1" dirty="0">
                <a:solidFill>
                  <a:prstClr val="white"/>
                </a:solidFill>
                <a:latin typeface="Roboto Regular" charset="0"/>
                <a:cs typeface="Roboto Regular" charset="0"/>
              </a:rPr>
              <a:t>PRODUCT</a:t>
            </a:r>
            <a:endParaRPr lang="id-ID" sz="2000" b="1">
              <a:solidFill>
                <a:prstClr val="white"/>
              </a:solidFill>
              <a:latin typeface="Roboto Regular" charset="0"/>
              <a:cs typeface="Roboto Regular" charset="0"/>
            </a:endParaRPr>
          </a:p>
        </p:txBody>
      </p:sp>
      <p:sp>
        <p:nvSpPr>
          <p:cNvPr id="38" name="Rectangle 37"/>
          <p:cNvSpPr/>
          <p:nvPr/>
        </p:nvSpPr>
        <p:spPr>
          <a:xfrm>
            <a:off x="7666617" y="3752641"/>
            <a:ext cx="1912411" cy="1028405"/>
          </a:xfrm>
          <a:prstGeom prst="rect">
            <a:avLst/>
          </a:prstGeom>
        </p:spPr>
        <p:txBody>
          <a:bodyPr wrap="square" lIns="91423" tIns="45711" rIns="91423" bIns="45711">
            <a:spAutoFit/>
          </a:bodyPr>
          <a:lstStyle/>
          <a:p>
            <a:pPr defTabSz="914377">
              <a:lnSpc>
                <a:spcPct val="150000"/>
              </a:lnSpc>
              <a:defRPr/>
            </a:pPr>
            <a:r>
              <a:rPr lang="en-US" sz="1400" dirty="0">
                <a:solidFill>
                  <a:prstClr val="white"/>
                </a:solidFill>
                <a:latin typeface="Calibri" panose="020F0502020204030204"/>
                <a:ea typeface="Open Sans" panose="020B0606030504020204" pitchFamily="34" charset="0"/>
                <a:cs typeface="Open Sans" panose="020B0606030504020204" pitchFamily="34" charset="0"/>
              </a:rPr>
              <a:t>Investors are rewarding market disruptors &amp; sustainable companies</a:t>
            </a:r>
          </a:p>
        </p:txBody>
      </p:sp>
      <p:sp>
        <p:nvSpPr>
          <p:cNvPr id="42" name="TextBox 41"/>
          <p:cNvSpPr txBox="1"/>
          <p:nvPr/>
        </p:nvSpPr>
        <p:spPr>
          <a:xfrm>
            <a:off x="7956503" y="3384876"/>
            <a:ext cx="1249026" cy="400091"/>
          </a:xfrm>
          <a:prstGeom prst="rect">
            <a:avLst/>
          </a:prstGeom>
          <a:noFill/>
        </p:spPr>
        <p:txBody>
          <a:bodyPr wrap="none" lIns="91423" tIns="45711" rIns="91423" bIns="45711" rtlCol="0">
            <a:spAutoFit/>
          </a:bodyPr>
          <a:lstStyle/>
          <a:p>
            <a:pPr algn="ctr" defTabSz="914377">
              <a:defRPr/>
            </a:pPr>
            <a:r>
              <a:rPr lang="en-US" sz="2000" b="1" dirty="0">
                <a:solidFill>
                  <a:prstClr val="white"/>
                </a:solidFill>
                <a:latin typeface="Roboto Regular" charset="0"/>
                <a:cs typeface="Roboto Regular" charset="0"/>
              </a:rPr>
              <a:t>FINANCE</a:t>
            </a:r>
            <a:endParaRPr lang="id-ID" sz="2000" b="1">
              <a:solidFill>
                <a:prstClr val="white"/>
              </a:solidFill>
              <a:latin typeface="Roboto Regular" charset="0"/>
              <a:cs typeface="Roboto Regular" charset="0"/>
            </a:endParaRPr>
          </a:p>
        </p:txBody>
      </p:sp>
      <p:sp>
        <p:nvSpPr>
          <p:cNvPr id="45" name="Rectangle 44"/>
          <p:cNvSpPr/>
          <p:nvPr/>
        </p:nvSpPr>
        <p:spPr>
          <a:xfrm>
            <a:off x="10104381" y="3752642"/>
            <a:ext cx="1912411" cy="1028405"/>
          </a:xfrm>
          <a:prstGeom prst="rect">
            <a:avLst/>
          </a:prstGeom>
        </p:spPr>
        <p:txBody>
          <a:bodyPr wrap="square" lIns="91423" tIns="45711" rIns="91423" bIns="45711">
            <a:spAutoFit/>
          </a:bodyPr>
          <a:lstStyle/>
          <a:p>
            <a:pPr defTabSz="914377">
              <a:lnSpc>
                <a:spcPct val="150000"/>
              </a:lnSpc>
              <a:defRPr/>
            </a:pPr>
            <a:r>
              <a:rPr lang="en-US" sz="1400" dirty="0">
                <a:solidFill>
                  <a:prstClr val="white"/>
                </a:solidFill>
                <a:latin typeface="Calibri" panose="020F0502020204030204"/>
                <a:ea typeface="Open Sans" panose="020B0606030504020204" pitchFamily="34" charset="0"/>
                <a:cs typeface="Open Sans" panose="020B0606030504020204" pitchFamily="34" charset="0"/>
              </a:rPr>
              <a:t>EV market share  is increasing—unrelated to real gas prices</a:t>
            </a:r>
          </a:p>
        </p:txBody>
      </p:sp>
      <p:sp>
        <p:nvSpPr>
          <p:cNvPr id="46" name="TextBox 45"/>
          <p:cNvSpPr txBox="1"/>
          <p:nvPr/>
        </p:nvSpPr>
        <p:spPr>
          <a:xfrm>
            <a:off x="10411902" y="3384876"/>
            <a:ext cx="1213759" cy="400091"/>
          </a:xfrm>
          <a:prstGeom prst="rect">
            <a:avLst/>
          </a:prstGeom>
          <a:noFill/>
        </p:spPr>
        <p:txBody>
          <a:bodyPr wrap="none" lIns="91423" tIns="45711" rIns="91423" bIns="45711" rtlCol="0">
            <a:spAutoFit/>
          </a:bodyPr>
          <a:lstStyle/>
          <a:p>
            <a:pPr algn="ctr" defTabSz="914377">
              <a:defRPr/>
            </a:pPr>
            <a:r>
              <a:rPr lang="en-US" sz="2000" b="1" dirty="0">
                <a:solidFill>
                  <a:prstClr val="white"/>
                </a:solidFill>
                <a:latin typeface="Roboto Regular" charset="0"/>
                <a:cs typeface="Roboto Regular" charset="0"/>
              </a:rPr>
              <a:t>MARKET</a:t>
            </a:r>
            <a:endParaRPr lang="id-ID" sz="2000" b="1">
              <a:solidFill>
                <a:prstClr val="white"/>
              </a:solidFill>
              <a:latin typeface="Roboto Regular" charset="0"/>
              <a:cs typeface="Roboto Regular" charset="0"/>
            </a:endParaRPr>
          </a:p>
        </p:txBody>
      </p:sp>
      <p:grpSp>
        <p:nvGrpSpPr>
          <p:cNvPr id="43" name="Group 42"/>
          <p:cNvGrpSpPr/>
          <p:nvPr/>
        </p:nvGrpSpPr>
        <p:grpSpPr>
          <a:xfrm>
            <a:off x="3241780" y="2362567"/>
            <a:ext cx="1014984" cy="548640"/>
            <a:chOff x="5599113" y="798513"/>
            <a:chExt cx="292100" cy="163513"/>
          </a:xfrm>
          <a:solidFill>
            <a:srgbClr val="FFFFFF"/>
          </a:solidFill>
        </p:grpSpPr>
        <p:sp>
          <p:nvSpPr>
            <p:cNvPr id="44" name="Freeform 169"/>
            <p:cNvSpPr>
              <a:spLocks noEditPoints="1"/>
            </p:cNvSpPr>
            <p:nvPr/>
          </p:nvSpPr>
          <p:spPr bwMode="auto">
            <a:xfrm>
              <a:off x="5599113" y="798513"/>
              <a:ext cx="292100" cy="163513"/>
            </a:xfrm>
            <a:custGeom>
              <a:avLst/>
              <a:gdLst/>
              <a:ahLst/>
              <a:cxnLst>
                <a:cxn ang="0">
                  <a:pos x="172" y="35"/>
                </a:cxn>
                <a:cxn ang="0">
                  <a:pos x="172" y="0"/>
                </a:cxn>
                <a:cxn ang="0">
                  <a:pos x="0" y="0"/>
                </a:cxn>
                <a:cxn ang="0">
                  <a:pos x="0" y="103"/>
                </a:cxn>
                <a:cxn ang="0">
                  <a:pos x="172" y="103"/>
                </a:cxn>
                <a:cxn ang="0">
                  <a:pos x="172" y="81"/>
                </a:cxn>
                <a:cxn ang="0">
                  <a:pos x="184" y="81"/>
                </a:cxn>
                <a:cxn ang="0">
                  <a:pos x="184" y="35"/>
                </a:cxn>
                <a:cxn ang="0">
                  <a:pos x="172" y="35"/>
                </a:cxn>
                <a:cxn ang="0">
                  <a:pos x="149" y="81"/>
                </a:cxn>
                <a:cxn ang="0">
                  <a:pos x="22" y="81"/>
                </a:cxn>
                <a:cxn ang="0">
                  <a:pos x="22" y="22"/>
                </a:cxn>
                <a:cxn ang="0">
                  <a:pos x="149" y="22"/>
                </a:cxn>
                <a:cxn ang="0">
                  <a:pos x="149" y="81"/>
                </a:cxn>
              </a:cxnLst>
              <a:rect l="0" t="0" r="r" b="b"/>
              <a:pathLst>
                <a:path w="184" h="103">
                  <a:moveTo>
                    <a:pt x="172" y="35"/>
                  </a:moveTo>
                  <a:lnTo>
                    <a:pt x="172" y="0"/>
                  </a:lnTo>
                  <a:lnTo>
                    <a:pt x="0" y="0"/>
                  </a:lnTo>
                  <a:lnTo>
                    <a:pt x="0" y="103"/>
                  </a:lnTo>
                  <a:lnTo>
                    <a:pt x="172" y="103"/>
                  </a:lnTo>
                  <a:lnTo>
                    <a:pt x="172" y="81"/>
                  </a:lnTo>
                  <a:lnTo>
                    <a:pt x="184" y="81"/>
                  </a:lnTo>
                  <a:lnTo>
                    <a:pt x="184" y="35"/>
                  </a:lnTo>
                  <a:lnTo>
                    <a:pt x="172" y="35"/>
                  </a:lnTo>
                  <a:close/>
                  <a:moveTo>
                    <a:pt x="149" y="81"/>
                  </a:moveTo>
                  <a:lnTo>
                    <a:pt x="22" y="81"/>
                  </a:lnTo>
                  <a:lnTo>
                    <a:pt x="22" y="22"/>
                  </a:lnTo>
                  <a:lnTo>
                    <a:pt x="149" y="22"/>
                  </a:lnTo>
                  <a:lnTo>
                    <a:pt x="149" y="81"/>
                  </a:lnTo>
                  <a:close/>
                </a:path>
              </a:pathLst>
            </a:custGeom>
            <a:grpFill/>
            <a:ln w="9525">
              <a:noFill/>
              <a:round/>
              <a:headEnd/>
              <a:tailEnd/>
            </a:ln>
          </p:spPr>
          <p:txBody>
            <a:bodyPr/>
            <a:lstStyle/>
            <a:p>
              <a:pPr defTabSz="914377">
                <a:defRPr/>
              </a:pPr>
              <a:endParaRPr lang="en-US" sz="2400" dirty="0">
                <a:solidFill>
                  <a:prstClr val="black"/>
                </a:solidFill>
                <a:latin typeface="Calibri" panose="020F0502020204030204"/>
              </a:endParaRPr>
            </a:p>
          </p:txBody>
        </p:sp>
        <p:sp>
          <p:nvSpPr>
            <p:cNvPr id="47" name="Freeform 170"/>
            <p:cNvSpPr>
              <a:spLocks/>
            </p:cNvSpPr>
            <p:nvPr/>
          </p:nvSpPr>
          <p:spPr bwMode="auto">
            <a:xfrm>
              <a:off x="5651501" y="854075"/>
              <a:ext cx="166688" cy="52388"/>
            </a:xfrm>
            <a:custGeom>
              <a:avLst/>
              <a:gdLst/>
              <a:ahLst/>
              <a:cxnLst>
                <a:cxn ang="0">
                  <a:pos x="59" y="33"/>
                </a:cxn>
                <a:cxn ang="0">
                  <a:pos x="105" y="0"/>
                </a:cxn>
                <a:cxn ang="0">
                  <a:pos x="59" y="11"/>
                </a:cxn>
                <a:cxn ang="0">
                  <a:pos x="47" y="0"/>
                </a:cxn>
                <a:cxn ang="0">
                  <a:pos x="0" y="33"/>
                </a:cxn>
                <a:cxn ang="0">
                  <a:pos x="47" y="22"/>
                </a:cxn>
                <a:cxn ang="0">
                  <a:pos x="59" y="33"/>
                </a:cxn>
              </a:cxnLst>
              <a:rect l="0" t="0" r="r" b="b"/>
              <a:pathLst>
                <a:path w="105" h="33">
                  <a:moveTo>
                    <a:pt x="59" y="33"/>
                  </a:moveTo>
                  <a:lnTo>
                    <a:pt x="105" y="0"/>
                  </a:lnTo>
                  <a:lnTo>
                    <a:pt x="59" y="11"/>
                  </a:lnTo>
                  <a:lnTo>
                    <a:pt x="47" y="0"/>
                  </a:lnTo>
                  <a:lnTo>
                    <a:pt x="0" y="33"/>
                  </a:lnTo>
                  <a:lnTo>
                    <a:pt x="47" y="22"/>
                  </a:lnTo>
                  <a:lnTo>
                    <a:pt x="59" y="33"/>
                  </a:lnTo>
                  <a:close/>
                </a:path>
              </a:pathLst>
            </a:custGeom>
            <a:grpFill/>
            <a:ln w="9525">
              <a:noFill/>
              <a:round/>
              <a:headEnd/>
              <a:tailEnd/>
            </a:ln>
          </p:spPr>
          <p:txBody>
            <a:bodyPr/>
            <a:lstStyle/>
            <a:p>
              <a:pPr defTabSz="914377">
                <a:defRPr/>
              </a:pPr>
              <a:endParaRPr lang="en-US" sz="2400" dirty="0">
                <a:solidFill>
                  <a:prstClr val="black"/>
                </a:solidFill>
                <a:latin typeface="Calibri" panose="020F0502020204030204"/>
              </a:endParaRPr>
            </a:p>
          </p:txBody>
        </p:sp>
      </p:grpSp>
      <p:sp>
        <p:nvSpPr>
          <p:cNvPr id="48" name="Freeform 80"/>
          <p:cNvSpPr>
            <a:spLocks noEditPoints="1"/>
          </p:cNvSpPr>
          <p:nvPr/>
        </p:nvSpPr>
        <p:spPr bwMode="auto">
          <a:xfrm>
            <a:off x="5547609" y="2224447"/>
            <a:ext cx="1014984" cy="914400"/>
          </a:xfrm>
          <a:custGeom>
            <a:avLst/>
            <a:gdLst>
              <a:gd name="T0" fmla="*/ 231366 w 101"/>
              <a:gd name="T1" fmla="*/ 91309 h 87"/>
              <a:gd name="T2" fmla="*/ 246455 w 101"/>
              <a:gd name="T3" fmla="*/ 73554 h 87"/>
              <a:gd name="T4" fmla="*/ 246455 w 101"/>
              <a:gd name="T5" fmla="*/ 53263 h 87"/>
              <a:gd name="T6" fmla="*/ 206218 w 101"/>
              <a:gd name="T7" fmla="*/ 15218 h 87"/>
              <a:gd name="T8" fmla="*/ 72931 w 101"/>
              <a:gd name="T9" fmla="*/ 0 h 87"/>
              <a:gd name="T10" fmla="*/ 35208 w 101"/>
              <a:gd name="T11" fmla="*/ 53263 h 87"/>
              <a:gd name="T12" fmla="*/ 0 w 101"/>
              <a:gd name="T13" fmla="*/ 63409 h 87"/>
              <a:gd name="T14" fmla="*/ 30178 w 101"/>
              <a:gd name="T15" fmla="*/ 73554 h 87"/>
              <a:gd name="T16" fmla="*/ 7545 w 101"/>
              <a:gd name="T17" fmla="*/ 91309 h 87"/>
              <a:gd name="T18" fmla="*/ 0 w 101"/>
              <a:gd name="T19" fmla="*/ 154718 h 87"/>
              <a:gd name="T20" fmla="*/ 17604 w 101"/>
              <a:gd name="T21" fmla="*/ 164863 h 87"/>
              <a:gd name="T22" fmla="*/ 35208 w 101"/>
              <a:gd name="T23" fmla="*/ 220663 h 87"/>
              <a:gd name="T24" fmla="*/ 72931 w 101"/>
              <a:gd name="T25" fmla="*/ 200372 h 87"/>
              <a:gd name="T26" fmla="*/ 181069 w 101"/>
              <a:gd name="T27" fmla="*/ 164863 h 87"/>
              <a:gd name="T28" fmla="*/ 198673 w 101"/>
              <a:gd name="T29" fmla="*/ 220663 h 87"/>
              <a:gd name="T30" fmla="*/ 236396 w 101"/>
              <a:gd name="T31" fmla="*/ 200372 h 87"/>
              <a:gd name="T32" fmla="*/ 246455 w 101"/>
              <a:gd name="T33" fmla="*/ 164863 h 87"/>
              <a:gd name="T34" fmla="*/ 254000 w 101"/>
              <a:gd name="T35" fmla="*/ 101454 h 87"/>
              <a:gd name="T36" fmla="*/ 65386 w 101"/>
              <a:gd name="T37" fmla="*/ 22827 h 87"/>
              <a:gd name="T38" fmla="*/ 108139 w 101"/>
              <a:gd name="T39" fmla="*/ 17754 h 87"/>
              <a:gd name="T40" fmla="*/ 118198 w 101"/>
              <a:gd name="T41" fmla="*/ 35509 h 87"/>
              <a:gd name="T42" fmla="*/ 145861 w 101"/>
              <a:gd name="T43" fmla="*/ 25364 h 87"/>
              <a:gd name="T44" fmla="*/ 181069 w 101"/>
              <a:gd name="T45" fmla="*/ 17754 h 87"/>
              <a:gd name="T46" fmla="*/ 211248 w 101"/>
              <a:gd name="T47" fmla="*/ 91309 h 87"/>
              <a:gd name="T48" fmla="*/ 65386 w 101"/>
              <a:gd name="T49" fmla="*/ 22827 h 87"/>
              <a:gd name="T50" fmla="*/ 35208 w 101"/>
              <a:gd name="T51" fmla="*/ 126818 h 87"/>
              <a:gd name="T52" fmla="*/ 72931 w 101"/>
              <a:gd name="T53" fmla="*/ 126818 h 87"/>
              <a:gd name="T54" fmla="*/ 163465 w 101"/>
              <a:gd name="T55" fmla="*/ 147109 h 87"/>
              <a:gd name="T56" fmla="*/ 90535 w 101"/>
              <a:gd name="T57" fmla="*/ 126818 h 87"/>
              <a:gd name="T58" fmla="*/ 163465 w 101"/>
              <a:gd name="T59" fmla="*/ 147109 h 87"/>
              <a:gd name="T60" fmla="*/ 181069 w 101"/>
              <a:gd name="T61" fmla="*/ 126818 h 87"/>
              <a:gd name="T62" fmla="*/ 218792 w 101"/>
              <a:gd name="T63" fmla="*/ 126818 h 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1" h="87">
                <a:moveTo>
                  <a:pt x="98" y="36"/>
                </a:moveTo>
                <a:cubicBezTo>
                  <a:pt x="92" y="36"/>
                  <a:pt x="92" y="36"/>
                  <a:pt x="92" y="36"/>
                </a:cubicBezTo>
                <a:cubicBezTo>
                  <a:pt x="89" y="29"/>
                  <a:pt x="89" y="29"/>
                  <a:pt x="89" y="29"/>
                </a:cubicBezTo>
                <a:cubicBezTo>
                  <a:pt x="98" y="29"/>
                  <a:pt x="98" y="29"/>
                  <a:pt x="98" y="29"/>
                </a:cubicBezTo>
                <a:cubicBezTo>
                  <a:pt x="100" y="29"/>
                  <a:pt x="101" y="27"/>
                  <a:pt x="101" y="25"/>
                </a:cubicBezTo>
                <a:cubicBezTo>
                  <a:pt x="101" y="23"/>
                  <a:pt x="100" y="21"/>
                  <a:pt x="98" y="21"/>
                </a:cubicBezTo>
                <a:cubicBezTo>
                  <a:pt x="87" y="21"/>
                  <a:pt x="87" y="21"/>
                  <a:pt x="87" y="21"/>
                </a:cubicBezTo>
                <a:cubicBezTo>
                  <a:pt x="82" y="6"/>
                  <a:pt x="82" y="6"/>
                  <a:pt x="82" y="6"/>
                </a:cubicBezTo>
                <a:cubicBezTo>
                  <a:pt x="80" y="3"/>
                  <a:pt x="76" y="0"/>
                  <a:pt x="72" y="0"/>
                </a:cubicBezTo>
                <a:cubicBezTo>
                  <a:pt x="29" y="0"/>
                  <a:pt x="29" y="0"/>
                  <a:pt x="29" y="0"/>
                </a:cubicBezTo>
                <a:cubicBezTo>
                  <a:pt x="25" y="0"/>
                  <a:pt x="20" y="3"/>
                  <a:pt x="19" y="6"/>
                </a:cubicBezTo>
                <a:cubicBezTo>
                  <a:pt x="14" y="21"/>
                  <a:pt x="14" y="21"/>
                  <a:pt x="14" y="21"/>
                </a:cubicBezTo>
                <a:cubicBezTo>
                  <a:pt x="3" y="21"/>
                  <a:pt x="3" y="21"/>
                  <a:pt x="3" y="21"/>
                </a:cubicBezTo>
                <a:cubicBezTo>
                  <a:pt x="1" y="21"/>
                  <a:pt x="0" y="23"/>
                  <a:pt x="0" y="25"/>
                </a:cubicBezTo>
                <a:cubicBezTo>
                  <a:pt x="0" y="27"/>
                  <a:pt x="1" y="29"/>
                  <a:pt x="3" y="29"/>
                </a:cubicBezTo>
                <a:cubicBezTo>
                  <a:pt x="12" y="29"/>
                  <a:pt x="12" y="29"/>
                  <a:pt x="12" y="29"/>
                </a:cubicBezTo>
                <a:cubicBezTo>
                  <a:pt x="9" y="36"/>
                  <a:pt x="9" y="36"/>
                  <a:pt x="9" y="36"/>
                </a:cubicBezTo>
                <a:cubicBezTo>
                  <a:pt x="3" y="36"/>
                  <a:pt x="3" y="36"/>
                  <a:pt x="3" y="36"/>
                </a:cubicBezTo>
                <a:cubicBezTo>
                  <a:pt x="1" y="36"/>
                  <a:pt x="0" y="38"/>
                  <a:pt x="0" y="40"/>
                </a:cubicBezTo>
                <a:cubicBezTo>
                  <a:pt x="0" y="61"/>
                  <a:pt x="0" y="61"/>
                  <a:pt x="0" y="61"/>
                </a:cubicBezTo>
                <a:cubicBezTo>
                  <a:pt x="0" y="63"/>
                  <a:pt x="1" y="65"/>
                  <a:pt x="3" y="65"/>
                </a:cubicBezTo>
                <a:cubicBezTo>
                  <a:pt x="7" y="65"/>
                  <a:pt x="7" y="65"/>
                  <a:pt x="7" y="65"/>
                </a:cubicBezTo>
                <a:cubicBezTo>
                  <a:pt x="7" y="79"/>
                  <a:pt x="7" y="79"/>
                  <a:pt x="7" y="79"/>
                </a:cubicBezTo>
                <a:cubicBezTo>
                  <a:pt x="7" y="83"/>
                  <a:pt x="10" y="87"/>
                  <a:pt x="14" y="87"/>
                </a:cubicBezTo>
                <a:cubicBezTo>
                  <a:pt x="21" y="87"/>
                  <a:pt x="21" y="87"/>
                  <a:pt x="21" y="87"/>
                </a:cubicBezTo>
                <a:cubicBezTo>
                  <a:pt x="25" y="87"/>
                  <a:pt x="29" y="83"/>
                  <a:pt x="29" y="79"/>
                </a:cubicBezTo>
                <a:cubicBezTo>
                  <a:pt x="29" y="65"/>
                  <a:pt x="29" y="65"/>
                  <a:pt x="29" y="65"/>
                </a:cubicBezTo>
                <a:cubicBezTo>
                  <a:pt x="72" y="65"/>
                  <a:pt x="72" y="65"/>
                  <a:pt x="72" y="65"/>
                </a:cubicBezTo>
                <a:cubicBezTo>
                  <a:pt x="72" y="79"/>
                  <a:pt x="72" y="79"/>
                  <a:pt x="72" y="79"/>
                </a:cubicBezTo>
                <a:cubicBezTo>
                  <a:pt x="72" y="83"/>
                  <a:pt x="75" y="87"/>
                  <a:pt x="79" y="87"/>
                </a:cubicBezTo>
                <a:cubicBezTo>
                  <a:pt x="87" y="87"/>
                  <a:pt x="87" y="87"/>
                  <a:pt x="87" y="87"/>
                </a:cubicBezTo>
                <a:cubicBezTo>
                  <a:pt x="91" y="87"/>
                  <a:pt x="94" y="83"/>
                  <a:pt x="94" y="79"/>
                </a:cubicBezTo>
                <a:cubicBezTo>
                  <a:pt x="94" y="65"/>
                  <a:pt x="94" y="65"/>
                  <a:pt x="94" y="65"/>
                </a:cubicBezTo>
                <a:cubicBezTo>
                  <a:pt x="98" y="65"/>
                  <a:pt x="98" y="65"/>
                  <a:pt x="98" y="65"/>
                </a:cubicBezTo>
                <a:cubicBezTo>
                  <a:pt x="100" y="65"/>
                  <a:pt x="101" y="63"/>
                  <a:pt x="101" y="61"/>
                </a:cubicBezTo>
                <a:cubicBezTo>
                  <a:pt x="101" y="40"/>
                  <a:pt x="101" y="40"/>
                  <a:pt x="101" y="40"/>
                </a:cubicBezTo>
                <a:cubicBezTo>
                  <a:pt x="101" y="38"/>
                  <a:pt x="100" y="36"/>
                  <a:pt x="98" y="36"/>
                </a:cubicBezTo>
                <a:close/>
                <a:moveTo>
                  <a:pt x="26" y="9"/>
                </a:moveTo>
                <a:cubicBezTo>
                  <a:pt x="26" y="8"/>
                  <a:pt x="28" y="7"/>
                  <a:pt x="29" y="7"/>
                </a:cubicBezTo>
                <a:cubicBezTo>
                  <a:pt x="43" y="7"/>
                  <a:pt x="43" y="7"/>
                  <a:pt x="43" y="7"/>
                </a:cubicBezTo>
                <a:cubicBezTo>
                  <a:pt x="43" y="10"/>
                  <a:pt x="43" y="10"/>
                  <a:pt x="43" y="10"/>
                </a:cubicBezTo>
                <a:cubicBezTo>
                  <a:pt x="43" y="12"/>
                  <a:pt x="45" y="14"/>
                  <a:pt x="47" y="14"/>
                </a:cubicBezTo>
                <a:cubicBezTo>
                  <a:pt x="54" y="14"/>
                  <a:pt x="54" y="14"/>
                  <a:pt x="54" y="14"/>
                </a:cubicBezTo>
                <a:cubicBezTo>
                  <a:pt x="56" y="14"/>
                  <a:pt x="58" y="12"/>
                  <a:pt x="58" y="10"/>
                </a:cubicBezTo>
                <a:cubicBezTo>
                  <a:pt x="58" y="7"/>
                  <a:pt x="58" y="7"/>
                  <a:pt x="58" y="7"/>
                </a:cubicBezTo>
                <a:cubicBezTo>
                  <a:pt x="72" y="7"/>
                  <a:pt x="72" y="7"/>
                  <a:pt x="72" y="7"/>
                </a:cubicBezTo>
                <a:cubicBezTo>
                  <a:pt x="73" y="7"/>
                  <a:pt x="75" y="8"/>
                  <a:pt x="75" y="9"/>
                </a:cubicBezTo>
                <a:cubicBezTo>
                  <a:pt x="84" y="36"/>
                  <a:pt x="84" y="36"/>
                  <a:pt x="84" y="36"/>
                </a:cubicBezTo>
                <a:cubicBezTo>
                  <a:pt x="17" y="36"/>
                  <a:pt x="17" y="36"/>
                  <a:pt x="17" y="36"/>
                </a:cubicBezTo>
                <a:lnTo>
                  <a:pt x="26" y="9"/>
                </a:lnTo>
                <a:close/>
                <a:moveTo>
                  <a:pt x="21" y="58"/>
                </a:moveTo>
                <a:cubicBezTo>
                  <a:pt x="17" y="58"/>
                  <a:pt x="14" y="54"/>
                  <a:pt x="14" y="50"/>
                </a:cubicBezTo>
                <a:cubicBezTo>
                  <a:pt x="14" y="46"/>
                  <a:pt x="17" y="43"/>
                  <a:pt x="21" y="43"/>
                </a:cubicBezTo>
                <a:cubicBezTo>
                  <a:pt x="25" y="43"/>
                  <a:pt x="29" y="46"/>
                  <a:pt x="29" y="50"/>
                </a:cubicBezTo>
                <a:cubicBezTo>
                  <a:pt x="29" y="54"/>
                  <a:pt x="25" y="58"/>
                  <a:pt x="21" y="58"/>
                </a:cubicBezTo>
                <a:close/>
                <a:moveTo>
                  <a:pt x="65" y="58"/>
                </a:moveTo>
                <a:cubicBezTo>
                  <a:pt x="36" y="58"/>
                  <a:pt x="36" y="58"/>
                  <a:pt x="36" y="58"/>
                </a:cubicBezTo>
                <a:cubicBezTo>
                  <a:pt x="36" y="50"/>
                  <a:pt x="36" y="50"/>
                  <a:pt x="36" y="50"/>
                </a:cubicBezTo>
                <a:cubicBezTo>
                  <a:pt x="65" y="50"/>
                  <a:pt x="65" y="50"/>
                  <a:pt x="65" y="50"/>
                </a:cubicBezTo>
                <a:lnTo>
                  <a:pt x="65" y="58"/>
                </a:lnTo>
                <a:close/>
                <a:moveTo>
                  <a:pt x="79" y="58"/>
                </a:moveTo>
                <a:cubicBezTo>
                  <a:pt x="75" y="58"/>
                  <a:pt x="72" y="54"/>
                  <a:pt x="72" y="50"/>
                </a:cubicBezTo>
                <a:cubicBezTo>
                  <a:pt x="72" y="46"/>
                  <a:pt x="75" y="43"/>
                  <a:pt x="79" y="43"/>
                </a:cubicBezTo>
                <a:cubicBezTo>
                  <a:pt x="83" y="43"/>
                  <a:pt x="87" y="46"/>
                  <a:pt x="87" y="50"/>
                </a:cubicBezTo>
                <a:cubicBezTo>
                  <a:pt x="87" y="54"/>
                  <a:pt x="83" y="58"/>
                  <a:pt x="79"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en-US" sz="2400" dirty="0">
              <a:solidFill>
                <a:prstClr val="black"/>
              </a:solidFill>
              <a:latin typeface="Calibri" panose="020F0502020204030204"/>
            </a:endParaRPr>
          </a:p>
        </p:txBody>
      </p:sp>
      <p:sp>
        <p:nvSpPr>
          <p:cNvPr id="49" name="Freeform 24"/>
          <p:cNvSpPr>
            <a:spLocks noEditPoints="1"/>
          </p:cNvSpPr>
          <p:nvPr/>
        </p:nvSpPr>
        <p:spPr bwMode="auto">
          <a:xfrm>
            <a:off x="650567" y="2093388"/>
            <a:ext cx="1014984" cy="1014984"/>
          </a:xfrm>
          <a:custGeom>
            <a:avLst/>
            <a:gdLst>
              <a:gd name="T0" fmla="*/ 2147483646 w 77"/>
              <a:gd name="T1" fmla="*/ 2147483646 h 72"/>
              <a:gd name="T2" fmla="*/ 2147483646 w 77"/>
              <a:gd name="T3" fmla="*/ 2147483646 h 72"/>
              <a:gd name="T4" fmla="*/ 2147483646 w 77"/>
              <a:gd name="T5" fmla="*/ 2147483646 h 72"/>
              <a:gd name="T6" fmla="*/ 2147483646 w 77"/>
              <a:gd name="T7" fmla="*/ 2147483646 h 72"/>
              <a:gd name="T8" fmla="*/ 2147483646 w 77"/>
              <a:gd name="T9" fmla="*/ 2147483646 h 72"/>
              <a:gd name="T10" fmla="*/ 2147483646 w 77"/>
              <a:gd name="T11" fmla="*/ 2147483646 h 72"/>
              <a:gd name="T12" fmla="*/ 0 w 77"/>
              <a:gd name="T13" fmla="*/ 2147483646 h 72"/>
              <a:gd name="T14" fmla="*/ 0 w 77"/>
              <a:gd name="T15" fmla="*/ 2147483646 h 72"/>
              <a:gd name="T16" fmla="*/ 2147483646 w 77"/>
              <a:gd name="T17" fmla="*/ 0 h 72"/>
              <a:gd name="T18" fmla="*/ 2147483646 w 77"/>
              <a:gd name="T19" fmla="*/ 2147483646 h 72"/>
              <a:gd name="T20" fmla="*/ 2147483646 w 77"/>
              <a:gd name="T21" fmla="*/ 2147483646 h 72"/>
              <a:gd name="T22" fmla="*/ 2147483646 w 77"/>
              <a:gd name="T23" fmla="*/ 2147483646 h 72"/>
              <a:gd name="T24" fmla="*/ 0 w 77"/>
              <a:gd name="T25" fmla="*/ 2147483646 h 72"/>
              <a:gd name="T26" fmla="*/ 0 w 77"/>
              <a:gd name="T27" fmla="*/ 2147483646 h 72"/>
              <a:gd name="T28" fmla="*/ 2147483646 w 77"/>
              <a:gd name="T29" fmla="*/ 2147483646 h 72"/>
              <a:gd name="T30" fmla="*/ 2147483646 w 77"/>
              <a:gd name="T31" fmla="*/ 2147483646 h 72"/>
              <a:gd name="T32" fmla="*/ 2147483646 w 77"/>
              <a:gd name="T33" fmla="*/ 2147483646 h 72"/>
              <a:gd name="T34" fmla="*/ 2147483646 w 77"/>
              <a:gd name="T35" fmla="*/ 2147483646 h 72"/>
              <a:gd name="T36" fmla="*/ 2147483646 w 77"/>
              <a:gd name="T37" fmla="*/ 2147483646 h 72"/>
              <a:gd name="T38" fmla="*/ 2147483646 w 77"/>
              <a:gd name="T39" fmla="*/ 2147483646 h 72"/>
              <a:gd name="T40" fmla="*/ 2147483646 w 77"/>
              <a:gd name="T41" fmla="*/ 2147483646 h 72"/>
              <a:gd name="T42" fmla="*/ 2147483646 w 77"/>
              <a:gd name="T43" fmla="*/ 2147483646 h 72"/>
              <a:gd name="T44" fmla="*/ 2147483646 w 77"/>
              <a:gd name="T45" fmla="*/ 2147483646 h 72"/>
              <a:gd name="T46" fmla="*/ 2147483646 w 77"/>
              <a:gd name="T47" fmla="*/ 2147483646 h 72"/>
              <a:gd name="T48" fmla="*/ 2147483646 w 77"/>
              <a:gd name="T49" fmla="*/ 2147483646 h 72"/>
              <a:gd name="T50" fmla="*/ 2147483646 w 77"/>
              <a:gd name="T51" fmla="*/ 2147483646 h 72"/>
              <a:gd name="T52" fmla="*/ 2147483646 w 77"/>
              <a:gd name="T53" fmla="*/ 2147483646 h 72"/>
              <a:gd name="T54" fmla="*/ 2147483646 w 77"/>
              <a:gd name="T55" fmla="*/ 2147483646 h 72"/>
              <a:gd name="T56" fmla="*/ 2147483646 w 77"/>
              <a:gd name="T57" fmla="*/ 2147483646 h 72"/>
              <a:gd name="T58" fmla="*/ 2147483646 w 77"/>
              <a:gd name="T59" fmla="*/ 2147483646 h 72"/>
              <a:gd name="T60" fmla="*/ 2147483646 w 77"/>
              <a:gd name="T61" fmla="*/ 2147483646 h 72"/>
              <a:gd name="T62" fmla="*/ 2147483646 w 77"/>
              <a:gd name="T63" fmla="*/ 2147483646 h 72"/>
              <a:gd name="T64" fmla="*/ 2147483646 w 77"/>
              <a:gd name="T65" fmla="*/ 2147483646 h 72"/>
              <a:gd name="T66" fmla="*/ 2147483646 w 77"/>
              <a:gd name="T67" fmla="*/ 2147483646 h 72"/>
              <a:gd name="T68" fmla="*/ 2147483646 w 77"/>
              <a:gd name="T69" fmla="*/ 2147483646 h 72"/>
              <a:gd name="T70" fmla="*/ 2147483646 w 77"/>
              <a:gd name="T71" fmla="*/ 2147483646 h 72"/>
              <a:gd name="T72" fmla="*/ 2147483646 w 77"/>
              <a:gd name="T73" fmla="*/ 2147483646 h 72"/>
              <a:gd name="T74" fmla="*/ 2147483646 w 77"/>
              <a:gd name="T75" fmla="*/ 2147483646 h 72"/>
              <a:gd name="T76" fmla="*/ 2147483646 w 77"/>
              <a:gd name="T77" fmla="*/ 2147483646 h 72"/>
              <a:gd name="T78" fmla="*/ 2147483646 w 77"/>
              <a:gd name="T79" fmla="*/ 2147483646 h 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7" h="72">
                <a:moveTo>
                  <a:pt x="77" y="16"/>
                </a:moveTo>
                <a:cubicBezTo>
                  <a:pt x="77" y="21"/>
                  <a:pt x="77" y="21"/>
                  <a:pt x="77" y="21"/>
                </a:cubicBezTo>
                <a:cubicBezTo>
                  <a:pt x="72" y="21"/>
                  <a:pt x="72" y="21"/>
                  <a:pt x="72" y="21"/>
                </a:cubicBezTo>
                <a:cubicBezTo>
                  <a:pt x="72" y="22"/>
                  <a:pt x="70" y="23"/>
                  <a:pt x="69" y="23"/>
                </a:cubicBezTo>
                <a:cubicBezTo>
                  <a:pt x="8" y="23"/>
                  <a:pt x="8" y="23"/>
                  <a:pt x="8" y="23"/>
                </a:cubicBezTo>
                <a:cubicBezTo>
                  <a:pt x="6" y="23"/>
                  <a:pt x="5" y="22"/>
                  <a:pt x="5" y="21"/>
                </a:cubicBezTo>
                <a:cubicBezTo>
                  <a:pt x="0" y="21"/>
                  <a:pt x="0" y="21"/>
                  <a:pt x="0" y="21"/>
                </a:cubicBezTo>
                <a:cubicBezTo>
                  <a:pt x="0" y="16"/>
                  <a:pt x="0" y="16"/>
                  <a:pt x="0" y="16"/>
                </a:cubicBezTo>
                <a:cubicBezTo>
                  <a:pt x="38" y="0"/>
                  <a:pt x="38" y="0"/>
                  <a:pt x="38" y="0"/>
                </a:cubicBezTo>
                <a:lnTo>
                  <a:pt x="77" y="16"/>
                </a:lnTo>
                <a:close/>
                <a:moveTo>
                  <a:pt x="77" y="67"/>
                </a:moveTo>
                <a:cubicBezTo>
                  <a:pt x="77" y="72"/>
                  <a:pt x="77" y="72"/>
                  <a:pt x="77" y="72"/>
                </a:cubicBezTo>
                <a:cubicBezTo>
                  <a:pt x="0" y="72"/>
                  <a:pt x="0" y="72"/>
                  <a:pt x="0" y="72"/>
                </a:cubicBezTo>
                <a:cubicBezTo>
                  <a:pt x="0" y="67"/>
                  <a:pt x="0" y="67"/>
                  <a:pt x="0" y="67"/>
                </a:cubicBezTo>
                <a:cubicBezTo>
                  <a:pt x="0" y="66"/>
                  <a:pt x="1" y="65"/>
                  <a:pt x="3" y="65"/>
                </a:cubicBezTo>
                <a:cubicBezTo>
                  <a:pt x="74" y="65"/>
                  <a:pt x="74" y="65"/>
                  <a:pt x="74" y="65"/>
                </a:cubicBezTo>
                <a:cubicBezTo>
                  <a:pt x="76" y="65"/>
                  <a:pt x="77" y="66"/>
                  <a:pt x="77" y="67"/>
                </a:cubicBezTo>
                <a:close/>
                <a:moveTo>
                  <a:pt x="20" y="26"/>
                </a:moveTo>
                <a:cubicBezTo>
                  <a:pt x="20" y="57"/>
                  <a:pt x="20" y="57"/>
                  <a:pt x="20" y="57"/>
                </a:cubicBezTo>
                <a:cubicBezTo>
                  <a:pt x="25" y="57"/>
                  <a:pt x="25" y="57"/>
                  <a:pt x="25" y="57"/>
                </a:cubicBezTo>
                <a:cubicBezTo>
                  <a:pt x="25" y="26"/>
                  <a:pt x="25" y="26"/>
                  <a:pt x="25" y="26"/>
                </a:cubicBezTo>
                <a:cubicBezTo>
                  <a:pt x="36" y="26"/>
                  <a:pt x="36" y="26"/>
                  <a:pt x="36" y="26"/>
                </a:cubicBezTo>
                <a:cubicBezTo>
                  <a:pt x="36" y="57"/>
                  <a:pt x="36" y="57"/>
                  <a:pt x="36" y="57"/>
                </a:cubicBezTo>
                <a:cubicBezTo>
                  <a:pt x="41" y="57"/>
                  <a:pt x="41" y="57"/>
                  <a:pt x="41" y="57"/>
                </a:cubicBezTo>
                <a:cubicBezTo>
                  <a:pt x="41" y="26"/>
                  <a:pt x="41" y="26"/>
                  <a:pt x="41" y="26"/>
                </a:cubicBezTo>
                <a:cubicBezTo>
                  <a:pt x="51" y="26"/>
                  <a:pt x="51" y="26"/>
                  <a:pt x="51" y="26"/>
                </a:cubicBezTo>
                <a:cubicBezTo>
                  <a:pt x="51" y="57"/>
                  <a:pt x="51" y="57"/>
                  <a:pt x="51" y="57"/>
                </a:cubicBezTo>
                <a:cubicBezTo>
                  <a:pt x="56" y="57"/>
                  <a:pt x="56" y="57"/>
                  <a:pt x="56" y="57"/>
                </a:cubicBezTo>
                <a:cubicBezTo>
                  <a:pt x="56" y="26"/>
                  <a:pt x="56" y="26"/>
                  <a:pt x="56" y="26"/>
                </a:cubicBezTo>
                <a:cubicBezTo>
                  <a:pt x="67" y="26"/>
                  <a:pt x="67" y="26"/>
                  <a:pt x="67" y="26"/>
                </a:cubicBezTo>
                <a:cubicBezTo>
                  <a:pt x="67" y="57"/>
                  <a:pt x="67" y="57"/>
                  <a:pt x="67" y="57"/>
                </a:cubicBezTo>
                <a:cubicBezTo>
                  <a:pt x="69" y="57"/>
                  <a:pt x="69" y="57"/>
                  <a:pt x="69" y="57"/>
                </a:cubicBezTo>
                <a:cubicBezTo>
                  <a:pt x="70" y="57"/>
                  <a:pt x="72" y="58"/>
                  <a:pt x="72" y="59"/>
                </a:cubicBezTo>
                <a:cubicBezTo>
                  <a:pt x="72" y="62"/>
                  <a:pt x="72" y="62"/>
                  <a:pt x="72" y="62"/>
                </a:cubicBezTo>
                <a:cubicBezTo>
                  <a:pt x="5" y="62"/>
                  <a:pt x="5" y="62"/>
                  <a:pt x="5" y="62"/>
                </a:cubicBezTo>
                <a:cubicBezTo>
                  <a:pt x="5" y="59"/>
                  <a:pt x="5" y="59"/>
                  <a:pt x="5" y="59"/>
                </a:cubicBezTo>
                <a:cubicBezTo>
                  <a:pt x="5" y="58"/>
                  <a:pt x="6" y="57"/>
                  <a:pt x="8" y="57"/>
                </a:cubicBezTo>
                <a:cubicBezTo>
                  <a:pt x="10" y="57"/>
                  <a:pt x="10" y="57"/>
                  <a:pt x="10" y="57"/>
                </a:cubicBezTo>
                <a:cubicBezTo>
                  <a:pt x="10" y="26"/>
                  <a:pt x="10" y="26"/>
                  <a:pt x="10" y="26"/>
                </a:cubicBezTo>
                <a:lnTo>
                  <a:pt x="20" y="2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899" tIns="60951" rIns="121899" bIns="60951"/>
          <a:lstStyle/>
          <a:p>
            <a:pPr defTabSz="608791" eaLnBrk="0" fontAlgn="base" hangingPunct="0">
              <a:spcBef>
                <a:spcPct val="0"/>
              </a:spcBef>
              <a:spcAft>
                <a:spcPct val="0"/>
              </a:spcAft>
              <a:defRPr/>
            </a:pPr>
            <a:endParaRPr lang="en-US" sz="900" dirty="0">
              <a:solidFill>
                <a:srgbClr val="91969B"/>
              </a:solidFill>
              <a:latin typeface="Calibri" panose="020F0502020204030204" pitchFamily="34" charset="0"/>
              <a:ea typeface="MS PGothic" panose="020B0600070205080204" pitchFamily="34" charset="-128"/>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0930" y="1981248"/>
            <a:ext cx="1100167" cy="1196139"/>
          </a:xfrm>
          <a:prstGeom prst="rect">
            <a:avLst/>
          </a:prstGeom>
        </p:spPr>
      </p:pic>
      <p:sp>
        <p:nvSpPr>
          <p:cNvPr id="5" name="Rectangle 4"/>
          <p:cNvSpPr/>
          <p:nvPr/>
        </p:nvSpPr>
        <p:spPr>
          <a:xfrm>
            <a:off x="812801" y="265501"/>
            <a:ext cx="5315879" cy="707886"/>
          </a:xfrm>
          <a:prstGeom prst="rect">
            <a:avLst/>
          </a:prstGeom>
        </p:spPr>
        <p:txBody>
          <a:bodyPr wrap="none">
            <a:spAutoFit/>
          </a:bodyPr>
          <a:lstStyle/>
          <a:p>
            <a:pPr defTabSz="914377">
              <a:defRPr/>
            </a:pPr>
            <a:r>
              <a:rPr lang="en-US" sz="4000" b="1" kern="0" dirty="0">
                <a:solidFill>
                  <a:prstClr val="white"/>
                </a:solidFill>
                <a:latin typeface="Calibri Light" panose="020F0302020204030204"/>
              </a:rPr>
              <a:t>EVs are having a moment</a:t>
            </a:r>
            <a:endParaRPr lang="en-US" b="1" kern="0" dirty="0">
              <a:solidFill>
                <a:prstClr val="white"/>
              </a:solidFill>
              <a:latin typeface="Calibri" panose="020F0502020204030204"/>
            </a:endParaRPr>
          </a:p>
        </p:txBody>
      </p:sp>
    </p:spTree>
    <p:extLst>
      <p:ext uri="{BB962C8B-B14F-4D97-AF65-F5344CB8AC3E}">
        <p14:creationId xmlns:p14="http://schemas.microsoft.com/office/powerpoint/2010/main" val="16216406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Electrified vehicles take up 12.2% of the LV market</a:t>
            </a:r>
            <a:endParaRPr lang="en-US" sz="3200" dirty="0">
              <a:solidFill>
                <a:srgbClr val="00B0F0"/>
              </a:solidFill>
            </a:endParaRPr>
          </a:p>
        </p:txBody>
      </p:sp>
      <p:graphicFrame>
        <p:nvGraphicFramePr>
          <p:cNvPr id="8" name="Object 4"/>
          <p:cNvGraphicFramePr>
            <a:graphicFrameLocks noGrp="1"/>
          </p:cNvGraphicFramePr>
          <p:nvPr>
            <p:ph idx="1"/>
          </p:nvPr>
        </p:nvGraphicFramePr>
        <p:xfrm>
          <a:off x="841248" y="1691640"/>
          <a:ext cx="105156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Box 14"/>
          <p:cNvSpPr txBox="1">
            <a:spLocks noChangeArrowheads="1"/>
          </p:cNvSpPr>
          <p:nvPr/>
        </p:nvSpPr>
        <p:spPr bwMode="auto">
          <a:xfrm>
            <a:off x="548641" y="6263641"/>
            <a:ext cx="6157455" cy="246221"/>
          </a:xfrm>
          <a:prstGeom prst="rect">
            <a:avLst/>
          </a:prstGeom>
          <a:noFill/>
          <a:ln w="9525">
            <a:noFill/>
            <a:miter lim="800000"/>
            <a:headEnd/>
            <a:tailEnd/>
          </a:ln>
        </p:spPr>
        <p:txBody>
          <a:bodyPr wrap="none">
            <a:spAutoFit/>
          </a:bodyPr>
          <a:lstStyle/>
          <a:p>
            <a:pPr defTabSz="914377" eaLnBrk="0" hangingPunct="0"/>
            <a:r>
              <a:rPr lang="en-US" sz="1000" i="1" dirty="0">
                <a:solidFill>
                  <a:prstClr val="white">
                    <a:lumMod val="50000"/>
                  </a:prstClr>
                </a:solidFill>
                <a:latin typeface="Calibri" panose="020F0502020204030204"/>
                <a:cs typeface="Arial" charset="0"/>
              </a:rPr>
              <a:t>Note: Electrified Segment consists of BEVs, HEVs and PHEVs; all other segments are sales exclusive of Hybrid models</a:t>
            </a:r>
          </a:p>
        </p:txBody>
      </p:sp>
      <p:sp>
        <p:nvSpPr>
          <p:cNvPr id="11" name="Text Box 14"/>
          <p:cNvSpPr txBox="1">
            <a:spLocks noChangeArrowheads="1"/>
          </p:cNvSpPr>
          <p:nvPr/>
        </p:nvSpPr>
        <p:spPr bwMode="auto">
          <a:xfrm>
            <a:off x="548641" y="6583681"/>
            <a:ext cx="2954655" cy="246221"/>
          </a:xfrm>
          <a:prstGeom prst="rect">
            <a:avLst/>
          </a:prstGeom>
          <a:noFill/>
          <a:ln w="9525">
            <a:noFill/>
            <a:miter lim="800000"/>
            <a:headEnd/>
            <a:tailEnd/>
          </a:ln>
        </p:spPr>
        <p:txBody>
          <a:bodyPr wrap="none">
            <a:spAutoFit/>
          </a:bodyPr>
          <a:lstStyle>
            <a:defPPr>
              <a:defRPr lang="en-US"/>
            </a:defPPr>
            <a:lvl1pPr>
              <a:defRPr sz="1050" i="1">
                <a:latin typeface="+mn-lt"/>
                <a:cs typeface="Arial" charset="0"/>
              </a:defRPr>
            </a:lvl1pPr>
          </a:lstStyle>
          <a:p>
            <a:pPr defTabSz="914377"/>
            <a:r>
              <a:rPr lang="en-US" sz="1000" dirty="0">
                <a:solidFill>
                  <a:prstClr val="white">
                    <a:lumMod val="50000"/>
                  </a:prstClr>
                </a:solidFill>
                <a:latin typeface="Calibri" panose="020F0502020204030204"/>
              </a:rPr>
              <a:t>Source: Wards Automotive Reports and CAR Research</a:t>
            </a:r>
          </a:p>
        </p:txBody>
      </p:sp>
    </p:spTree>
    <p:extLst>
      <p:ext uri="{BB962C8B-B14F-4D97-AF65-F5344CB8AC3E}">
        <p14:creationId xmlns:p14="http://schemas.microsoft.com/office/powerpoint/2010/main" val="108289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924" y="365125"/>
            <a:ext cx="9350829" cy="1325563"/>
          </a:xfrm>
        </p:spPr>
        <p:txBody>
          <a:bodyPr>
            <a:normAutofit/>
          </a:bodyPr>
          <a:lstStyle/>
          <a:p>
            <a:r>
              <a:rPr lang="en-US" dirty="0"/>
              <a:t>Electrified vehicles see a massive increase in year-to-date sales since last year</a:t>
            </a:r>
            <a:endParaRPr lang="en-US" sz="3200" dirty="0">
              <a:solidFill>
                <a:srgbClr val="00B0F0"/>
              </a:solidFill>
            </a:endParaRPr>
          </a:p>
        </p:txBody>
      </p:sp>
      <p:graphicFrame>
        <p:nvGraphicFramePr>
          <p:cNvPr id="9" name="Object 9"/>
          <p:cNvGraphicFramePr>
            <a:graphicFrameLocks noGrp="1"/>
          </p:cNvGraphicFramePr>
          <p:nvPr>
            <p:ph idx="1"/>
          </p:nvPr>
        </p:nvGraphicFramePr>
        <p:xfrm>
          <a:off x="841248" y="1691640"/>
          <a:ext cx="105156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Box 14"/>
          <p:cNvSpPr txBox="1">
            <a:spLocks noChangeArrowheads="1"/>
          </p:cNvSpPr>
          <p:nvPr/>
        </p:nvSpPr>
        <p:spPr bwMode="auto">
          <a:xfrm>
            <a:off x="548349" y="6263641"/>
            <a:ext cx="3342582" cy="246221"/>
          </a:xfrm>
          <a:prstGeom prst="rect">
            <a:avLst/>
          </a:prstGeom>
          <a:noFill/>
          <a:ln w="9525">
            <a:noFill/>
            <a:miter lim="800000"/>
            <a:headEnd/>
            <a:tailEnd/>
          </a:ln>
        </p:spPr>
        <p:txBody>
          <a:bodyPr wrap="none">
            <a:spAutoFit/>
          </a:bodyPr>
          <a:lstStyle/>
          <a:p>
            <a:pPr defTabSz="914377" eaLnBrk="0" hangingPunct="0">
              <a:defRPr/>
            </a:pPr>
            <a:r>
              <a:rPr lang="en-US" sz="1000" i="1" dirty="0">
                <a:solidFill>
                  <a:prstClr val="white">
                    <a:lumMod val="50000"/>
                  </a:prstClr>
                </a:solidFill>
                <a:latin typeface="Calibri" panose="020F0502020204030204"/>
                <a:cs typeface="Arial" charset="0"/>
              </a:rPr>
              <a:t>Note: All other segments are sales exclusive of Hybrid models</a:t>
            </a:r>
          </a:p>
        </p:txBody>
      </p:sp>
      <p:sp>
        <p:nvSpPr>
          <p:cNvPr id="11" name="Text Box 14"/>
          <p:cNvSpPr txBox="1">
            <a:spLocks noChangeArrowheads="1"/>
          </p:cNvSpPr>
          <p:nvPr/>
        </p:nvSpPr>
        <p:spPr bwMode="auto">
          <a:xfrm>
            <a:off x="548641" y="6583681"/>
            <a:ext cx="2954655" cy="246221"/>
          </a:xfrm>
          <a:prstGeom prst="rect">
            <a:avLst/>
          </a:prstGeom>
          <a:noFill/>
          <a:ln w="9525">
            <a:noFill/>
            <a:miter lim="800000"/>
            <a:headEnd/>
            <a:tailEnd/>
          </a:ln>
        </p:spPr>
        <p:txBody>
          <a:bodyPr wrap="none">
            <a:spAutoFit/>
          </a:bodyPr>
          <a:lstStyle>
            <a:defPPr>
              <a:defRPr lang="en-US"/>
            </a:defPPr>
            <a:lvl1pPr>
              <a:defRPr sz="1050" i="1">
                <a:latin typeface="+mn-lt"/>
                <a:cs typeface="Arial" charset="0"/>
              </a:defRPr>
            </a:lvl1pPr>
          </a:lstStyle>
          <a:p>
            <a:pPr defTabSz="914377">
              <a:defRPr/>
            </a:pPr>
            <a:r>
              <a:rPr lang="en-US" sz="1000" dirty="0">
                <a:solidFill>
                  <a:prstClr val="white">
                    <a:lumMod val="50000"/>
                  </a:prstClr>
                </a:solidFill>
                <a:latin typeface="Calibri" panose="020F0502020204030204"/>
              </a:rPr>
              <a:t>Source: Wards Automotive Reports and CAR Research</a:t>
            </a:r>
          </a:p>
        </p:txBody>
      </p:sp>
    </p:spTree>
    <p:extLst>
      <p:ext uri="{BB962C8B-B14F-4D97-AF65-F5344CB8AC3E}">
        <p14:creationId xmlns:p14="http://schemas.microsoft.com/office/powerpoint/2010/main" val="1434574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Hybrid, Plug-In Hybrid, and BEVs are all at historically high market shares in the new year</a:t>
            </a:r>
          </a:p>
        </p:txBody>
      </p:sp>
      <p:sp>
        <p:nvSpPr>
          <p:cNvPr id="6" name="Text Box 14"/>
          <p:cNvSpPr txBox="1">
            <a:spLocks noChangeArrowheads="1"/>
          </p:cNvSpPr>
          <p:nvPr/>
        </p:nvSpPr>
        <p:spPr bwMode="auto">
          <a:xfrm>
            <a:off x="555747" y="6220387"/>
            <a:ext cx="3012363" cy="246221"/>
          </a:xfrm>
          <a:prstGeom prst="rect">
            <a:avLst/>
          </a:prstGeom>
          <a:noFill/>
          <a:ln w="9525">
            <a:noFill/>
            <a:miter lim="800000"/>
            <a:headEnd/>
            <a:tailEnd/>
          </a:ln>
        </p:spPr>
        <p:txBody>
          <a:bodyPr wrap="none">
            <a:spAutoFit/>
          </a:bodyPr>
          <a:lstStyle/>
          <a:p>
            <a:pPr defTabSz="914377" eaLnBrk="0" hangingPunct="0"/>
            <a:r>
              <a:rPr lang="en-US" sz="1000" i="1" dirty="0">
                <a:solidFill>
                  <a:prstClr val="white">
                    <a:lumMod val="50000"/>
                  </a:prstClr>
                </a:solidFill>
                <a:latin typeface="Calibri" panose="020F0502020204030204"/>
                <a:cs typeface="Arial" charset="0"/>
              </a:rPr>
              <a:t>Note: Electrified vehicles consist of BEV, HEV and PHEV</a:t>
            </a:r>
          </a:p>
        </p:txBody>
      </p:sp>
      <p:sp>
        <p:nvSpPr>
          <p:cNvPr id="7" name="Text Box 14"/>
          <p:cNvSpPr txBox="1">
            <a:spLocks noChangeArrowheads="1"/>
          </p:cNvSpPr>
          <p:nvPr/>
        </p:nvSpPr>
        <p:spPr bwMode="auto">
          <a:xfrm>
            <a:off x="548640" y="6583681"/>
            <a:ext cx="4927952" cy="246221"/>
          </a:xfrm>
          <a:prstGeom prst="rect">
            <a:avLst/>
          </a:prstGeom>
          <a:noFill/>
          <a:ln w="9525">
            <a:noFill/>
            <a:miter lim="800000"/>
            <a:headEnd/>
            <a:tailEnd/>
          </a:ln>
        </p:spPr>
        <p:txBody>
          <a:bodyPr wrap="none">
            <a:spAutoFit/>
          </a:bodyPr>
          <a:lstStyle>
            <a:defPPr>
              <a:defRPr lang="en-US"/>
            </a:defPPr>
            <a:lvl1pPr>
              <a:defRPr sz="1050" i="1">
                <a:latin typeface="+mn-lt"/>
                <a:cs typeface="Arial" charset="0"/>
              </a:defRPr>
            </a:lvl1pPr>
          </a:lstStyle>
          <a:p>
            <a:pPr defTabSz="914377"/>
            <a:r>
              <a:rPr lang="en-US" sz="1000" dirty="0">
                <a:solidFill>
                  <a:prstClr val="white">
                    <a:lumMod val="50000"/>
                  </a:prstClr>
                </a:solidFill>
                <a:latin typeface="Calibri" panose="020F0502020204030204"/>
              </a:rPr>
              <a:t>Source:  Ward’s Automotive Reports (from 2010 and on), HybridCars.com and CAR Research</a:t>
            </a:r>
          </a:p>
        </p:txBody>
      </p:sp>
      <p:graphicFrame>
        <p:nvGraphicFramePr>
          <p:cNvPr id="8" name="Chart 7"/>
          <p:cNvGraphicFramePr/>
          <p:nvPr/>
        </p:nvGraphicFramePr>
        <p:xfrm>
          <a:off x="838199" y="1690688"/>
          <a:ext cx="105156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17241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59383" y="372590"/>
            <a:ext cx="10035948" cy="877703"/>
          </a:xfrm>
        </p:spPr>
        <p:txBody>
          <a:bodyPr>
            <a:normAutofit/>
          </a:bodyPr>
          <a:lstStyle/>
          <a:p>
            <a:r>
              <a:rPr lang="en-US" sz="3200" dirty="0">
                <a:solidFill>
                  <a:schemeClr val="tx2"/>
                </a:solidFill>
              </a:rPr>
              <a:t>EV Releases, Sales, and Production Projections</a:t>
            </a:r>
            <a:endParaRPr lang="en-US" sz="2800" dirty="0">
              <a:solidFill>
                <a:srgbClr val="00B0F0"/>
              </a:solidFill>
            </a:endParaRPr>
          </a:p>
        </p:txBody>
      </p:sp>
      <p:graphicFrame>
        <p:nvGraphicFramePr>
          <p:cNvPr id="2" name="Diagram 1"/>
          <p:cNvGraphicFramePr/>
          <p:nvPr/>
        </p:nvGraphicFramePr>
        <p:xfrm>
          <a:off x="204869" y="5791961"/>
          <a:ext cx="11782265" cy="599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9" name="Group 28"/>
          <p:cNvGrpSpPr/>
          <p:nvPr/>
        </p:nvGrpSpPr>
        <p:grpSpPr>
          <a:xfrm>
            <a:off x="5364689" y="3337244"/>
            <a:ext cx="1623059" cy="2560555"/>
            <a:chOff x="3586415" y="2802515"/>
            <a:chExt cx="1623059" cy="2179543"/>
          </a:xfrm>
        </p:grpSpPr>
        <p:sp>
          <p:nvSpPr>
            <p:cNvPr id="71" name="TextBox 70"/>
            <p:cNvSpPr txBox="1"/>
            <p:nvPr/>
          </p:nvSpPr>
          <p:spPr>
            <a:xfrm>
              <a:off x="3586415" y="3448388"/>
              <a:ext cx="1623059" cy="1533670"/>
            </a:xfrm>
            <a:prstGeom prst="rect">
              <a:avLst/>
            </a:prstGeom>
            <a:noFill/>
          </p:spPr>
          <p:txBody>
            <a:bodyPr wrap="square" rtlCol="0">
              <a:spAutoFit/>
            </a:bodyPr>
            <a:lstStyle/>
            <a:p>
              <a:pPr defTabSz="914377">
                <a:defRPr/>
              </a:pPr>
              <a:endParaRPr lang="en-US" sz="951" b="1" dirty="0">
                <a:solidFill>
                  <a:prstClr val="black"/>
                </a:solidFill>
                <a:latin typeface="Calibri" panose="020F0502020204030204"/>
              </a:endParaRPr>
            </a:p>
            <a:p>
              <a:pPr defTabSz="914377">
                <a:defRPr/>
              </a:pPr>
              <a:endParaRPr lang="en-US" sz="951" b="1" dirty="0">
                <a:solidFill>
                  <a:prstClr val="black"/>
                </a:solidFill>
                <a:latin typeface="Calibri" panose="020F0502020204030204"/>
              </a:endParaRPr>
            </a:p>
            <a:p>
              <a:pPr defTabSz="914377">
                <a:defRPr/>
              </a:pPr>
              <a:endParaRPr lang="en-US" sz="951" b="1" dirty="0">
                <a:solidFill>
                  <a:prstClr val="black"/>
                </a:solidFill>
                <a:latin typeface="Calibri" panose="020F0502020204030204"/>
              </a:endParaRPr>
            </a:p>
            <a:p>
              <a:pPr defTabSz="914377">
                <a:defRPr/>
              </a:pPr>
              <a:r>
                <a:rPr lang="en-US" sz="951" b="1" dirty="0" err="1">
                  <a:solidFill>
                    <a:prstClr val="black"/>
                  </a:solidFill>
                  <a:latin typeface="Calibri" panose="020F0502020204030204"/>
                </a:rPr>
                <a:t>Rivian</a:t>
              </a:r>
              <a:endParaRPr lang="en-US" sz="951" b="1" dirty="0">
                <a:solidFill>
                  <a:prstClr val="black"/>
                </a:solidFill>
                <a:latin typeface="Calibri" panose="020F0502020204030204"/>
              </a:endParaRPr>
            </a:p>
            <a:p>
              <a:pPr defTabSz="914377">
                <a:defRPr/>
              </a:pPr>
              <a:r>
                <a:rPr lang="en-US" sz="951" dirty="0">
                  <a:solidFill>
                    <a:prstClr val="black"/>
                  </a:solidFill>
                  <a:latin typeface="Calibri" panose="020F0502020204030204"/>
                </a:rPr>
                <a:t>Production begins in their Georgia plant</a:t>
              </a:r>
            </a:p>
            <a:p>
              <a:pPr defTabSz="914377">
                <a:defRPr/>
              </a:pPr>
              <a:endParaRPr lang="en-US" sz="800" dirty="0">
                <a:solidFill>
                  <a:prstClr val="black"/>
                </a:solidFill>
                <a:latin typeface="Calibri" panose="020F0502020204030204"/>
              </a:endParaRPr>
            </a:p>
            <a:p>
              <a:pPr defTabSz="914377">
                <a:defRPr/>
              </a:pPr>
              <a:r>
                <a:rPr lang="en-US" sz="951" b="1" dirty="0">
                  <a:solidFill>
                    <a:prstClr val="black"/>
                  </a:solidFill>
                  <a:latin typeface="Calibri" panose="020F0502020204030204"/>
                </a:rPr>
                <a:t>Audi</a:t>
              </a:r>
            </a:p>
            <a:p>
              <a:pPr defTabSz="914377">
                <a:defRPr/>
              </a:pPr>
              <a:r>
                <a:rPr lang="en-US" sz="951" dirty="0">
                  <a:solidFill>
                    <a:prstClr val="black"/>
                  </a:solidFill>
                  <a:latin typeface="Calibri" panose="020F0502020204030204"/>
                </a:rPr>
                <a:t>Starts production  in Chinese that aims to produce 150,000 EVs/year</a:t>
              </a:r>
            </a:p>
            <a:p>
              <a:pPr defTabSz="914377">
                <a:defRPr/>
              </a:pPr>
              <a:endParaRPr lang="en-US" sz="800" dirty="0">
                <a:solidFill>
                  <a:srgbClr val="8D8787"/>
                </a:solidFill>
                <a:latin typeface="Calibri" panose="020F0502020204030204"/>
              </a:endParaRPr>
            </a:p>
          </p:txBody>
        </p:sp>
        <p:cxnSp>
          <p:nvCxnSpPr>
            <p:cNvPr id="55" name="Straight Connector 54"/>
            <p:cNvCxnSpPr>
              <a:cxnSpLocks/>
            </p:cNvCxnSpPr>
            <p:nvPr/>
          </p:nvCxnSpPr>
          <p:spPr>
            <a:xfrm flipV="1">
              <a:off x="3605273" y="2802515"/>
              <a:ext cx="0" cy="2035808"/>
            </a:xfrm>
            <a:prstGeom prst="line">
              <a:avLst/>
            </a:prstGeom>
            <a:ln>
              <a:gradFill flip="none" rotWithShape="1">
                <a:gsLst>
                  <a:gs pos="0">
                    <a:schemeClr val="accent5">
                      <a:lumMod val="0"/>
                      <a:lumOff val="100000"/>
                    </a:schemeClr>
                  </a:gs>
                  <a:gs pos="100000">
                    <a:schemeClr val="accent1"/>
                  </a:gs>
                </a:gsLst>
                <a:lin ang="16800000" scaled="0"/>
                <a:tileRect/>
              </a:gra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6948815" y="1530485"/>
            <a:ext cx="2030032" cy="4556550"/>
            <a:chOff x="7981805" y="1199992"/>
            <a:chExt cx="1485028" cy="4736540"/>
          </a:xfrm>
        </p:grpSpPr>
        <p:sp>
          <p:nvSpPr>
            <p:cNvPr id="78" name="TextBox 77"/>
            <p:cNvSpPr txBox="1"/>
            <p:nvPr/>
          </p:nvSpPr>
          <p:spPr>
            <a:xfrm>
              <a:off x="8005771" y="1285889"/>
              <a:ext cx="1461062" cy="4650643"/>
            </a:xfrm>
            <a:prstGeom prst="rect">
              <a:avLst/>
            </a:prstGeom>
            <a:noFill/>
          </p:spPr>
          <p:txBody>
            <a:bodyPr wrap="square" rtlCol="0">
              <a:spAutoFit/>
            </a:bodyPr>
            <a:lstStyle/>
            <a:p>
              <a:pPr defTabSz="914377">
                <a:defRPr/>
              </a:pPr>
              <a:r>
                <a:rPr lang="en-US" sz="951" b="1" dirty="0">
                  <a:solidFill>
                    <a:prstClr val="black"/>
                  </a:solidFill>
                  <a:latin typeface="Calibri" panose="020F0502020204030204"/>
                </a:rPr>
                <a:t>Genesis</a:t>
              </a:r>
            </a:p>
            <a:p>
              <a:pPr defTabSz="914377">
                <a:defRPr/>
              </a:pPr>
              <a:r>
                <a:rPr lang="en-US" sz="951" dirty="0">
                  <a:solidFill>
                    <a:prstClr val="black"/>
                  </a:solidFill>
                  <a:latin typeface="Calibri" panose="020F0502020204030204"/>
                </a:rPr>
                <a:t>EVs will be the only new models</a:t>
              </a:r>
            </a:p>
            <a:p>
              <a:pPr defTabSz="914377">
                <a:defRPr/>
              </a:pPr>
              <a:endParaRPr lang="en-US" sz="951" b="1" dirty="0">
                <a:solidFill>
                  <a:prstClr val="black"/>
                </a:solidFill>
                <a:latin typeface="Calibri" panose="020F0502020204030204"/>
              </a:endParaRPr>
            </a:p>
            <a:p>
              <a:pPr defTabSz="914377">
                <a:defRPr/>
              </a:pPr>
              <a:r>
                <a:rPr lang="en-US" sz="951" b="1" dirty="0">
                  <a:solidFill>
                    <a:prstClr val="black"/>
                  </a:solidFill>
                  <a:latin typeface="Calibri" panose="020F0502020204030204"/>
                </a:rPr>
                <a:t>Ford</a:t>
              </a:r>
            </a:p>
            <a:p>
              <a:pPr defTabSz="914377">
                <a:defRPr/>
              </a:pPr>
              <a:r>
                <a:rPr lang="en-US" sz="951" dirty="0">
                  <a:solidFill>
                    <a:prstClr val="black"/>
                  </a:solidFill>
                  <a:latin typeface="Calibri" panose="020F0502020204030204"/>
                </a:rPr>
                <a:t>Have sold a total of 1M EVs</a:t>
              </a:r>
            </a:p>
            <a:p>
              <a:pPr defTabSz="914377">
                <a:defRPr/>
              </a:pPr>
              <a:r>
                <a:rPr lang="en-US" sz="951" dirty="0">
                  <a:solidFill>
                    <a:prstClr val="black"/>
                  </a:solidFill>
                  <a:latin typeface="Calibri" panose="020F0502020204030204"/>
                </a:rPr>
                <a:t>Begins battery production in Kentucky plant</a:t>
              </a:r>
            </a:p>
            <a:p>
              <a:pPr defTabSz="914377">
                <a:defRPr/>
              </a:pPr>
              <a:endParaRPr lang="en-US" sz="951" dirty="0">
                <a:solidFill>
                  <a:prstClr val="black"/>
                </a:solidFill>
                <a:latin typeface="Calibri" panose="020F0502020204030204"/>
              </a:endParaRPr>
            </a:p>
            <a:p>
              <a:pPr defTabSz="914377">
                <a:defRPr/>
              </a:pPr>
              <a:r>
                <a:rPr lang="en-US" sz="951" b="1" dirty="0">
                  <a:solidFill>
                    <a:prstClr val="black"/>
                  </a:solidFill>
                  <a:latin typeface="Calibri" panose="020F0502020204030204"/>
                </a:rPr>
                <a:t>GM</a:t>
              </a:r>
            </a:p>
            <a:p>
              <a:pPr defTabSz="914377">
                <a:defRPr/>
              </a:pPr>
              <a:r>
                <a:rPr lang="en-US" sz="951" dirty="0">
                  <a:solidFill>
                    <a:prstClr val="black"/>
                  </a:solidFill>
                  <a:latin typeface="Calibri" panose="020F0502020204030204"/>
                </a:rPr>
                <a:t>30 models by this time</a:t>
              </a:r>
            </a:p>
            <a:p>
              <a:pPr defTabSz="914377">
                <a:defRPr/>
              </a:pPr>
              <a:endParaRPr lang="en-US" sz="951" dirty="0">
                <a:solidFill>
                  <a:prstClr val="black"/>
                </a:solidFill>
                <a:latin typeface="Calibri" panose="020F0502020204030204"/>
              </a:endParaRPr>
            </a:p>
            <a:p>
              <a:pPr defTabSz="914377">
                <a:defRPr/>
              </a:pPr>
              <a:r>
                <a:rPr lang="en-US" sz="951" b="1" dirty="0">
                  <a:solidFill>
                    <a:prstClr val="black"/>
                  </a:solidFill>
                  <a:latin typeface="Calibri" panose="020F0502020204030204"/>
                </a:rPr>
                <a:t>Kia</a:t>
              </a:r>
            </a:p>
            <a:p>
              <a:pPr defTabSz="914377">
                <a:defRPr/>
              </a:pPr>
              <a:r>
                <a:rPr lang="en-US" sz="951" dirty="0">
                  <a:solidFill>
                    <a:prstClr val="black"/>
                  </a:solidFill>
                  <a:latin typeface="Calibri" panose="020F0502020204030204"/>
                </a:rPr>
                <a:t>20% of sales in  Euro, NA, and Korea will be EVs</a:t>
              </a:r>
            </a:p>
            <a:p>
              <a:pPr defTabSz="914377">
                <a:defRPr/>
              </a:pPr>
              <a:r>
                <a:rPr lang="en-US" sz="951" b="1" dirty="0">
                  <a:solidFill>
                    <a:prstClr val="black"/>
                  </a:solidFill>
                  <a:latin typeface="Calibri" panose="020F0502020204030204"/>
                </a:rPr>
                <a:t>Audi</a:t>
              </a:r>
            </a:p>
            <a:p>
              <a:pPr defTabSz="914377">
                <a:defRPr/>
              </a:pPr>
              <a:r>
                <a:rPr lang="en-US" sz="951" dirty="0">
                  <a:solidFill>
                    <a:prstClr val="black"/>
                  </a:solidFill>
                  <a:latin typeface="Calibri" panose="020F0502020204030204"/>
                </a:rPr>
                <a:t>20 models by this time</a:t>
              </a:r>
            </a:p>
            <a:p>
              <a:pPr defTabSz="914377">
                <a:defRPr/>
              </a:pPr>
              <a:endParaRPr lang="en-US" sz="400" dirty="0">
                <a:solidFill>
                  <a:prstClr val="black"/>
                </a:solidFill>
                <a:latin typeface="Calibri" panose="020F0502020204030204"/>
              </a:endParaRPr>
            </a:p>
            <a:p>
              <a:pPr defTabSz="914377">
                <a:defRPr/>
              </a:pPr>
              <a:endParaRPr lang="en-US" sz="400" dirty="0">
                <a:solidFill>
                  <a:prstClr val="black"/>
                </a:solidFill>
                <a:latin typeface="Calibri" panose="020F0502020204030204"/>
              </a:endParaRPr>
            </a:p>
            <a:p>
              <a:pPr defTabSz="914377">
                <a:defRPr/>
              </a:pPr>
              <a:r>
                <a:rPr lang="en-US" sz="951" b="1" dirty="0">
                  <a:solidFill>
                    <a:prstClr val="black"/>
                  </a:solidFill>
                  <a:latin typeface="Calibri" panose="020F0502020204030204"/>
                </a:rPr>
                <a:t>VW</a:t>
              </a:r>
            </a:p>
            <a:p>
              <a:pPr defTabSz="914377">
                <a:defRPr/>
              </a:pPr>
              <a:r>
                <a:rPr lang="en-US" sz="951" dirty="0">
                  <a:solidFill>
                    <a:prstClr val="black"/>
                  </a:solidFill>
                  <a:latin typeface="Calibri" panose="020F0502020204030204"/>
                </a:rPr>
                <a:t>ID.2 production will begin</a:t>
              </a:r>
            </a:p>
            <a:p>
              <a:pPr defTabSz="914377">
                <a:defRPr/>
              </a:pPr>
              <a:endParaRPr lang="en-US" sz="400" i="1" dirty="0">
                <a:solidFill>
                  <a:prstClr val="black"/>
                </a:solidFill>
                <a:latin typeface="Calibri" panose="020F0502020204030204"/>
              </a:endParaRPr>
            </a:p>
            <a:p>
              <a:pPr defTabSz="914377">
                <a:defRPr/>
              </a:pPr>
              <a:r>
                <a:rPr lang="en-US" sz="951" b="1" dirty="0">
                  <a:solidFill>
                    <a:prstClr val="black"/>
                  </a:solidFill>
                  <a:latin typeface="Calibri" panose="020F0502020204030204"/>
                </a:rPr>
                <a:t>Ram</a:t>
              </a:r>
            </a:p>
            <a:p>
              <a:pPr defTabSz="914377">
                <a:defRPr/>
              </a:pPr>
              <a:r>
                <a:rPr lang="en-US" sz="951" i="1" dirty="0">
                  <a:solidFill>
                    <a:prstClr val="black"/>
                  </a:solidFill>
                  <a:latin typeface="Calibri" panose="020F0502020204030204"/>
                </a:rPr>
                <a:t>Ram 1500 EV released</a:t>
              </a:r>
            </a:p>
            <a:p>
              <a:pPr defTabSz="914377">
                <a:defRPr/>
              </a:pPr>
              <a:endParaRPr lang="en-US" sz="400" i="1" dirty="0">
                <a:solidFill>
                  <a:prstClr val="black"/>
                </a:solidFill>
                <a:latin typeface="Calibri" panose="020F0502020204030204"/>
              </a:endParaRPr>
            </a:p>
            <a:p>
              <a:pPr defTabSz="914377">
                <a:defRPr/>
              </a:pPr>
              <a:r>
                <a:rPr lang="en-US" sz="951" b="1" dirty="0">
                  <a:solidFill>
                    <a:prstClr val="black"/>
                  </a:solidFill>
                  <a:latin typeface="Calibri" panose="020F0502020204030204"/>
                </a:rPr>
                <a:t>Mercedes</a:t>
              </a:r>
            </a:p>
            <a:p>
              <a:pPr defTabSz="914377">
                <a:defRPr/>
              </a:pPr>
              <a:r>
                <a:rPr lang="en-US" sz="951" dirty="0">
                  <a:solidFill>
                    <a:prstClr val="black"/>
                  </a:solidFill>
                  <a:latin typeface="Calibri" panose="020F0502020204030204"/>
                </a:rPr>
                <a:t>50% of sales to be EVs</a:t>
              </a:r>
            </a:p>
            <a:p>
              <a:pPr defTabSz="914377">
                <a:defRPr/>
              </a:pPr>
              <a:endParaRPr lang="en-US" sz="400" dirty="0">
                <a:solidFill>
                  <a:prstClr val="black"/>
                </a:solidFill>
                <a:latin typeface="Calibri" panose="020F0502020204030204"/>
              </a:endParaRPr>
            </a:p>
            <a:p>
              <a:pPr defTabSz="914377">
                <a:defRPr/>
              </a:pPr>
              <a:endParaRPr lang="en-US" sz="400" i="1" dirty="0">
                <a:solidFill>
                  <a:prstClr val="black"/>
                </a:solidFill>
                <a:latin typeface="Calibri" panose="020F0502020204030204"/>
              </a:endParaRPr>
            </a:p>
            <a:p>
              <a:pPr defTabSz="914377">
                <a:defRPr/>
              </a:pPr>
              <a:r>
                <a:rPr lang="en-US" sz="951" b="1" dirty="0">
                  <a:solidFill>
                    <a:prstClr val="black"/>
                  </a:solidFill>
                  <a:latin typeface="Calibri" panose="020F0502020204030204"/>
                </a:rPr>
                <a:t>Nissan</a:t>
              </a:r>
            </a:p>
            <a:p>
              <a:pPr defTabSz="914377">
                <a:defRPr/>
              </a:pPr>
              <a:r>
                <a:rPr lang="en-US" sz="951" dirty="0">
                  <a:solidFill>
                    <a:prstClr val="black"/>
                  </a:solidFill>
                  <a:latin typeface="Calibri" panose="020F0502020204030204"/>
                </a:rPr>
                <a:t>EV plant will begin assembly in Mississippi</a:t>
              </a:r>
            </a:p>
            <a:p>
              <a:pPr defTabSz="914377">
                <a:defRPr/>
              </a:pPr>
              <a:endParaRPr lang="en-US" sz="400" i="1" dirty="0">
                <a:solidFill>
                  <a:srgbClr val="8D8787"/>
                </a:solidFill>
                <a:latin typeface="Calibri" panose="020F0502020204030204"/>
              </a:endParaRPr>
            </a:p>
            <a:p>
              <a:pPr defTabSz="914377">
                <a:defRPr/>
              </a:pPr>
              <a:endParaRPr lang="en-US" sz="951" i="1" dirty="0">
                <a:solidFill>
                  <a:srgbClr val="8D8787"/>
                </a:solidFill>
                <a:latin typeface="Calibri" panose="020F0502020204030204"/>
              </a:endParaRPr>
            </a:p>
            <a:p>
              <a:pPr defTabSz="914377">
                <a:defRPr/>
              </a:pPr>
              <a:endParaRPr lang="en-US" sz="951" i="1" dirty="0">
                <a:solidFill>
                  <a:srgbClr val="8D8787"/>
                </a:solidFill>
                <a:latin typeface="Calibri" panose="020F0502020204030204"/>
              </a:endParaRPr>
            </a:p>
          </p:txBody>
        </p:sp>
        <p:cxnSp>
          <p:nvCxnSpPr>
            <p:cNvPr id="56" name="Straight Connector 55"/>
            <p:cNvCxnSpPr>
              <a:cxnSpLocks/>
            </p:cNvCxnSpPr>
            <p:nvPr/>
          </p:nvCxnSpPr>
          <p:spPr>
            <a:xfrm flipV="1">
              <a:off x="7981805" y="1199992"/>
              <a:ext cx="13754" cy="4390215"/>
            </a:xfrm>
            <a:prstGeom prst="line">
              <a:avLst/>
            </a:prstGeom>
            <a:ln>
              <a:gradFill flip="none" rotWithShape="1">
                <a:gsLst>
                  <a:gs pos="2000">
                    <a:schemeClr val="accent5">
                      <a:lumMod val="0"/>
                      <a:lumOff val="100000"/>
                    </a:schemeClr>
                  </a:gs>
                  <a:gs pos="17000">
                    <a:schemeClr val="accent1"/>
                  </a:gs>
                </a:gsLst>
                <a:lin ang="16800000" scaled="0"/>
                <a:tileRect/>
              </a:gra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8592199" y="4523487"/>
            <a:ext cx="1644917" cy="1276079"/>
            <a:chOff x="6511879" y="3222358"/>
            <a:chExt cx="1644917" cy="1552915"/>
          </a:xfrm>
        </p:grpSpPr>
        <p:sp>
          <p:nvSpPr>
            <p:cNvPr id="84" name="TextBox 83"/>
            <p:cNvSpPr txBox="1"/>
            <p:nvPr/>
          </p:nvSpPr>
          <p:spPr>
            <a:xfrm>
              <a:off x="6511879" y="4250595"/>
              <a:ext cx="1644917" cy="524678"/>
            </a:xfrm>
            <a:prstGeom prst="rect">
              <a:avLst/>
            </a:prstGeom>
            <a:noFill/>
          </p:spPr>
          <p:txBody>
            <a:bodyPr wrap="square" rtlCol="0">
              <a:spAutoFit/>
            </a:bodyPr>
            <a:lstStyle/>
            <a:p>
              <a:pPr defTabSz="914377">
                <a:defRPr/>
              </a:pPr>
              <a:r>
                <a:rPr lang="en-US" sz="951" b="1" dirty="0">
                  <a:solidFill>
                    <a:prstClr val="black"/>
                  </a:solidFill>
                  <a:latin typeface="Calibri" panose="020F0502020204030204"/>
                </a:rPr>
                <a:t>Kia</a:t>
              </a:r>
            </a:p>
            <a:p>
              <a:pPr defTabSz="914377">
                <a:defRPr/>
              </a:pPr>
              <a:r>
                <a:rPr lang="en-US" sz="951" i="1" dirty="0">
                  <a:solidFill>
                    <a:prstClr val="black"/>
                  </a:solidFill>
                  <a:latin typeface="Calibri" panose="020F0502020204030204"/>
                </a:rPr>
                <a:t>14 EV models by this time</a:t>
              </a:r>
            </a:p>
            <a:p>
              <a:pPr defTabSz="914377">
                <a:defRPr/>
              </a:pPr>
              <a:endParaRPr lang="en-US" sz="300" i="1" dirty="0">
                <a:solidFill>
                  <a:prstClr val="black"/>
                </a:solidFill>
                <a:latin typeface="Calibri" panose="020F0502020204030204"/>
              </a:endParaRPr>
            </a:p>
          </p:txBody>
        </p:sp>
        <p:cxnSp>
          <p:nvCxnSpPr>
            <p:cNvPr id="57" name="Straight Connector 56"/>
            <p:cNvCxnSpPr>
              <a:cxnSpLocks/>
            </p:cNvCxnSpPr>
            <p:nvPr/>
          </p:nvCxnSpPr>
          <p:spPr>
            <a:xfrm flipH="1" flipV="1">
              <a:off x="6545552" y="3222358"/>
              <a:ext cx="14668" cy="1528014"/>
            </a:xfrm>
            <a:prstGeom prst="line">
              <a:avLst/>
            </a:prstGeom>
            <a:ln>
              <a:gradFill flip="none" rotWithShape="1">
                <a:gsLst>
                  <a:gs pos="0">
                    <a:schemeClr val="accent5">
                      <a:lumMod val="0"/>
                      <a:lumOff val="100000"/>
                    </a:schemeClr>
                  </a:gs>
                  <a:gs pos="100000">
                    <a:schemeClr val="accent1"/>
                  </a:gs>
                </a:gsLst>
                <a:lin ang="16800000" scaled="0"/>
                <a:tileRect/>
              </a:gra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3674853" y="2311267"/>
            <a:ext cx="1629043" cy="3462839"/>
            <a:chOff x="5319309" y="2194189"/>
            <a:chExt cx="1629042" cy="3462838"/>
          </a:xfrm>
        </p:grpSpPr>
        <p:sp>
          <p:nvSpPr>
            <p:cNvPr id="60" name="TextBox 59"/>
            <p:cNvSpPr txBox="1"/>
            <p:nvPr/>
          </p:nvSpPr>
          <p:spPr>
            <a:xfrm>
              <a:off x="5370204" y="3269963"/>
              <a:ext cx="1578147" cy="2387064"/>
            </a:xfrm>
            <a:prstGeom prst="rect">
              <a:avLst/>
            </a:prstGeom>
            <a:noFill/>
          </p:spPr>
          <p:txBody>
            <a:bodyPr wrap="square" rtlCol="0">
              <a:spAutoFit/>
            </a:bodyPr>
            <a:lstStyle/>
            <a:p>
              <a:pPr defTabSz="914377">
                <a:defRPr/>
              </a:pPr>
              <a:r>
                <a:rPr lang="en-US" sz="951" b="1" dirty="0">
                  <a:solidFill>
                    <a:prstClr val="black"/>
                  </a:solidFill>
                  <a:latin typeface="Calibri" panose="020F0502020204030204"/>
                </a:rPr>
                <a:t>GM</a:t>
              </a:r>
            </a:p>
            <a:p>
              <a:pPr defTabSz="914377">
                <a:defRPr/>
              </a:pPr>
              <a:r>
                <a:rPr lang="en-US" sz="951" dirty="0">
                  <a:solidFill>
                    <a:prstClr val="black"/>
                  </a:solidFill>
                  <a:latin typeface="Calibri" panose="020F0502020204030204"/>
                </a:rPr>
                <a:t>400,000 EVs delivered</a:t>
              </a:r>
            </a:p>
            <a:p>
              <a:pPr defTabSz="914377">
                <a:defRPr/>
              </a:pPr>
              <a:endParaRPr lang="en-US" sz="951" dirty="0">
                <a:solidFill>
                  <a:prstClr val="black"/>
                </a:solidFill>
                <a:latin typeface="Calibri" panose="020F0502020204030204"/>
              </a:endParaRPr>
            </a:p>
            <a:p>
              <a:pPr defTabSz="914377">
                <a:defRPr/>
              </a:pPr>
              <a:r>
                <a:rPr lang="en-US" sz="951" b="1" dirty="0">
                  <a:solidFill>
                    <a:prstClr val="black"/>
                  </a:solidFill>
                  <a:latin typeface="Calibri" panose="020F0502020204030204"/>
                </a:rPr>
                <a:t>Ford</a:t>
              </a:r>
            </a:p>
            <a:p>
              <a:pPr defTabSz="914377">
                <a:defRPr/>
              </a:pPr>
              <a:r>
                <a:rPr lang="en-US" sz="951" dirty="0">
                  <a:solidFill>
                    <a:prstClr val="black"/>
                  </a:solidFill>
                  <a:latin typeface="Calibri" panose="020F0502020204030204"/>
                </a:rPr>
                <a:t>600,000 EVs produced</a:t>
              </a:r>
            </a:p>
            <a:p>
              <a:pPr defTabSz="914377">
                <a:defRPr/>
              </a:pPr>
              <a:endParaRPr lang="en-US" sz="951" dirty="0">
                <a:solidFill>
                  <a:prstClr val="black"/>
                </a:solidFill>
                <a:latin typeface="Calibri" panose="020F0502020204030204"/>
              </a:endParaRPr>
            </a:p>
            <a:p>
              <a:pPr defTabSz="914377">
                <a:defRPr/>
              </a:pPr>
              <a:endParaRPr lang="en-US" sz="400" dirty="0">
                <a:solidFill>
                  <a:prstClr val="black"/>
                </a:solidFill>
                <a:latin typeface="Calibri" panose="020F0502020204030204"/>
              </a:endParaRPr>
            </a:p>
            <a:p>
              <a:pPr defTabSz="914377">
                <a:defRPr/>
              </a:pPr>
              <a:r>
                <a:rPr lang="en-US" sz="951" b="1" dirty="0">
                  <a:solidFill>
                    <a:prstClr val="black"/>
                  </a:solidFill>
                  <a:latin typeface="Calibri" panose="020F0502020204030204"/>
                </a:rPr>
                <a:t>Kia </a:t>
              </a:r>
            </a:p>
            <a:p>
              <a:pPr defTabSz="914377">
                <a:defRPr/>
              </a:pPr>
              <a:r>
                <a:rPr lang="en-US" sz="951" dirty="0">
                  <a:solidFill>
                    <a:prstClr val="black"/>
                  </a:solidFill>
                  <a:latin typeface="Calibri" panose="020F0502020204030204"/>
                </a:rPr>
                <a:t>Two EV models will be released</a:t>
              </a:r>
              <a:endParaRPr lang="en-US" sz="951" i="1" dirty="0">
                <a:solidFill>
                  <a:prstClr val="black"/>
                </a:solidFill>
                <a:latin typeface="Calibri" panose="020F0502020204030204"/>
              </a:endParaRPr>
            </a:p>
            <a:p>
              <a:pPr defTabSz="914377">
                <a:defRPr/>
              </a:pPr>
              <a:endParaRPr lang="en-US" sz="400" i="1" dirty="0">
                <a:solidFill>
                  <a:prstClr val="black"/>
                </a:solidFill>
                <a:latin typeface="Calibri" panose="020F0502020204030204"/>
              </a:endParaRPr>
            </a:p>
            <a:p>
              <a:pPr defTabSz="914377">
                <a:defRPr/>
              </a:pPr>
              <a:r>
                <a:rPr lang="en-US" sz="951" b="1" dirty="0">
                  <a:solidFill>
                    <a:prstClr val="black"/>
                  </a:solidFill>
                  <a:latin typeface="Calibri" panose="020F0502020204030204"/>
                </a:rPr>
                <a:t>VW</a:t>
              </a:r>
            </a:p>
            <a:p>
              <a:pPr defTabSz="914377">
                <a:defRPr/>
              </a:pPr>
              <a:r>
                <a:rPr lang="en-US" sz="951" dirty="0">
                  <a:solidFill>
                    <a:prstClr val="black"/>
                  </a:solidFill>
                  <a:latin typeface="Calibri" panose="020F0502020204030204"/>
                </a:rPr>
                <a:t>Ability to produce 1M EVs/year in China</a:t>
              </a:r>
            </a:p>
            <a:p>
              <a:pPr defTabSz="914377">
                <a:defRPr/>
              </a:pPr>
              <a:endParaRPr lang="en-US" sz="400" dirty="0">
                <a:solidFill>
                  <a:prstClr val="black"/>
                </a:solidFill>
                <a:latin typeface="Calibri" panose="020F0502020204030204"/>
              </a:endParaRPr>
            </a:p>
            <a:p>
              <a:pPr defTabSz="914377">
                <a:defRPr/>
              </a:pPr>
              <a:r>
                <a:rPr lang="en-US" sz="951" b="1" dirty="0" err="1">
                  <a:solidFill>
                    <a:prstClr val="black"/>
                  </a:solidFill>
                  <a:latin typeface="Calibri" panose="020F0502020204030204"/>
                </a:rPr>
                <a:t>Stellantis</a:t>
              </a:r>
              <a:endParaRPr lang="en-US" sz="951" b="1" dirty="0">
                <a:solidFill>
                  <a:prstClr val="black"/>
                </a:solidFill>
                <a:latin typeface="Calibri" panose="020F0502020204030204"/>
              </a:endParaRPr>
            </a:p>
            <a:p>
              <a:pPr defTabSz="914377">
                <a:defRPr/>
              </a:pPr>
              <a:r>
                <a:rPr lang="en-US" sz="951" dirty="0">
                  <a:solidFill>
                    <a:prstClr val="black"/>
                  </a:solidFill>
                  <a:latin typeface="Calibri" panose="020F0502020204030204"/>
                </a:rPr>
                <a:t>First Jeep EV released</a:t>
              </a:r>
            </a:p>
            <a:p>
              <a:pPr defTabSz="914377">
                <a:defRPr/>
              </a:pPr>
              <a:endParaRPr lang="en-US" sz="400" dirty="0">
                <a:solidFill>
                  <a:srgbClr val="8D8787"/>
                </a:solidFill>
                <a:latin typeface="Calibri" panose="020F0502020204030204"/>
              </a:endParaRPr>
            </a:p>
          </p:txBody>
        </p:sp>
        <p:cxnSp>
          <p:nvCxnSpPr>
            <p:cNvPr id="59" name="Straight Connector 58"/>
            <p:cNvCxnSpPr>
              <a:cxnSpLocks/>
            </p:cNvCxnSpPr>
            <p:nvPr/>
          </p:nvCxnSpPr>
          <p:spPr>
            <a:xfrm flipH="1" flipV="1">
              <a:off x="5319309" y="2194189"/>
              <a:ext cx="51350" cy="3445818"/>
            </a:xfrm>
            <a:prstGeom prst="line">
              <a:avLst/>
            </a:prstGeom>
            <a:ln>
              <a:gradFill flip="none" rotWithShape="1">
                <a:gsLst>
                  <a:gs pos="0">
                    <a:schemeClr val="accent5">
                      <a:lumMod val="0"/>
                      <a:lumOff val="100000"/>
                    </a:schemeClr>
                  </a:gs>
                  <a:gs pos="100000">
                    <a:schemeClr val="accent1"/>
                  </a:gs>
                </a:gsLst>
                <a:lin ang="16800000" scaled="0"/>
                <a:tileRect/>
              </a:gradFill>
            </a:ln>
          </p:spPr>
          <p:style>
            <a:lnRef idx="1">
              <a:schemeClr val="accent1"/>
            </a:lnRef>
            <a:fillRef idx="0">
              <a:schemeClr val="accent1"/>
            </a:fillRef>
            <a:effectRef idx="0">
              <a:schemeClr val="accent1"/>
            </a:effectRef>
            <a:fontRef idx="minor">
              <a:schemeClr val="tx1"/>
            </a:fontRef>
          </p:style>
        </p:cxnSp>
      </p:grpSp>
      <p:sp>
        <p:nvSpPr>
          <p:cNvPr id="105" name="TextBox 104"/>
          <p:cNvSpPr txBox="1"/>
          <p:nvPr/>
        </p:nvSpPr>
        <p:spPr>
          <a:xfrm>
            <a:off x="8252351" y="6529801"/>
            <a:ext cx="2720703" cy="400110"/>
          </a:xfrm>
          <a:prstGeom prst="rect">
            <a:avLst/>
          </a:prstGeom>
          <a:noFill/>
          <a:ln>
            <a:noFill/>
          </a:ln>
        </p:spPr>
        <p:txBody>
          <a:bodyPr wrap="square" rtlCol="0">
            <a:spAutoFit/>
          </a:bodyPr>
          <a:lstStyle/>
          <a:p>
            <a:pPr defTabSz="914377">
              <a:defRPr/>
            </a:pPr>
            <a:r>
              <a:rPr lang="en-US" sz="1000" b="1" u="sng" dirty="0">
                <a:solidFill>
                  <a:prstClr val="black"/>
                </a:solidFill>
                <a:latin typeface="Calibri" panose="020F0502020204030204"/>
              </a:rPr>
              <a:t>Source:</a:t>
            </a:r>
            <a:r>
              <a:rPr lang="en-US" sz="1000" u="sng" dirty="0">
                <a:solidFill>
                  <a:prstClr val="black"/>
                </a:solidFill>
                <a:latin typeface="Calibri" panose="020F0502020204030204"/>
              </a:rPr>
              <a:t> </a:t>
            </a:r>
          </a:p>
          <a:p>
            <a:pPr defTabSz="914377">
              <a:defRPr/>
            </a:pPr>
            <a:r>
              <a:rPr lang="en-US" sz="1000" dirty="0">
                <a:solidFill>
                  <a:prstClr val="black"/>
                </a:solidFill>
                <a:latin typeface="Calibri" panose="020F0502020204030204"/>
              </a:rPr>
              <a:t>Naseeb Souweidane research database</a:t>
            </a:r>
          </a:p>
        </p:txBody>
      </p:sp>
      <p:grpSp>
        <p:nvGrpSpPr>
          <p:cNvPr id="25" name="Group 24"/>
          <p:cNvGrpSpPr/>
          <p:nvPr/>
        </p:nvGrpSpPr>
        <p:grpSpPr>
          <a:xfrm>
            <a:off x="10221847" y="234893"/>
            <a:ext cx="1653392" cy="5678478"/>
            <a:chOff x="8661940" y="2469773"/>
            <a:chExt cx="1653392" cy="2873838"/>
          </a:xfrm>
        </p:grpSpPr>
        <p:sp>
          <p:nvSpPr>
            <p:cNvPr id="106" name="TextBox 105"/>
            <p:cNvSpPr txBox="1"/>
            <p:nvPr/>
          </p:nvSpPr>
          <p:spPr>
            <a:xfrm>
              <a:off x="8661940" y="2469773"/>
              <a:ext cx="1653392" cy="2873838"/>
            </a:xfrm>
            <a:prstGeom prst="rect">
              <a:avLst/>
            </a:prstGeom>
            <a:noFill/>
          </p:spPr>
          <p:txBody>
            <a:bodyPr wrap="square" rtlCol="0">
              <a:spAutoFit/>
            </a:bodyPr>
            <a:lstStyle/>
            <a:p>
              <a:pPr defTabSz="914377">
                <a:defRPr/>
              </a:pPr>
              <a:r>
                <a:rPr lang="en-US" sz="900" b="1" dirty="0">
                  <a:solidFill>
                    <a:prstClr val="black"/>
                  </a:solidFill>
                  <a:latin typeface="Calibri" panose="020F0502020204030204"/>
                </a:rPr>
                <a:t>Ford </a:t>
              </a:r>
            </a:p>
            <a:p>
              <a:pPr defTabSz="914377">
                <a:defRPr/>
              </a:pPr>
              <a:r>
                <a:rPr lang="en-US" sz="900" dirty="0">
                  <a:solidFill>
                    <a:prstClr val="black"/>
                  </a:solidFill>
                  <a:latin typeface="Calibri" panose="020F0502020204030204"/>
                </a:rPr>
                <a:t>40%-50% of global vehicle volume to be electric</a:t>
              </a:r>
            </a:p>
            <a:p>
              <a:pPr defTabSz="914377">
                <a:defRPr/>
              </a:pPr>
              <a:endParaRPr lang="en-US" sz="900" dirty="0">
                <a:solidFill>
                  <a:prstClr val="black"/>
                </a:solidFill>
                <a:latin typeface="Calibri" panose="020F0502020204030204"/>
              </a:endParaRPr>
            </a:p>
            <a:p>
              <a:pPr defTabSz="914377">
                <a:defRPr/>
              </a:pPr>
              <a:r>
                <a:rPr lang="en-US" sz="900" b="1" dirty="0">
                  <a:solidFill>
                    <a:prstClr val="black"/>
                  </a:solidFill>
                  <a:latin typeface="Calibri" panose="020F0502020204030204"/>
                </a:rPr>
                <a:t>Subaru</a:t>
              </a:r>
            </a:p>
            <a:p>
              <a:pPr defTabSz="914377">
                <a:defRPr/>
              </a:pPr>
              <a:r>
                <a:rPr lang="en-US" sz="900" dirty="0">
                  <a:solidFill>
                    <a:prstClr val="black"/>
                  </a:solidFill>
                  <a:latin typeface="Calibri" panose="020F0502020204030204"/>
                </a:rPr>
                <a:t>40% of global sales will be EVs or HEVs</a:t>
              </a:r>
            </a:p>
            <a:p>
              <a:pPr defTabSz="914377">
                <a:defRPr/>
              </a:pPr>
              <a:endParaRPr lang="en-US" sz="900" dirty="0">
                <a:solidFill>
                  <a:prstClr val="black"/>
                </a:solidFill>
                <a:latin typeface="Calibri" panose="020F0502020204030204"/>
              </a:endParaRPr>
            </a:p>
            <a:p>
              <a:pPr defTabSz="914377">
                <a:defRPr/>
              </a:pPr>
              <a:r>
                <a:rPr lang="en-US" sz="900" b="1" dirty="0">
                  <a:solidFill>
                    <a:prstClr val="black"/>
                  </a:solidFill>
                  <a:latin typeface="Calibri" panose="020F0502020204030204"/>
                </a:rPr>
                <a:t>GM </a:t>
              </a:r>
            </a:p>
            <a:p>
              <a:pPr defTabSz="914377">
                <a:defRPr/>
              </a:pPr>
              <a:r>
                <a:rPr lang="en-US" sz="900" dirty="0">
                  <a:solidFill>
                    <a:prstClr val="black"/>
                  </a:solidFill>
                  <a:latin typeface="Calibri" panose="020F0502020204030204"/>
                </a:rPr>
                <a:t>50% of NA assembly capacity will be converted to EV production</a:t>
              </a:r>
            </a:p>
            <a:p>
              <a:pPr defTabSz="914377">
                <a:defRPr/>
              </a:pPr>
              <a:endParaRPr lang="en-US" sz="900" dirty="0">
                <a:solidFill>
                  <a:prstClr val="black"/>
                </a:solidFill>
                <a:latin typeface="Calibri" panose="020F0502020204030204"/>
              </a:endParaRPr>
            </a:p>
            <a:p>
              <a:pPr defTabSz="914377">
                <a:defRPr/>
              </a:pPr>
              <a:r>
                <a:rPr lang="en-US" sz="900" b="1" dirty="0">
                  <a:solidFill>
                    <a:prstClr val="black"/>
                  </a:solidFill>
                  <a:latin typeface="Calibri" panose="020F0502020204030204"/>
                </a:rPr>
                <a:t>GM</a:t>
              </a:r>
            </a:p>
            <a:p>
              <a:pPr defTabSz="914377">
                <a:defRPr/>
              </a:pPr>
              <a:r>
                <a:rPr lang="en-US" sz="900" dirty="0">
                  <a:solidFill>
                    <a:prstClr val="black"/>
                  </a:solidFill>
                  <a:latin typeface="Calibri" panose="020F0502020204030204"/>
                </a:rPr>
                <a:t>70% of Euro sales will be EVs</a:t>
              </a:r>
            </a:p>
            <a:p>
              <a:pPr defTabSz="914377">
                <a:defRPr/>
              </a:pPr>
              <a:endParaRPr lang="en-US" sz="900" b="1" dirty="0">
                <a:solidFill>
                  <a:prstClr val="black"/>
                </a:solidFill>
                <a:latin typeface="Calibri" panose="020F0502020204030204"/>
              </a:endParaRPr>
            </a:p>
            <a:p>
              <a:pPr defTabSz="914377">
                <a:defRPr/>
              </a:pPr>
              <a:r>
                <a:rPr lang="en-US" sz="900" b="1" dirty="0">
                  <a:solidFill>
                    <a:prstClr val="black"/>
                  </a:solidFill>
                  <a:latin typeface="Calibri" panose="020F0502020204030204"/>
                </a:rPr>
                <a:t>Hyundai </a:t>
              </a:r>
            </a:p>
            <a:p>
              <a:pPr defTabSz="914377">
                <a:defRPr/>
              </a:pPr>
              <a:r>
                <a:rPr lang="en-US" sz="900" dirty="0">
                  <a:solidFill>
                    <a:prstClr val="black"/>
                  </a:solidFill>
                  <a:latin typeface="Calibri" panose="020F0502020204030204"/>
                </a:rPr>
                <a:t>Sell 1.87M EV/year</a:t>
              </a:r>
            </a:p>
            <a:p>
              <a:pPr defTabSz="914377">
                <a:defRPr/>
              </a:pPr>
              <a:r>
                <a:rPr lang="en-US" sz="900" dirty="0">
                  <a:solidFill>
                    <a:prstClr val="black"/>
                  </a:solidFill>
                  <a:latin typeface="Calibri" panose="020F0502020204030204"/>
                </a:rPr>
                <a:t>11 New models</a:t>
              </a:r>
            </a:p>
            <a:p>
              <a:pPr defTabSz="914377">
                <a:defRPr/>
              </a:pPr>
              <a:endParaRPr lang="en-US" sz="300" b="1" dirty="0">
                <a:solidFill>
                  <a:prstClr val="black"/>
                </a:solidFill>
                <a:latin typeface="Calibri" panose="020F0502020204030204"/>
              </a:endParaRPr>
            </a:p>
            <a:p>
              <a:pPr defTabSz="914377">
                <a:defRPr/>
              </a:pPr>
              <a:r>
                <a:rPr lang="en-US" sz="900" b="1" dirty="0">
                  <a:solidFill>
                    <a:prstClr val="black"/>
                  </a:solidFill>
                  <a:latin typeface="Calibri" panose="020F0502020204030204"/>
                </a:rPr>
                <a:t>Kia</a:t>
              </a:r>
            </a:p>
            <a:p>
              <a:pPr defTabSz="914377">
                <a:defRPr/>
              </a:pPr>
              <a:r>
                <a:rPr lang="en-US" sz="900" dirty="0">
                  <a:solidFill>
                    <a:prstClr val="black"/>
                  </a:solidFill>
                  <a:latin typeface="Calibri" panose="020F0502020204030204"/>
                </a:rPr>
                <a:t>Sell 1.2M EV/year</a:t>
              </a:r>
            </a:p>
            <a:p>
              <a:pPr defTabSz="914377">
                <a:defRPr/>
              </a:pPr>
              <a:endParaRPr lang="en-US" sz="300" dirty="0">
                <a:solidFill>
                  <a:prstClr val="black"/>
                </a:solidFill>
                <a:latin typeface="Calibri" panose="020F0502020204030204"/>
              </a:endParaRPr>
            </a:p>
            <a:p>
              <a:pPr defTabSz="914377">
                <a:defRPr/>
              </a:pPr>
              <a:r>
                <a:rPr lang="en-US" sz="900" b="1" dirty="0">
                  <a:solidFill>
                    <a:prstClr val="black"/>
                  </a:solidFill>
                  <a:latin typeface="Calibri" panose="020F0502020204030204"/>
                </a:rPr>
                <a:t>Volvo</a:t>
              </a:r>
            </a:p>
            <a:p>
              <a:pPr defTabSz="914377">
                <a:defRPr/>
              </a:pPr>
              <a:endParaRPr lang="en-US" sz="300" b="1" dirty="0">
                <a:solidFill>
                  <a:prstClr val="black"/>
                </a:solidFill>
                <a:latin typeface="Calibri" panose="020F0502020204030204"/>
              </a:endParaRPr>
            </a:p>
            <a:p>
              <a:pPr defTabSz="914377">
                <a:defRPr/>
              </a:pPr>
              <a:r>
                <a:rPr lang="en-US" sz="900" dirty="0">
                  <a:solidFill>
                    <a:prstClr val="black"/>
                  </a:solidFill>
                  <a:latin typeface="Calibri" panose="020F0502020204030204"/>
                </a:rPr>
                <a:t>Fully Electric</a:t>
              </a:r>
            </a:p>
            <a:p>
              <a:pPr defTabSz="914377">
                <a:defRPr/>
              </a:pPr>
              <a:endParaRPr lang="en-US" sz="300" dirty="0">
                <a:solidFill>
                  <a:prstClr val="black"/>
                </a:solidFill>
                <a:latin typeface="Calibri" panose="020F0502020204030204"/>
              </a:endParaRPr>
            </a:p>
            <a:p>
              <a:pPr defTabSz="914377">
                <a:defRPr/>
              </a:pPr>
              <a:r>
                <a:rPr lang="en-US" sz="900" b="1" dirty="0">
                  <a:solidFill>
                    <a:prstClr val="black"/>
                  </a:solidFill>
                  <a:latin typeface="Calibri" panose="020F0502020204030204"/>
                </a:rPr>
                <a:t>Toyota</a:t>
              </a:r>
            </a:p>
            <a:p>
              <a:pPr defTabSz="914377">
                <a:defRPr/>
              </a:pPr>
              <a:r>
                <a:rPr lang="en-US" sz="900" dirty="0">
                  <a:solidFill>
                    <a:prstClr val="black"/>
                  </a:solidFill>
                  <a:latin typeface="Calibri" panose="020F0502020204030204"/>
                </a:rPr>
                <a:t>Sell 3.5M EVs/year</a:t>
              </a:r>
            </a:p>
            <a:p>
              <a:pPr defTabSz="914377">
                <a:defRPr/>
              </a:pPr>
              <a:endParaRPr lang="en-US" sz="900" dirty="0">
                <a:solidFill>
                  <a:prstClr val="black"/>
                </a:solidFill>
                <a:latin typeface="Calibri" panose="020F0502020204030204"/>
              </a:endParaRPr>
            </a:p>
            <a:p>
              <a:pPr defTabSz="914377">
                <a:defRPr/>
              </a:pPr>
              <a:r>
                <a:rPr lang="en-US" sz="900" b="1" dirty="0" err="1">
                  <a:solidFill>
                    <a:prstClr val="black"/>
                  </a:solidFill>
                  <a:latin typeface="Calibri" panose="020F0502020204030204"/>
                </a:rPr>
                <a:t>Stellantis</a:t>
              </a:r>
              <a:endParaRPr lang="en-US" sz="900" b="1" dirty="0">
                <a:solidFill>
                  <a:prstClr val="black"/>
                </a:solidFill>
                <a:latin typeface="Calibri" panose="020F0502020204030204"/>
              </a:endParaRPr>
            </a:p>
            <a:p>
              <a:pPr defTabSz="914377">
                <a:defRPr/>
              </a:pPr>
              <a:r>
                <a:rPr lang="en-US" sz="900" dirty="0">
                  <a:solidFill>
                    <a:prstClr val="black"/>
                  </a:solidFill>
                  <a:latin typeface="Calibri" panose="020F0502020204030204"/>
                </a:rPr>
                <a:t>50% of US sales BEV</a:t>
              </a:r>
            </a:p>
            <a:p>
              <a:pPr defTabSz="914377">
                <a:defRPr/>
              </a:pPr>
              <a:r>
                <a:rPr lang="en-US" sz="900" dirty="0">
                  <a:solidFill>
                    <a:prstClr val="black"/>
                  </a:solidFill>
                  <a:latin typeface="Calibri" panose="020F0502020204030204"/>
                </a:rPr>
                <a:t>100 % of Euro sales BEV</a:t>
              </a:r>
            </a:p>
            <a:p>
              <a:pPr defTabSz="914377">
                <a:defRPr/>
              </a:pPr>
              <a:r>
                <a:rPr lang="en-US" sz="900" dirty="0">
                  <a:solidFill>
                    <a:prstClr val="black"/>
                  </a:solidFill>
                  <a:latin typeface="Calibri" panose="020F0502020204030204"/>
                </a:rPr>
                <a:t>25 models by this time</a:t>
              </a:r>
            </a:p>
            <a:p>
              <a:pPr defTabSz="914377">
                <a:defRPr/>
              </a:pPr>
              <a:endParaRPr lang="en-US" sz="900" dirty="0">
                <a:solidFill>
                  <a:prstClr val="black"/>
                </a:solidFill>
                <a:latin typeface="Calibri" panose="020F0502020204030204"/>
              </a:endParaRPr>
            </a:p>
            <a:p>
              <a:pPr defTabSz="914377">
                <a:defRPr/>
              </a:pPr>
              <a:r>
                <a:rPr lang="en-US" sz="900" b="1" dirty="0">
                  <a:solidFill>
                    <a:prstClr val="black"/>
                  </a:solidFill>
                  <a:latin typeface="Calibri" panose="020F0502020204030204"/>
                </a:rPr>
                <a:t>Nissan</a:t>
              </a:r>
            </a:p>
            <a:p>
              <a:pPr defTabSz="914377">
                <a:defRPr/>
              </a:pPr>
              <a:r>
                <a:rPr lang="en-US" sz="900" dirty="0">
                  <a:solidFill>
                    <a:prstClr val="black"/>
                  </a:solidFill>
                  <a:latin typeface="Calibri" panose="020F0502020204030204"/>
                </a:rPr>
                <a:t>40% of sales to be EVs</a:t>
              </a:r>
            </a:p>
            <a:p>
              <a:pPr defTabSz="914377">
                <a:defRPr/>
              </a:pPr>
              <a:endParaRPr lang="en-US" sz="900" dirty="0">
                <a:solidFill>
                  <a:prstClr val="black"/>
                </a:solidFill>
                <a:latin typeface="Calibri" panose="020F0502020204030204"/>
              </a:endParaRPr>
            </a:p>
            <a:p>
              <a:pPr defTabSz="914377">
                <a:defRPr/>
              </a:pPr>
              <a:r>
                <a:rPr lang="en-US" sz="900" b="1" dirty="0">
                  <a:solidFill>
                    <a:prstClr val="black"/>
                  </a:solidFill>
                  <a:latin typeface="Calibri" panose="020F0502020204030204"/>
                </a:rPr>
                <a:t>Genesis</a:t>
              </a:r>
            </a:p>
            <a:p>
              <a:pPr defTabSz="914377">
                <a:defRPr/>
              </a:pPr>
              <a:r>
                <a:rPr lang="en-US" sz="900" dirty="0">
                  <a:solidFill>
                    <a:prstClr val="black"/>
                  </a:solidFill>
                  <a:latin typeface="Calibri" panose="020F0502020204030204"/>
                </a:rPr>
                <a:t>Internal combustion vehicles phased out</a:t>
              </a:r>
            </a:p>
            <a:p>
              <a:pPr defTabSz="914377">
                <a:defRPr/>
              </a:pPr>
              <a:endParaRPr lang="en-US" sz="900" dirty="0">
                <a:solidFill>
                  <a:prstClr val="black"/>
                </a:solidFill>
                <a:latin typeface="Calibri" panose="020F0502020204030204"/>
              </a:endParaRPr>
            </a:p>
            <a:p>
              <a:pPr defTabSz="914377">
                <a:defRPr/>
              </a:pPr>
              <a:endParaRPr lang="en-US" sz="900" dirty="0">
                <a:solidFill>
                  <a:prstClr val="black"/>
                </a:solidFill>
                <a:latin typeface="Calibri" panose="020F0502020204030204"/>
              </a:endParaRPr>
            </a:p>
          </p:txBody>
        </p:sp>
        <p:cxnSp>
          <p:nvCxnSpPr>
            <p:cNvPr id="87" name="Straight Connector 86"/>
            <p:cNvCxnSpPr>
              <a:cxnSpLocks/>
            </p:cNvCxnSpPr>
            <p:nvPr/>
          </p:nvCxnSpPr>
          <p:spPr>
            <a:xfrm flipV="1">
              <a:off x="8688769" y="2478005"/>
              <a:ext cx="0" cy="2407306"/>
            </a:xfrm>
            <a:prstGeom prst="line">
              <a:avLst/>
            </a:prstGeom>
            <a:ln>
              <a:gradFill>
                <a:gsLst>
                  <a:gs pos="100000">
                    <a:schemeClr val="accent1">
                      <a:lumMod val="5000"/>
                      <a:lumOff val="95000"/>
                    </a:schemeClr>
                  </a:gs>
                  <a:gs pos="55000">
                    <a:schemeClr val="accent1">
                      <a:lumMod val="45000"/>
                      <a:lumOff val="55000"/>
                    </a:schemeClr>
                  </a:gs>
                  <a:gs pos="38000">
                    <a:schemeClr val="accent1">
                      <a:lumMod val="45000"/>
                      <a:lumOff val="55000"/>
                    </a:schemeClr>
                  </a:gs>
                  <a:gs pos="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5D8D6963-A28D-1D46-BD72-D5CC3F7D356A}"/>
              </a:ext>
            </a:extLst>
          </p:cNvPr>
          <p:cNvGrpSpPr/>
          <p:nvPr/>
        </p:nvGrpSpPr>
        <p:grpSpPr>
          <a:xfrm>
            <a:off x="351539" y="2311268"/>
            <a:ext cx="1589887" cy="4247317"/>
            <a:chOff x="7908014" y="1983945"/>
            <a:chExt cx="1163050" cy="4415095"/>
          </a:xfrm>
        </p:grpSpPr>
        <p:sp>
          <p:nvSpPr>
            <p:cNvPr id="41" name="TextBox 40">
              <a:extLst>
                <a:ext uri="{FF2B5EF4-FFF2-40B4-BE49-F238E27FC236}">
                  <a16:creationId xmlns:a16="http://schemas.microsoft.com/office/drawing/2014/main" id="{9996339A-486B-F54A-BC13-80EF79B919B5}"/>
                </a:ext>
              </a:extLst>
            </p:cNvPr>
            <p:cNvSpPr txBox="1"/>
            <p:nvPr/>
          </p:nvSpPr>
          <p:spPr>
            <a:xfrm>
              <a:off x="7926599" y="1983945"/>
              <a:ext cx="1144465" cy="4415095"/>
            </a:xfrm>
            <a:prstGeom prst="rect">
              <a:avLst/>
            </a:prstGeom>
            <a:noFill/>
          </p:spPr>
          <p:txBody>
            <a:bodyPr wrap="square" rtlCol="0">
              <a:spAutoFit/>
            </a:bodyPr>
            <a:lstStyle/>
            <a:p>
              <a:pPr defTabSz="914377">
                <a:defRPr/>
              </a:pPr>
              <a:r>
                <a:rPr lang="en-US" sz="1000" b="1" dirty="0">
                  <a:solidFill>
                    <a:prstClr val="black"/>
                  </a:solidFill>
                  <a:latin typeface="Calibri" panose="020F0502020204030204"/>
                </a:rPr>
                <a:t>Tesla</a:t>
              </a:r>
            </a:p>
            <a:p>
              <a:pPr defTabSz="914377">
                <a:defRPr/>
              </a:pPr>
              <a:r>
                <a:rPr lang="en-US" sz="1000" dirty="0">
                  <a:solidFill>
                    <a:prstClr val="black"/>
                  </a:solidFill>
                  <a:latin typeface="Calibri" panose="020F0502020204030204"/>
                </a:rPr>
                <a:t>936k EVs delivered</a:t>
              </a:r>
              <a:endParaRPr lang="en-US" sz="1000" b="1" dirty="0">
                <a:solidFill>
                  <a:prstClr val="black"/>
                </a:solidFill>
                <a:latin typeface="Calibri" panose="020F0502020204030204"/>
              </a:endParaRPr>
            </a:p>
            <a:p>
              <a:pPr defTabSz="914377">
                <a:defRPr/>
              </a:pPr>
              <a:r>
                <a:rPr lang="en-US" sz="1000" b="1" dirty="0">
                  <a:solidFill>
                    <a:prstClr val="black"/>
                  </a:solidFill>
                  <a:latin typeface="Calibri" panose="020F0502020204030204"/>
                </a:rPr>
                <a:t>Ford</a:t>
              </a:r>
            </a:p>
            <a:p>
              <a:pPr defTabSz="914377">
                <a:defRPr/>
              </a:pPr>
              <a:r>
                <a:rPr lang="en-US" sz="1000" dirty="0">
                  <a:solidFill>
                    <a:prstClr val="black"/>
                  </a:solidFill>
                  <a:latin typeface="Calibri" panose="020F0502020204030204"/>
                </a:rPr>
                <a:t>Mache E sells over 27,000</a:t>
              </a:r>
              <a:endParaRPr lang="en-US" sz="1000" b="1" dirty="0">
                <a:solidFill>
                  <a:prstClr val="black"/>
                </a:solidFill>
                <a:latin typeface="Calibri" panose="020F0502020204030204"/>
              </a:endParaRPr>
            </a:p>
            <a:p>
              <a:pPr defTabSz="914377">
                <a:defRPr/>
              </a:pPr>
              <a:r>
                <a:rPr lang="en-US" sz="1000" b="1" dirty="0">
                  <a:solidFill>
                    <a:prstClr val="black"/>
                  </a:solidFill>
                  <a:latin typeface="Calibri" panose="020F0502020204030204"/>
                </a:rPr>
                <a:t>Audi</a:t>
              </a:r>
            </a:p>
            <a:p>
              <a:pPr defTabSz="914377">
                <a:defRPr/>
              </a:pPr>
              <a:r>
                <a:rPr lang="en-US" sz="1000" dirty="0">
                  <a:solidFill>
                    <a:prstClr val="black"/>
                  </a:solidFill>
                  <a:latin typeface="Calibri" panose="020F0502020204030204"/>
                </a:rPr>
                <a:t>80,000 EV sold</a:t>
              </a:r>
            </a:p>
            <a:p>
              <a:pPr defTabSz="914377">
                <a:defRPr/>
              </a:pPr>
              <a:r>
                <a:rPr lang="en-US" sz="1000" b="1" dirty="0">
                  <a:solidFill>
                    <a:prstClr val="black"/>
                  </a:solidFill>
                  <a:latin typeface="Calibri" panose="020F0502020204030204"/>
                </a:rPr>
                <a:t>GM</a:t>
              </a:r>
            </a:p>
            <a:p>
              <a:pPr defTabSz="914377">
                <a:defRPr/>
              </a:pPr>
              <a:r>
                <a:rPr lang="en-US" sz="1000" dirty="0">
                  <a:solidFill>
                    <a:prstClr val="black"/>
                  </a:solidFill>
                  <a:latin typeface="Calibri" panose="020F0502020204030204"/>
                </a:rPr>
                <a:t>Chevy sold over 20,000 EVs</a:t>
              </a:r>
            </a:p>
            <a:p>
              <a:pPr defTabSz="914377">
                <a:defRPr/>
              </a:pPr>
              <a:r>
                <a:rPr lang="en-US" sz="1000" b="1" dirty="0">
                  <a:solidFill>
                    <a:prstClr val="black"/>
                  </a:solidFill>
                  <a:latin typeface="Calibri" panose="020F0502020204030204"/>
                </a:rPr>
                <a:t>Mercedes</a:t>
              </a:r>
            </a:p>
            <a:p>
              <a:pPr defTabSz="914377">
                <a:defRPr/>
              </a:pPr>
              <a:r>
                <a:rPr lang="en-US" sz="1000" dirty="0">
                  <a:solidFill>
                    <a:prstClr val="black"/>
                  </a:solidFill>
                  <a:latin typeface="Calibri" panose="020F0502020204030204"/>
                </a:rPr>
                <a:t>99,000 EVs sold</a:t>
              </a:r>
            </a:p>
            <a:p>
              <a:pPr defTabSz="914377">
                <a:defRPr/>
              </a:pPr>
              <a:r>
                <a:rPr lang="en-US" sz="1000" b="1" dirty="0">
                  <a:solidFill>
                    <a:prstClr val="black"/>
                  </a:solidFill>
                  <a:latin typeface="Calibri" panose="020F0502020204030204"/>
                </a:rPr>
                <a:t>Jaguar</a:t>
              </a:r>
            </a:p>
            <a:p>
              <a:pPr defTabSz="914377">
                <a:defRPr/>
              </a:pPr>
              <a:r>
                <a:rPr lang="en-US" sz="1000" dirty="0" err="1">
                  <a:solidFill>
                    <a:prstClr val="black"/>
                  </a:solidFill>
                  <a:latin typeface="Calibri" panose="020F0502020204030204"/>
                </a:rPr>
                <a:t>i</a:t>
              </a:r>
              <a:r>
                <a:rPr lang="en-US" sz="1000" dirty="0">
                  <a:solidFill>
                    <a:prstClr val="black"/>
                  </a:solidFill>
                  <a:latin typeface="Calibri" panose="020F0502020204030204"/>
                </a:rPr>
                <a:t>-Pace sold 9,970</a:t>
              </a:r>
            </a:p>
            <a:p>
              <a:pPr defTabSz="914377">
                <a:defRPr/>
              </a:pPr>
              <a:r>
                <a:rPr lang="en-US" sz="1000" b="1" dirty="0" err="1">
                  <a:solidFill>
                    <a:prstClr val="black"/>
                  </a:solidFill>
                  <a:latin typeface="Calibri" panose="020F0502020204030204"/>
                </a:rPr>
                <a:t>Rivian</a:t>
              </a:r>
              <a:endParaRPr lang="en-US" sz="1000" b="1" dirty="0">
                <a:solidFill>
                  <a:prstClr val="black"/>
                </a:solidFill>
                <a:latin typeface="Calibri" panose="020F0502020204030204"/>
              </a:endParaRPr>
            </a:p>
            <a:p>
              <a:pPr defTabSz="914377">
                <a:defRPr/>
              </a:pPr>
              <a:r>
                <a:rPr lang="en-US" sz="1000" dirty="0">
                  <a:solidFill>
                    <a:prstClr val="black"/>
                  </a:solidFill>
                  <a:latin typeface="Calibri" panose="020F0502020204030204"/>
                </a:rPr>
                <a:t>Delivered and sold around 1,000 EVs</a:t>
              </a:r>
            </a:p>
            <a:p>
              <a:pPr defTabSz="914377">
                <a:defRPr/>
              </a:pPr>
              <a:r>
                <a:rPr lang="en-US" sz="1000" b="1" dirty="0">
                  <a:solidFill>
                    <a:prstClr val="black"/>
                  </a:solidFill>
                  <a:latin typeface="Calibri" panose="020F0502020204030204"/>
                </a:rPr>
                <a:t>Kia</a:t>
              </a:r>
            </a:p>
            <a:p>
              <a:pPr defTabSz="914377">
                <a:defRPr/>
              </a:pPr>
              <a:r>
                <a:rPr lang="en-US" sz="1000" dirty="0">
                  <a:solidFill>
                    <a:prstClr val="black"/>
                  </a:solidFill>
                  <a:latin typeface="Calibri" panose="020F0502020204030204"/>
                </a:rPr>
                <a:t>Over 8,000 EVs sold</a:t>
              </a:r>
              <a:endParaRPr lang="en-US" sz="1000" i="1" dirty="0">
                <a:solidFill>
                  <a:prstClr val="black"/>
                </a:solidFill>
                <a:latin typeface="Calibri" panose="020F0502020204030204"/>
              </a:endParaRPr>
            </a:p>
            <a:p>
              <a:pPr defTabSz="914377">
                <a:defRPr/>
              </a:pPr>
              <a:r>
                <a:rPr lang="en-US" sz="1000" b="1" dirty="0">
                  <a:solidFill>
                    <a:prstClr val="black"/>
                  </a:solidFill>
                  <a:latin typeface="Calibri" panose="020F0502020204030204"/>
                </a:rPr>
                <a:t>VW</a:t>
              </a:r>
            </a:p>
            <a:p>
              <a:pPr defTabSz="914377">
                <a:defRPr/>
              </a:pPr>
              <a:r>
                <a:rPr lang="en-US" sz="1000" dirty="0">
                  <a:solidFill>
                    <a:prstClr val="black"/>
                  </a:solidFill>
                  <a:latin typeface="Calibri" panose="020F0502020204030204"/>
                </a:rPr>
                <a:t>263K BEVs delivered</a:t>
              </a:r>
              <a:endParaRPr lang="en-US" sz="1000" i="1" dirty="0">
                <a:solidFill>
                  <a:prstClr val="black"/>
                </a:solidFill>
                <a:latin typeface="Calibri" panose="020F0502020204030204"/>
              </a:endParaRPr>
            </a:p>
            <a:p>
              <a:pPr defTabSz="914377">
                <a:defRPr/>
              </a:pPr>
              <a:r>
                <a:rPr lang="en-US" sz="1000" b="1" dirty="0">
                  <a:solidFill>
                    <a:prstClr val="black"/>
                  </a:solidFill>
                  <a:latin typeface="Calibri" panose="020F0502020204030204"/>
                </a:rPr>
                <a:t>Volvo</a:t>
              </a:r>
            </a:p>
            <a:p>
              <a:pPr defTabSz="914377">
                <a:defRPr/>
              </a:pPr>
              <a:r>
                <a:rPr lang="en-US" sz="1000" dirty="0">
                  <a:solidFill>
                    <a:prstClr val="black"/>
                  </a:solidFill>
                  <a:latin typeface="Calibri" panose="020F0502020204030204"/>
                </a:rPr>
                <a:t>25K BEVs sold</a:t>
              </a:r>
            </a:p>
            <a:p>
              <a:pPr defTabSz="914377">
                <a:defRPr/>
              </a:pPr>
              <a:endParaRPr lang="en-US" sz="1000" dirty="0">
                <a:solidFill>
                  <a:prstClr val="black"/>
                </a:solidFill>
                <a:latin typeface="Calibri" panose="020F0502020204030204"/>
              </a:endParaRPr>
            </a:p>
            <a:p>
              <a:pPr defTabSz="914377">
                <a:defRPr/>
              </a:pPr>
              <a:endParaRPr lang="en-US" sz="1000" i="1" dirty="0">
                <a:solidFill>
                  <a:prstClr val="black"/>
                </a:solidFill>
                <a:latin typeface="Calibri" panose="020F0502020204030204"/>
              </a:endParaRPr>
            </a:p>
            <a:p>
              <a:pPr defTabSz="914377">
                <a:defRPr/>
              </a:pPr>
              <a:endParaRPr lang="en-US" sz="1000" i="1" dirty="0">
                <a:solidFill>
                  <a:srgbClr val="8D8787"/>
                </a:solidFill>
                <a:latin typeface="Calibri" panose="020F0502020204030204"/>
              </a:endParaRPr>
            </a:p>
            <a:p>
              <a:pPr defTabSz="914377">
                <a:defRPr/>
              </a:pPr>
              <a:endParaRPr lang="en-US" sz="1000" i="1" dirty="0">
                <a:solidFill>
                  <a:srgbClr val="8D8787"/>
                </a:solidFill>
                <a:latin typeface="Calibri" panose="020F0502020204030204"/>
              </a:endParaRPr>
            </a:p>
            <a:p>
              <a:pPr defTabSz="914377">
                <a:defRPr/>
              </a:pPr>
              <a:endParaRPr lang="en-US" sz="1000" i="1" dirty="0">
                <a:solidFill>
                  <a:srgbClr val="8D8787"/>
                </a:solidFill>
                <a:latin typeface="Calibri" panose="020F0502020204030204"/>
              </a:endParaRPr>
            </a:p>
          </p:txBody>
        </p:sp>
        <p:cxnSp>
          <p:nvCxnSpPr>
            <p:cNvPr id="42" name="Straight Connector 41">
              <a:extLst>
                <a:ext uri="{FF2B5EF4-FFF2-40B4-BE49-F238E27FC236}">
                  <a16:creationId xmlns:a16="http://schemas.microsoft.com/office/drawing/2014/main" id="{D46471B6-DAFB-E047-A97E-EFCB83EFB4FC}"/>
                </a:ext>
              </a:extLst>
            </p:cNvPr>
            <p:cNvCxnSpPr>
              <a:cxnSpLocks/>
            </p:cNvCxnSpPr>
            <p:nvPr/>
          </p:nvCxnSpPr>
          <p:spPr>
            <a:xfrm flipV="1">
              <a:off x="7908014" y="1983945"/>
              <a:ext cx="4811" cy="3578588"/>
            </a:xfrm>
            <a:prstGeom prst="line">
              <a:avLst/>
            </a:prstGeom>
            <a:ln>
              <a:gradFill flip="none" rotWithShape="1">
                <a:gsLst>
                  <a:gs pos="2000">
                    <a:schemeClr val="accent5">
                      <a:lumMod val="0"/>
                      <a:lumOff val="100000"/>
                    </a:schemeClr>
                  </a:gs>
                  <a:gs pos="17000">
                    <a:schemeClr val="accent1"/>
                  </a:gs>
                </a:gsLst>
                <a:lin ang="16800000" scaled="0"/>
                <a:tileRect/>
              </a:gra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38456361-5716-F14A-9DAF-6C42F44F6CB0}"/>
              </a:ext>
            </a:extLst>
          </p:cNvPr>
          <p:cNvGrpSpPr/>
          <p:nvPr/>
        </p:nvGrpSpPr>
        <p:grpSpPr>
          <a:xfrm>
            <a:off x="2000853" y="3829043"/>
            <a:ext cx="1645235" cy="2179186"/>
            <a:chOff x="5181520" y="4998098"/>
            <a:chExt cx="1645234" cy="1270256"/>
          </a:xfrm>
        </p:grpSpPr>
        <p:sp>
          <p:nvSpPr>
            <p:cNvPr id="44" name="TextBox 43">
              <a:extLst>
                <a:ext uri="{FF2B5EF4-FFF2-40B4-BE49-F238E27FC236}">
                  <a16:creationId xmlns:a16="http://schemas.microsoft.com/office/drawing/2014/main" id="{AD3E6FAB-9BF2-A94A-8DDE-5A1103DBB7AD}"/>
                </a:ext>
              </a:extLst>
            </p:cNvPr>
            <p:cNvSpPr txBox="1"/>
            <p:nvPr/>
          </p:nvSpPr>
          <p:spPr>
            <a:xfrm>
              <a:off x="5248608" y="4998098"/>
              <a:ext cx="1578146" cy="1270256"/>
            </a:xfrm>
            <a:prstGeom prst="rect">
              <a:avLst/>
            </a:prstGeom>
            <a:noFill/>
          </p:spPr>
          <p:txBody>
            <a:bodyPr wrap="square" rtlCol="0">
              <a:spAutoFit/>
            </a:bodyPr>
            <a:lstStyle/>
            <a:p>
              <a:pPr defTabSz="914377">
                <a:defRPr/>
              </a:pPr>
              <a:r>
                <a:rPr lang="en-US" sz="951" b="1" dirty="0">
                  <a:solidFill>
                    <a:prstClr val="black"/>
                  </a:solidFill>
                  <a:latin typeface="Calibri" panose="020F0502020204030204"/>
                </a:rPr>
                <a:t>GM</a:t>
              </a:r>
            </a:p>
            <a:p>
              <a:pPr defTabSz="914377">
                <a:defRPr/>
              </a:pPr>
              <a:r>
                <a:rPr lang="en-US" sz="951" dirty="0">
                  <a:solidFill>
                    <a:prstClr val="black"/>
                  </a:solidFill>
                  <a:latin typeface="Calibri" panose="020F0502020204030204"/>
                </a:rPr>
                <a:t>Six-fold increase in EV truck and SUV production</a:t>
              </a:r>
            </a:p>
            <a:p>
              <a:pPr defTabSz="914377">
                <a:defRPr/>
              </a:pPr>
              <a:endParaRPr lang="en-US" sz="951" dirty="0">
                <a:solidFill>
                  <a:prstClr val="black"/>
                </a:solidFill>
                <a:latin typeface="Calibri" panose="020F0502020204030204"/>
              </a:endParaRPr>
            </a:p>
            <a:p>
              <a:pPr defTabSz="914377">
                <a:defRPr/>
              </a:pPr>
              <a:r>
                <a:rPr lang="en-US" sz="951" b="1" dirty="0">
                  <a:solidFill>
                    <a:prstClr val="black"/>
                  </a:solidFill>
                  <a:latin typeface="Calibri" panose="020F0502020204030204"/>
                </a:rPr>
                <a:t>Ford</a:t>
              </a:r>
            </a:p>
            <a:p>
              <a:pPr defTabSz="914377">
                <a:defRPr/>
              </a:pPr>
              <a:r>
                <a:rPr lang="en-US" sz="951" dirty="0">
                  <a:solidFill>
                    <a:prstClr val="black"/>
                  </a:solidFill>
                  <a:latin typeface="Calibri" panose="020F0502020204030204"/>
                </a:rPr>
                <a:t>Projecting at least a 25% growth in EV revenue and several new models</a:t>
              </a:r>
            </a:p>
            <a:p>
              <a:pPr defTabSz="914377">
                <a:defRPr/>
              </a:pPr>
              <a:endParaRPr lang="en-US" sz="951" dirty="0">
                <a:solidFill>
                  <a:prstClr val="black"/>
                </a:solidFill>
                <a:latin typeface="Calibri" panose="020F0502020204030204"/>
              </a:endParaRPr>
            </a:p>
            <a:p>
              <a:pPr defTabSz="914377">
                <a:defRPr/>
              </a:pPr>
              <a:endParaRPr lang="en-US" sz="400" dirty="0">
                <a:solidFill>
                  <a:prstClr val="black"/>
                </a:solidFill>
                <a:latin typeface="Calibri" panose="020F0502020204030204"/>
              </a:endParaRPr>
            </a:p>
            <a:p>
              <a:pPr defTabSz="914377">
                <a:defRPr/>
              </a:pPr>
              <a:r>
                <a:rPr lang="en-US" sz="951" b="1" dirty="0">
                  <a:solidFill>
                    <a:prstClr val="black"/>
                  </a:solidFill>
                  <a:latin typeface="Calibri" panose="020F0502020204030204"/>
                </a:rPr>
                <a:t>Tesla </a:t>
              </a:r>
            </a:p>
            <a:p>
              <a:pPr defTabSz="914377">
                <a:defRPr/>
              </a:pPr>
              <a:r>
                <a:rPr lang="en-US" sz="951" dirty="0">
                  <a:solidFill>
                    <a:prstClr val="black"/>
                  </a:solidFill>
                  <a:latin typeface="Calibri" panose="020F0502020204030204"/>
                </a:rPr>
                <a:t>Projecting </a:t>
              </a:r>
              <a:r>
                <a:rPr lang="en-US" sz="951">
                  <a:solidFill>
                    <a:prstClr val="black"/>
                  </a:solidFill>
                  <a:latin typeface="Calibri" panose="020F0502020204030204"/>
                </a:rPr>
                <a:t>over 1.4M </a:t>
              </a:r>
              <a:r>
                <a:rPr lang="en-US" sz="951" dirty="0">
                  <a:solidFill>
                    <a:prstClr val="black"/>
                  </a:solidFill>
                  <a:latin typeface="Calibri" panose="020F0502020204030204"/>
                </a:rPr>
                <a:t>EVs delivered</a:t>
              </a:r>
            </a:p>
            <a:p>
              <a:pPr defTabSz="914377">
                <a:defRPr/>
              </a:pPr>
              <a:endParaRPr lang="en-US" sz="951" dirty="0">
                <a:solidFill>
                  <a:prstClr val="black"/>
                </a:solidFill>
                <a:latin typeface="Calibri" panose="020F0502020204030204"/>
              </a:endParaRPr>
            </a:p>
            <a:p>
              <a:pPr defTabSz="914377">
                <a:defRPr/>
              </a:pPr>
              <a:endParaRPr lang="en-US" sz="400" i="1" dirty="0">
                <a:solidFill>
                  <a:prstClr val="black"/>
                </a:solidFill>
                <a:latin typeface="Calibri" panose="020F0502020204030204"/>
              </a:endParaRPr>
            </a:p>
            <a:p>
              <a:pPr defTabSz="914377">
                <a:defRPr/>
              </a:pPr>
              <a:endParaRPr lang="en-US" sz="400" dirty="0">
                <a:solidFill>
                  <a:srgbClr val="8D8787"/>
                </a:solidFill>
                <a:latin typeface="Calibri" panose="020F0502020204030204"/>
              </a:endParaRPr>
            </a:p>
          </p:txBody>
        </p:sp>
        <p:cxnSp>
          <p:nvCxnSpPr>
            <p:cNvPr id="45" name="Straight Connector 44">
              <a:extLst>
                <a:ext uri="{FF2B5EF4-FFF2-40B4-BE49-F238E27FC236}">
                  <a16:creationId xmlns:a16="http://schemas.microsoft.com/office/drawing/2014/main" id="{A6FA0ECD-5C31-C743-94E6-C8ADB08BA1FA}"/>
                </a:ext>
              </a:extLst>
            </p:cNvPr>
            <p:cNvCxnSpPr>
              <a:cxnSpLocks/>
            </p:cNvCxnSpPr>
            <p:nvPr/>
          </p:nvCxnSpPr>
          <p:spPr>
            <a:xfrm flipH="1" flipV="1">
              <a:off x="5181520" y="5029866"/>
              <a:ext cx="16320" cy="1040212"/>
            </a:xfrm>
            <a:prstGeom prst="line">
              <a:avLst/>
            </a:prstGeom>
            <a:ln>
              <a:gradFill flip="none" rotWithShape="1">
                <a:gsLst>
                  <a:gs pos="0">
                    <a:schemeClr val="accent5">
                      <a:lumMod val="0"/>
                      <a:lumOff val="100000"/>
                    </a:schemeClr>
                  </a:gs>
                  <a:gs pos="58000">
                    <a:schemeClr val="accent1"/>
                  </a:gs>
                </a:gsLst>
                <a:lin ang="16800000" scaled="0"/>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8694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45093" y="202720"/>
            <a:ext cx="7813083" cy="16260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002060"/>
                </a:solidFill>
                <a:latin typeface="+mj-lt"/>
                <a:ea typeface="+mj-ea"/>
                <a:cs typeface="+mj-cs"/>
              </a:defRPr>
            </a:lvl1pPr>
          </a:lstStyle>
          <a:p>
            <a:pPr defTabSz="914377">
              <a:defRPr/>
            </a:pPr>
            <a:r>
              <a:rPr lang="en-US" sz="3600" dirty="0">
                <a:latin typeface="Calibri Light" panose="020F0302020204030204"/>
              </a:rPr>
              <a:t>Announced Automaker AV/EV-Related Investments by Country </a:t>
            </a:r>
          </a:p>
          <a:p>
            <a:pPr defTabSz="914377">
              <a:defRPr/>
            </a:pPr>
            <a:r>
              <a:rPr lang="en-US" sz="2800" dirty="0">
                <a:solidFill>
                  <a:srgbClr val="00B0F0"/>
                </a:solidFill>
                <a:latin typeface="Calibri Light" panose="020F0302020204030204"/>
              </a:rPr>
              <a:t>2015 to June 2022 </a:t>
            </a:r>
          </a:p>
        </p:txBody>
      </p:sp>
      <p:sp>
        <p:nvSpPr>
          <p:cNvPr id="5" name="TextBox 4"/>
          <p:cNvSpPr txBox="1"/>
          <p:nvPr/>
        </p:nvSpPr>
        <p:spPr>
          <a:xfrm>
            <a:off x="8638317" y="1052819"/>
            <a:ext cx="3452145" cy="5049716"/>
          </a:xfrm>
          <a:prstGeom prst="rect">
            <a:avLst/>
          </a:prstGeom>
          <a:noFill/>
        </p:spPr>
        <p:txBody>
          <a:bodyPr wrap="square" rtlCol="0" anchor="ctr">
            <a:spAutoFit/>
          </a:bodyPr>
          <a:lstStyle/>
          <a:p>
            <a:pPr defTabSz="914377">
              <a:lnSpc>
                <a:spcPct val="150000"/>
              </a:lnSpc>
              <a:defRPr/>
            </a:pPr>
            <a:r>
              <a:rPr lang="en-US" sz="1200" dirty="0">
                <a:solidFill>
                  <a:prstClr val="white"/>
                </a:solidFill>
                <a:latin typeface="Calibri" panose="020F0502020204030204"/>
              </a:rPr>
              <a:t>The automotive industry has invested heavily in Electrified Vehicle (EV) and Automated Vehicle (AV) technology and capacity since 2017. In 2021 and the first half of 2022, some of the largest investments in the U.S. automotive industry history were announced. These investments over this 18-month span will contribute more than USD 70.0 billion to AV and EV technologies. </a:t>
            </a:r>
          </a:p>
          <a:p>
            <a:pPr defTabSz="914377">
              <a:lnSpc>
                <a:spcPct val="150000"/>
              </a:lnSpc>
              <a:defRPr/>
            </a:pPr>
            <a:r>
              <a:rPr lang="en-US" sz="1200" dirty="0">
                <a:solidFill>
                  <a:prstClr val="white"/>
                </a:solidFill>
                <a:latin typeface="Calibri" panose="020F0502020204030204"/>
              </a:rPr>
              <a:t>1) Ford: Blue Oval City and Blue Oval SK, USD 11.4 billion total </a:t>
            </a:r>
          </a:p>
          <a:p>
            <a:pPr defTabSz="914377">
              <a:lnSpc>
                <a:spcPct val="150000"/>
              </a:lnSpc>
              <a:defRPr/>
            </a:pPr>
            <a:r>
              <a:rPr lang="en-US" sz="1200" dirty="0">
                <a:solidFill>
                  <a:prstClr val="white"/>
                </a:solidFill>
                <a:latin typeface="Calibri" panose="020F0502020204030204"/>
              </a:rPr>
              <a:t>2) Hyundai-Kia: Plants in Georgia and Alabama for EVs and hydrogen fueling infrastructure, USD 12.9 billion total </a:t>
            </a:r>
          </a:p>
          <a:p>
            <a:pPr defTabSz="914377">
              <a:lnSpc>
                <a:spcPct val="150000"/>
              </a:lnSpc>
              <a:defRPr/>
            </a:pPr>
            <a:r>
              <a:rPr lang="en-US" sz="1200" dirty="0">
                <a:solidFill>
                  <a:prstClr val="white"/>
                </a:solidFill>
                <a:latin typeface="Calibri" panose="020F0502020204030204"/>
              </a:rPr>
              <a:t>3) </a:t>
            </a:r>
            <a:r>
              <a:rPr lang="en-US" sz="1200" dirty="0" err="1">
                <a:solidFill>
                  <a:prstClr val="white"/>
                </a:solidFill>
                <a:latin typeface="Calibri" panose="020F0502020204030204"/>
              </a:rPr>
              <a:t>Rivian</a:t>
            </a:r>
            <a:r>
              <a:rPr lang="en-US" sz="1200" dirty="0">
                <a:solidFill>
                  <a:prstClr val="white"/>
                </a:solidFill>
                <a:latin typeface="Calibri" panose="020F0502020204030204"/>
              </a:rPr>
              <a:t>: Georgia assembly plant, USD 5 billion total</a:t>
            </a:r>
          </a:p>
          <a:p>
            <a:pPr defTabSz="914377">
              <a:lnSpc>
                <a:spcPct val="150000"/>
              </a:lnSpc>
              <a:defRPr/>
            </a:pPr>
            <a:r>
              <a:rPr lang="en-US" sz="1200" dirty="0">
                <a:solidFill>
                  <a:prstClr val="white"/>
                </a:solidFill>
                <a:latin typeface="Calibri" panose="020F0502020204030204"/>
              </a:rPr>
              <a:t>4) </a:t>
            </a:r>
            <a:r>
              <a:rPr lang="en-US" sz="1200" dirty="0" err="1">
                <a:solidFill>
                  <a:prstClr val="white"/>
                </a:solidFill>
                <a:latin typeface="Calibri" panose="020F0502020204030204"/>
              </a:rPr>
              <a:t>Stellantis</a:t>
            </a:r>
            <a:r>
              <a:rPr lang="en-US" sz="1200" dirty="0">
                <a:solidFill>
                  <a:prstClr val="white"/>
                </a:solidFill>
                <a:latin typeface="Calibri" panose="020F0502020204030204"/>
              </a:rPr>
              <a:t> and LG Energy joint venture battery manufacturing facility in Windsor, Canada, CAD 5.0 billion (USD 4.1 billion)</a:t>
            </a:r>
          </a:p>
          <a:p>
            <a:pPr defTabSz="914377">
              <a:lnSpc>
                <a:spcPct val="150000"/>
              </a:lnSpc>
              <a:defRPr/>
            </a:pPr>
            <a:endParaRPr lang="en-US" sz="1200" dirty="0">
              <a:solidFill>
                <a:prstClr val="white"/>
              </a:solidFill>
              <a:highlight>
                <a:srgbClr val="FF00FF"/>
              </a:highlight>
              <a:latin typeface="Calibri" panose="020F0502020204030204"/>
            </a:endParaRPr>
          </a:p>
        </p:txBody>
      </p:sp>
      <p:sp>
        <p:nvSpPr>
          <p:cNvPr id="9" name="Slide Number Placeholder 8"/>
          <p:cNvSpPr>
            <a:spLocks noGrp="1"/>
          </p:cNvSpPr>
          <p:nvPr>
            <p:ph type="sldNum" sz="quarter" idx="12"/>
          </p:nvPr>
        </p:nvSpPr>
        <p:spPr/>
        <p:txBody>
          <a:bodyPr/>
          <a:lstStyle/>
          <a:p>
            <a:pPr defTabSz="914377">
              <a:defRPr/>
            </a:pPr>
            <a:fld id="{D903E362-A0D8-4CE2-8836-F9995FD0BEDC}" type="slidenum">
              <a:rPr lang="en-US">
                <a:latin typeface="Calibri" panose="020F0502020204030204"/>
              </a:rPr>
              <a:pPr defTabSz="914377">
                <a:defRPr/>
              </a:pPr>
              <a:t>39</a:t>
            </a:fld>
            <a:endParaRPr lang="en-US">
              <a:latin typeface="Calibri" panose="020F0502020204030204"/>
            </a:endParaRPr>
          </a:p>
        </p:txBody>
      </p:sp>
      <p:graphicFrame>
        <p:nvGraphicFramePr>
          <p:cNvPr id="10" name="Content Placeholder 6"/>
          <p:cNvGraphicFramePr>
            <a:graphicFrameLocks/>
          </p:cNvGraphicFramePr>
          <p:nvPr/>
        </p:nvGraphicFramePr>
        <p:xfrm>
          <a:off x="426113" y="2030571"/>
          <a:ext cx="7536856" cy="4351339"/>
        </p:xfrm>
        <a:graphic>
          <a:graphicData uri="http://schemas.openxmlformats.org/drawingml/2006/chart">
            <c:chart xmlns:c="http://schemas.openxmlformats.org/drawingml/2006/chart" xmlns:r="http://schemas.openxmlformats.org/officeDocument/2006/relationships" r:id="rId2"/>
          </a:graphicData>
        </a:graphic>
      </p:graphicFrame>
      <p:sp>
        <p:nvSpPr>
          <p:cNvPr id="2" name="Footer Placeholder 1"/>
          <p:cNvSpPr>
            <a:spLocks noGrp="1"/>
          </p:cNvSpPr>
          <p:nvPr>
            <p:ph type="ftr" sz="quarter" idx="11"/>
          </p:nvPr>
        </p:nvSpPr>
        <p:spPr/>
        <p:txBody>
          <a:bodyPr/>
          <a:lstStyle/>
          <a:p>
            <a:pPr defTabSz="914377">
              <a:defRPr/>
            </a:pPr>
            <a:r>
              <a:rPr lang="en-US">
                <a:latin typeface="Calibri" panose="020F0502020204030204"/>
              </a:rPr>
              <a:t>CENTER FOR AUTOMOTIVE RESEARCH</a:t>
            </a:r>
            <a:endParaRPr lang="en-US" dirty="0">
              <a:latin typeface="Calibri" panose="020F0502020204030204"/>
            </a:endParaRPr>
          </a:p>
        </p:txBody>
      </p:sp>
      <p:sp>
        <p:nvSpPr>
          <p:cNvPr id="8" name="TextBox 7">
            <a:extLst>
              <a:ext uri="{FF2B5EF4-FFF2-40B4-BE49-F238E27FC236}">
                <a16:creationId xmlns:a16="http://schemas.microsoft.com/office/drawing/2014/main" id="{43588E9D-44FC-43BF-BB41-72AA7F34811D}"/>
              </a:ext>
            </a:extLst>
          </p:cNvPr>
          <p:cNvSpPr txBox="1"/>
          <p:nvPr/>
        </p:nvSpPr>
        <p:spPr>
          <a:xfrm>
            <a:off x="1" y="6583680"/>
            <a:ext cx="1879041" cy="230832"/>
          </a:xfrm>
          <a:prstGeom prst="rect">
            <a:avLst/>
          </a:prstGeom>
          <a:noFill/>
        </p:spPr>
        <p:txBody>
          <a:bodyPr wrap="none" rtlCol="0">
            <a:spAutoFit/>
          </a:bodyPr>
          <a:lstStyle/>
          <a:p>
            <a:pPr defTabSz="914377">
              <a:defRPr/>
            </a:pPr>
            <a:r>
              <a:rPr lang="en-US" sz="900" i="1" dirty="0">
                <a:solidFill>
                  <a:prstClr val="white">
                    <a:lumMod val="50000"/>
                  </a:prstClr>
                </a:solidFill>
                <a:latin typeface="Calibri" panose="020F0502020204030204"/>
              </a:rPr>
              <a:t>Source: CAR Book of Deals Database</a:t>
            </a:r>
          </a:p>
        </p:txBody>
      </p:sp>
    </p:spTree>
    <p:extLst>
      <p:ext uri="{BB962C8B-B14F-4D97-AF65-F5344CB8AC3E}">
        <p14:creationId xmlns:p14="http://schemas.microsoft.com/office/powerpoint/2010/main" val="2045783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mpany name&#10;&#10;Description automatically generated">
            <a:extLst>
              <a:ext uri="{FF2B5EF4-FFF2-40B4-BE49-F238E27FC236}">
                <a16:creationId xmlns:a16="http://schemas.microsoft.com/office/drawing/2014/main" id="{88D9F6DB-0025-2DB0-0C89-B9ADF7F33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0683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Biden Administration Executive Order</a:t>
            </a:r>
            <a:br>
              <a:rPr lang="en-US" dirty="0"/>
            </a:br>
            <a:r>
              <a:rPr lang="en-US" sz="3600" dirty="0">
                <a:solidFill>
                  <a:srgbClr val="00B0F0"/>
                </a:solidFill>
              </a:rPr>
              <a:t>The path to 50%</a:t>
            </a:r>
          </a:p>
        </p:txBody>
      </p:sp>
      <p:sp>
        <p:nvSpPr>
          <p:cNvPr id="3" name="Content Placeholder 2"/>
          <p:cNvSpPr>
            <a:spLocks noGrp="1"/>
          </p:cNvSpPr>
          <p:nvPr>
            <p:ph idx="1"/>
          </p:nvPr>
        </p:nvSpPr>
        <p:spPr/>
        <p:txBody>
          <a:bodyPr>
            <a:normAutofit lnSpcReduction="10000"/>
          </a:bodyPr>
          <a:lstStyle/>
          <a:p>
            <a:pPr marL="457189" indent="-457189">
              <a:buFont typeface="Arial" panose="020B0604020202020204" pitchFamily="34" charset="0"/>
              <a:buChar char="•"/>
            </a:pPr>
            <a:r>
              <a:rPr lang="en-US" dirty="0"/>
              <a:t>Announced 5 August 2021 at White House ceremony attended by representatives from General Motors, Ford, </a:t>
            </a:r>
            <a:r>
              <a:rPr lang="en-US" dirty="0" err="1"/>
              <a:t>Stellantis</a:t>
            </a:r>
            <a:r>
              <a:rPr lang="en-US" dirty="0"/>
              <a:t>, and UAW</a:t>
            </a:r>
          </a:p>
          <a:p>
            <a:pPr marL="457189" indent="-457189">
              <a:buFont typeface="Arial" panose="020B0604020202020204" pitchFamily="34" charset="0"/>
              <a:buChar char="•"/>
            </a:pPr>
            <a:r>
              <a:rPr lang="en-US" dirty="0"/>
              <a:t>Goal of 50% sales of emissions-free vehicles by 2030</a:t>
            </a:r>
          </a:p>
          <a:p>
            <a:pPr marL="457189" indent="-457189">
              <a:buFont typeface="Arial" panose="020B0604020202020204" pitchFamily="34" charset="0"/>
              <a:buChar char="•"/>
            </a:pPr>
            <a:r>
              <a:rPr lang="en-US" dirty="0"/>
              <a:t>Emissions-free vehicles defined as</a:t>
            </a:r>
          </a:p>
          <a:p>
            <a:pPr marL="1142971" lvl="1" indent="-457189"/>
            <a:r>
              <a:rPr lang="en-US" dirty="0"/>
              <a:t>Battery Electric Vehicles (BEV)</a:t>
            </a:r>
          </a:p>
          <a:p>
            <a:pPr marL="1142971" lvl="1" indent="-457189"/>
            <a:r>
              <a:rPr lang="en-US" dirty="0"/>
              <a:t>Plug-In Hybrid Electric Vehicles (PHEV)</a:t>
            </a:r>
          </a:p>
          <a:p>
            <a:pPr marL="1142971" lvl="1" indent="-457189"/>
            <a:r>
              <a:rPr lang="en-US" dirty="0"/>
              <a:t>Fuel Cell Electric Vehicles (FCEV)</a:t>
            </a:r>
          </a:p>
          <a:p>
            <a:pPr marL="457189" indent="-457189">
              <a:buFont typeface="Arial" panose="020B0604020202020204" pitchFamily="34" charset="0"/>
              <a:buChar char="•"/>
            </a:pPr>
            <a:r>
              <a:rPr lang="en-US" dirty="0"/>
              <a:t>Automakers’ pledges to meet the targets are voluntary</a:t>
            </a:r>
          </a:p>
          <a:p>
            <a:pPr marL="1142971" lvl="1" indent="-457189"/>
            <a:r>
              <a:rPr lang="en-US" dirty="0"/>
              <a:t>Critics point out they will not be held to the commitments</a:t>
            </a:r>
          </a:p>
          <a:p>
            <a:pPr marL="1142971" lvl="1" indent="-457189"/>
            <a:r>
              <a:rPr lang="en-US" dirty="0"/>
              <a:t>But prior company announcements and industry forecasts show the automakers already on a likely path to achieve compliance by 2030</a:t>
            </a:r>
          </a:p>
          <a:p>
            <a:pPr marL="457189" indent="-457189"/>
            <a:endParaRPr lang="en-US" dirty="0"/>
          </a:p>
        </p:txBody>
      </p:sp>
      <p:sp>
        <p:nvSpPr>
          <p:cNvPr id="4" name="Footer Placeholder 3"/>
          <p:cNvSpPr>
            <a:spLocks noGrp="1"/>
          </p:cNvSpPr>
          <p:nvPr>
            <p:ph type="ftr" sz="quarter" idx="11"/>
          </p:nvPr>
        </p:nvSpPr>
        <p:spPr/>
        <p:txBody>
          <a:bodyPr/>
          <a:lstStyle/>
          <a:p>
            <a:pPr defTabSz="914377">
              <a:defRPr/>
            </a:pPr>
            <a:r>
              <a:rPr lang="en-US">
                <a:solidFill>
                  <a:prstClr val="white">
                    <a:lumMod val="75000"/>
                  </a:prstClr>
                </a:solidFill>
                <a:latin typeface="Calibri" panose="020F0502020204030204"/>
              </a:rPr>
              <a:t>CENTER FOR AUTOMOTIVE RESEARCH</a:t>
            </a:r>
            <a:endParaRPr lang="en-US" dirty="0">
              <a:solidFill>
                <a:prstClr val="white">
                  <a:lumMod val="75000"/>
                </a:prstClr>
              </a:solidFill>
              <a:latin typeface="Calibri" panose="020F0502020204030204"/>
            </a:endParaRPr>
          </a:p>
        </p:txBody>
      </p:sp>
    </p:spTree>
    <p:extLst>
      <p:ext uri="{BB962C8B-B14F-4D97-AF65-F5344CB8AC3E}">
        <p14:creationId xmlns:p14="http://schemas.microsoft.com/office/powerpoint/2010/main" val="225635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long way to go to get to net zero by 2050</a:t>
            </a:r>
            <a:br>
              <a:rPr lang="en-US" dirty="0"/>
            </a:br>
            <a:r>
              <a:rPr lang="en-US" sz="3600" dirty="0">
                <a:solidFill>
                  <a:srgbClr val="00B0F0"/>
                </a:solidFill>
              </a:rPr>
              <a:t>2010-2021 YTD actual; 2021-2030 projected</a:t>
            </a:r>
            <a:endParaRPr lang="en-US" dirty="0"/>
          </a:p>
        </p:txBody>
      </p:sp>
      <p:graphicFrame>
        <p:nvGraphicFramePr>
          <p:cNvPr id="6" name="Content Placeholder 5"/>
          <p:cNvGraphicFramePr>
            <a:graphicFrameLocks noGrp="1"/>
          </p:cNvGraphicFramePr>
          <p:nvPr>
            <p:ph idx="1"/>
          </p:nvPr>
        </p:nvGraphicFramePr>
        <p:xfrm>
          <a:off x="838200" y="1825625"/>
          <a:ext cx="10515600" cy="435133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Box 14"/>
          <p:cNvSpPr txBox="1">
            <a:spLocks noChangeArrowheads="1"/>
          </p:cNvSpPr>
          <p:nvPr/>
        </p:nvSpPr>
        <p:spPr bwMode="auto">
          <a:xfrm>
            <a:off x="548640" y="6583681"/>
            <a:ext cx="4709944" cy="246221"/>
          </a:xfrm>
          <a:prstGeom prst="rect">
            <a:avLst/>
          </a:prstGeom>
          <a:noFill/>
          <a:ln w="9525">
            <a:noFill/>
            <a:miter lim="800000"/>
            <a:headEnd/>
            <a:tailEnd/>
          </a:ln>
        </p:spPr>
        <p:txBody>
          <a:bodyPr wrap="none">
            <a:spAutoFit/>
          </a:bodyPr>
          <a:lstStyle>
            <a:defPPr>
              <a:defRPr lang="en-US"/>
            </a:defPPr>
            <a:lvl1pPr>
              <a:defRPr sz="1050" i="1">
                <a:latin typeface="+mn-lt"/>
                <a:cs typeface="Arial" charset="0"/>
              </a:defRPr>
            </a:lvl1pPr>
          </a:lstStyle>
          <a:p>
            <a:pPr defTabSz="914377">
              <a:defRPr/>
            </a:pPr>
            <a:r>
              <a:rPr lang="en-US" sz="1000" dirty="0">
                <a:solidFill>
                  <a:prstClr val="white">
                    <a:lumMod val="50000"/>
                  </a:prstClr>
                </a:solidFill>
                <a:latin typeface="Calibri" panose="020F0502020204030204"/>
              </a:rPr>
              <a:t>Source:  Ward’s Automotive Reports (from 2010 &amp; on), HybridCars.com &amp; CAR Research</a:t>
            </a:r>
          </a:p>
        </p:txBody>
      </p:sp>
      <p:sp>
        <p:nvSpPr>
          <p:cNvPr id="5" name="TextBox 4"/>
          <p:cNvSpPr txBox="1"/>
          <p:nvPr/>
        </p:nvSpPr>
        <p:spPr>
          <a:xfrm>
            <a:off x="11061894" y="2050461"/>
            <a:ext cx="587020" cy="369332"/>
          </a:xfrm>
          <a:prstGeom prst="rect">
            <a:avLst/>
          </a:prstGeom>
          <a:solidFill>
            <a:srgbClr val="92D050"/>
          </a:solidFill>
        </p:spPr>
        <p:txBody>
          <a:bodyPr wrap="none" rtlCol="0">
            <a:spAutoFit/>
          </a:bodyPr>
          <a:lstStyle/>
          <a:p>
            <a:pPr defTabSz="914377">
              <a:defRPr/>
            </a:pPr>
            <a:r>
              <a:rPr lang="en-US" b="1" dirty="0">
                <a:solidFill>
                  <a:prstClr val="black"/>
                </a:solidFill>
                <a:latin typeface="Calibri" panose="020F0502020204030204"/>
              </a:rPr>
              <a:t>50%</a:t>
            </a:r>
          </a:p>
        </p:txBody>
      </p:sp>
      <p:sp>
        <p:nvSpPr>
          <p:cNvPr id="8" name="TextBox 7"/>
          <p:cNvSpPr txBox="1"/>
          <p:nvPr/>
        </p:nvSpPr>
        <p:spPr>
          <a:xfrm>
            <a:off x="11061894" y="4093955"/>
            <a:ext cx="587020" cy="369332"/>
          </a:xfrm>
          <a:prstGeom prst="rect">
            <a:avLst/>
          </a:prstGeom>
          <a:solidFill>
            <a:srgbClr val="00B0F0"/>
          </a:solidFill>
        </p:spPr>
        <p:txBody>
          <a:bodyPr wrap="none" rtlCol="0">
            <a:spAutoFit/>
          </a:bodyPr>
          <a:lstStyle/>
          <a:p>
            <a:pPr defTabSz="914377">
              <a:defRPr/>
            </a:pPr>
            <a:r>
              <a:rPr lang="en-US" b="1" dirty="0">
                <a:solidFill>
                  <a:prstClr val="black"/>
                </a:solidFill>
                <a:latin typeface="Calibri" panose="020F0502020204030204"/>
              </a:rPr>
              <a:t>20%</a:t>
            </a:r>
          </a:p>
        </p:txBody>
      </p:sp>
    </p:spTree>
    <p:extLst>
      <p:ext uri="{BB962C8B-B14F-4D97-AF65-F5344CB8AC3E}">
        <p14:creationId xmlns:p14="http://schemas.microsoft.com/office/powerpoint/2010/main" val="4250087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left)">
                                      <p:cBhvr>
                                        <p:cTn id="7" dur="500"/>
                                        <p:tgtEl>
                                          <p:spTgt spid="6">
                                            <p:graphicEl>
                                              <a:chart seriesIdx="-3" categoryIdx="-3" bldStep="gridLegend"/>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left)">
                                      <p:cBhvr>
                                        <p:cTn id="10" dur="500"/>
                                        <p:tgtEl>
                                          <p:spTgt spid="6">
                                            <p:graphicEl>
                                              <a:chart seriesIdx="0" categoryIdx="-4" bldStep="series"/>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left)">
                                      <p:cBhvr>
                                        <p:cTn id="15" dur="500"/>
                                        <p:tgtEl>
                                          <p:spTgt spid="6">
                                            <p:graphicEl>
                                              <a:chart seriesIdx="1" categoryIdx="-4" bldStep="series"/>
                                            </p:graphicEl>
                                          </p:spTgt>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left)">
                                      <p:cBhvr>
                                        <p:cTn id="22" dur="500"/>
                                        <p:tgtEl>
                                          <p:spTgt spid="6">
                                            <p:graphicEl>
                                              <a:chart seriesIdx="2" categoryIdx="-4" bldStep="series"/>
                                            </p:graphicEl>
                                          </p:spTgt>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P spid="5"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to help reach the 50% target</a:t>
            </a:r>
          </a:p>
        </p:txBody>
      </p:sp>
      <p:sp>
        <p:nvSpPr>
          <p:cNvPr id="6" name="Text Placeholder 5"/>
          <p:cNvSpPr>
            <a:spLocks noGrp="1"/>
          </p:cNvSpPr>
          <p:nvPr>
            <p:ph type="body" idx="1"/>
          </p:nvPr>
        </p:nvSpPr>
        <p:spPr>
          <a:xfrm>
            <a:off x="839790" y="1681163"/>
            <a:ext cx="7083423" cy="823912"/>
          </a:xfrm>
        </p:spPr>
        <p:txBody>
          <a:bodyPr/>
          <a:lstStyle/>
          <a:p>
            <a:r>
              <a:rPr lang="en-US" dirty="0">
                <a:hlinkClick r:id="rId3"/>
              </a:rPr>
              <a:t>Infrastructure Investment &amp; Jobs Act </a:t>
            </a:r>
            <a:br>
              <a:rPr lang="en-US" dirty="0"/>
            </a:br>
            <a:r>
              <a:rPr lang="en-US" dirty="0"/>
              <a:t>USD 1.2T bipartisan spending bill</a:t>
            </a:r>
          </a:p>
        </p:txBody>
      </p:sp>
      <p:sp>
        <p:nvSpPr>
          <p:cNvPr id="7" name="Content Placeholder 6"/>
          <p:cNvSpPr>
            <a:spLocks noGrp="1"/>
          </p:cNvSpPr>
          <p:nvPr>
            <p:ph sz="half" idx="2"/>
          </p:nvPr>
        </p:nvSpPr>
        <p:spPr>
          <a:xfrm>
            <a:off x="839790" y="2505075"/>
            <a:ext cx="7083423" cy="3684588"/>
          </a:xfrm>
        </p:spPr>
        <p:txBody>
          <a:bodyPr>
            <a:normAutofit fontScale="70000" lnSpcReduction="20000"/>
          </a:bodyPr>
          <a:lstStyle/>
          <a:p>
            <a:pPr marL="225420" indent="-225420">
              <a:lnSpc>
                <a:spcPct val="140000"/>
              </a:lnSpc>
              <a:spcBef>
                <a:spcPts val="0"/>
              </a:spcBef>
              <a:spcAft>
                <a:spcPts val="600"/>
              </a:spcAft>
              <a:buFont typeface="Arial" panose="020B0604020202020204" pitchFamily="34" charset="0"/>
              <a:buChar char="•"/>
            </a:pPr>
            <a:r>
              <a:rPr lang="en-US" sz="2600" dirty="0"/>
              <a:t>Passed Senate 10 August 2021 (69-30) &amp; House 5 November 2021 (228-206 including 13 </a:t>
            </a:r>
            <a:r>
              <a:rPr lang="en-US" sz="2600" dirty="0" err="1"/>
              <a:t>Rs</a:t>
            </a:r>
            <a:r>
              <a:rPr lang="en-US" sz="2600" dirty="0"/>
              <a:t>)</a:t>
            </a:r>
          </a:p>
          <a:p>
            <a:pPr marL="225420" indent="-225420">
              <a:lnSpc>
                <a:spcPct val="140000"/>
              </a:lnSpc>
              <a:spcBef>
                <a:spcPts val="0"/>
              </a:spcBef>
              <a:spcAft>
                <a:spcPts val="600"/>
              </a:spcAft>
              <a:buFont typeface="Arial" panose="020B0604020202020204" pitchFamily="34" charset="0"/>
              <a:buChar char="•"/>
            </a:pPr>
            <a:r>
              <a:rPr lang="en-US" sz="2600" dirty="0"/>
              <a:t>Contains USD 550 billion in new spending for traditional infrastructure (highways, bridges, waterways, transit, electrical grid, and broadband)</a:t>
            </a:r>
          </a:p>
          <a:p>
            <a:pPr marL="225420" indent="-225420">
              <a:lnSpc>
                <a:spcPct val="140000"/>
              </a:lnSpc>
              <a:spcBef>
                <a:spcPts val="0"/>
              </a:spcBef>
              <a:spcAft>
                <a:spcPts val="600"/>
              </a:spcAft>
              <a:buFont typeface="Arial" panose="020B0604020202020204" pitchFamily="34" charset="0"/>
              <a:buChar char="•"/>
            </a:pPr>
            <a:r>
              <a:rPr lang="en-US" sz="2600" dirty="0"/>
              <a:t>Of that new spending, USD 7.5 billion for electric vehicle charging</a:t>
            </a:r>
            <a:br>
              <a:rPr lang="en-US" sz="2600" dirty="0"/>
            </a:br>
            <a:r>
              <a:rPr lang="en-US" sz="2600" dirty="0"/>
              <a:t>(goal of 500K chargers)</a:t>
            </a:r>
          </a:p>
          <a:p>
            <a:pPr marL="225420" indent="-225420">
              <a:lnSpc>
                <a:spcPct val="140000"/>
              </a:lnSpc>
              <a:spcBef>
                <a:spcPts val="0"/>
              </a:spcBef>
              <a:spcAft>
                <a:spcPts val="600"/>
              </a:spcAft>
              <a:buFont typeface="Arial" panose="020B0604020202020204" pitchFamily="34" charset="0"/>
              <a:buChar char="•"/>
            </a:pPr>
            <a:r>
              <a:rPr lang="en-US" sz="2600" dirty="0"/>
              <a:t>The funding for public chargers states they must be non-proprietary, meet applicable safety standards, open access, and, use publicly available payment methods</a:t>
            </a:r>
          </a:p>
          <a:p>
            <a:pPr marL="225420" indent="-225420">
              <a:lnSpc>
                <a:spcPct val="140000"/>
              </a:lnSpc>
              <a:spcBef>
                <a:spcPts val="0"/>
              </a:spcBef>
              <a:spcAft>
                <a:spcPts val="600"/>
              </a:spcAft>
              <a:buFont typeface="Arial" panose="020B0604020202020204" pitchFamily="34" charset="0"/>
              <a:buChar char="•"/>
            </a:pPr>
            <a:r>
              <a:rPr lang="en-US" sz="2600" dirty="0"/>
              <a:t>Also includes funding for vehicle safety &amp; updating the electric grid</a:t>
            </a:r>
          </a:p>
        </p:txBody>
      </p:sp>
      <p:sp>
        <p:nvSpPr>
          <p:cNvPr id="5" name="Footer Placeholder 4"/>
          <p:cNvSpPr>
            <a:spLocks noGrp="1"/>
          </p:cNvSpPr>
          <p:nvPr>
            <p:ph type="ftr" sz="quarter" idx="11"/>
          </p:nvPr>
        </p:nvSpPr>
        <p:spPr/>
        <p:txBody>
          <a:bodyPr/>
          <a:lstStyle/>
          <a:p>
            <a:pPr defTabSz="914354">
              <a:defRPr/>
            </a:pPr>
            <a:r>
              <a:rPr lang="en-US">
                <a:solidFill>
                  <a:prstClr val="white">
                    <a:lumMod val="75000"/>
                  </a:prstClr>
                </a:solidFill>
                <a:latin typeface="Calibri" panose="020F0502020204030204"/>
              </a:rPr>
              <a:t>CENTER FOR AUTOMOTIVE RESEARCH</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400" y="1731963"/>
            <a:ext cx="2971800" cy="4457700"/>
          </a:xfrm>
          <a:prstGeom prst="rect">
            <a:avLst/>
          </a:prstGeom>
        </p:spPr>
      </p:pic>
      <p:sp>
        <p:nvSpPr>
          <p:cNvPr id="11" name="TextBox 10"/>
          <p:cNvSpPr txBox="1"/>
          <p:nvPr/>
        </p:nvSpPr>
        <p:spPr>
          <a:xfrm>
            <a:off x="9560348" y="6192715"/>
            <a:ext cx="1548822" cy="230832"/>
          </a:xfrm>
          <a:prstGeom prst="rect">
            <a:avLst/>
          </a:prstGeom>
          <a:noFill/>
        </p:spPr>
        <p:txBody>
          <a:bodyPr wrap="none" rtlCol="0">
            <a:spAutoFit/>
          </a:bodyPr>
          <a:lstStyle/>
          <a:p>
            <a:pPr defTabSz="914377">
              <a:defRPr/>
            </a:pPr>
            <a:r>
              <a:rPr lang="en-US" sz="900" i="1" dirty="0">
                <a:solidFill>
                  <a:prstClr val="black">
                    <a:lumMod val="50000"/>
                    <a:lumOff val="50000"/>
                  </a:prstClr>
                </a:solidFill>
                <a:latin typeface="Calibri" panose="020F0502020204030204"/>
              </a:rPr>
              <a:t>Source: Wikimedia Commons</a:t>
            </a:r>
          </a:p>
        </p:txBody>
      </p:sp>
    </p:spTree>
    <p:extLst>
      <p:ext uri="{BB962C8B-B14F-4D97-AF65-F5344CB8AC3E}">
        <p14:creationId xmlns:p14="http://schemas.microsoft.com/office/powerpoint/2010/main" val="2928906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Maybe more funding to help reach the 50% target? </a:t>
            </a:r>
            <a:r>
              <a:rPr lang="en-US" sz="3200" dirty="0">
                <a:solidFill>
                  <a:srgbClr val="00B0F0"/>
                </a:solidFill>
              </a:rPr>
              <a:t>Consumer EV incentives</a:t>
            </a:r>
          </a:p>
        </p:txBody>
      </p:sp>
      <p:sp>
        <p:nvSpPr>
          <p:cNvPr id="8" name="Text Placeholder 7"/>
          <p:cNvSpPr>
            <a:spLocks noGrp="1"/>
          </p:cNvSpPr>
          <p:nvPr>
            <p:ph type="body" sz="quarter" idx="3"/>
          </p:nvPr>
        </p:nvSpPr>
        <p:spPr>
          <a:xfrm>
            <a:off x="836614" y="1828800"/>
            <a:ext cx="4878389" cy="823912"/>
          </a:xfrm>
        </p:spPr>
        <p:txBody>
          <a:bodyPr>
            <a:normAutofit fontScale="85000" lnSpcReduction="20000"/>
          </a:bodyPr>
          <a:lstStyle/>
          <a:p>
            <a:r>
              <a:rPr lang="en-US" dirty="0">
                <a:hlinkClick r:id="rId3"/>
              </a:rPr>
              <a:t>Build Back Better</a:t>
            </a:r>
            <a:r>
              <a:rPr lang="en-US" dirty="0"/>
              <a:t> </a:t>
            </a:r>
            <a:r>
              <a:rPr lang="en-US" b="0" dirty="0"/>
              <a:t>– Dead in current name and form (but portions are likely to be resurrected in future legislation).</a:t>
            </a:r>
          </a:p>
        </p:txBody>
      </p:sp>
      <p:sp>
        <p:nvSpPr>
          <p:cNvPr id="9" name="Content Placeholder 8"/>
          <p:cNvSpPr>
            <a:spLocks noGrp="1"/>
          </p:cNvSpPr>
          <p:nvPr>
            <p:ph sz="quarter" idx="4"/>
          </p:nvPr>
        </p:nvSpPr>
        <p:spPr>
          <a:xfrm>
            <a:off x="6477001" y="1828801"/>
            <a:ext cx="4878387" cy="4892675"/>
          </a:xfrm>
        </p:spPr>
        <p:txBody>
          <a:bodyPr>
            <a:normAutofit fontScale="77500" lnSpcReduction="20000"/>
          </a:bodyPr>
          <a:lstStyle/>
          <a:p>
            <a:pPr marL="225420" indent="-225420">
              <a:lnSpc>
                <a:spcPct val="120000"/>
              </a:lnSpc>
              <a:spcBef>
                <a:spcPts val="0"/>
              </a:spcBef>
              <a:buFont typeface="Arial" panose="020B0604020202020204" pitchFamily="34" charset="0"/>
              <a:buChar char="•"/>
            </a:pPr>
            <a:r>
              <a:rPr lang="en-US" sz="3300" dirty="0"/>
              <a:t>What is likely in future legislation?</a:t>
            </a:r>
          </a:p>
          <a:p>
            <a:pPr marL="911185" lvl="1" indent="-225420">
              <a:lnSpc>
                <a:spcPct val="120000"/>
              </a:lnSpc>
              <a:spcBef>
                <a:spcPts val="0"/>
              </a:spcBef>
            </a:pPr>
            <a:r>
              <a:rPr lang="en-US" sz="2900" dirty="0"/>
              <a:t>Potentially separate bills to fund a wide array of social, economic programs, &amp; environmental programs </a:t>
            </a:r>
          </a:p>
          <a:p>
            <a:pPr marL="911185" lvl="1" indent="-225420">
              <a:lnSpc>
                <a:spcPct val="120000"/>
              </a:lnSpc>
              <a:spcBef>
                <a:spcPts val="0"/>
              </a:spcBef>
            </a:pPr>
            <a:r>
              <a:rPr lang="en-US" sz="2900" dirty="0"/>
              <a:t>Replacement of existing EV consumer tax credit with an uncapped program</a:t>
            </a:r>
          </a:p>
          <a:p>
            <a:pPr marL="911185" lvl="1" indent="-225420">
              <a:lnSpc>
                <a:spcPct val="120000"/>
              </a:lnSpc>
              <a:spcBef>
                <a:spcPts val="0"/>
              </a:spcBef>
            </a:pPr>
            <a:r>
              <a:rPr lang="en-US" sz="2900" dirty="0"/>
              <a:t>Incentives for used EV purchases</a:t>
            </a:r>
          </a:p>
          <a:p>
            <a:pPr marL="911185" lvl="1" indent="-225420">
              <a:lnSpc>
                <a:spcPct val="120000"/>
              </a:lnSpc>
              <a:spcBef>
                <a:spcPts val="0"/>
              </a:spcBef>
            </a:pPr>
            <a:r>
              <a:rPr lang="en-US" sz="2900" dirty="0"/>
              <a:t>Inclusion of greater array of EVs</a:t>
            </a:r>
          </a:p>
        </p:txBody>
      </p:sp>
      <p:sp>
        <p:nvSpPr>
          <p:cNvPr id="5" name="Footer Placeholder 4"/>
          <p:cNvSpPr>
            <a:spLocks noGrp="1"/>
          </p:cNvSpPr>
          <p:nvPr>
            <p:ph type="ftr" sz="quarter" idx="11"/>
          </p:nvPr>
        </p:nvSpPr>
        <p:spPr/>
        <p:txBody>
          <a:bodyPr/>
          <a:lstStyle/>
          <a:p>
            <a:pPr defTabSz="914354">
              <a:defRPr/>
            </a:pPr>
            <a:r>
              <a:rPr lang="en-US">
                <a:solidFill>
                  <a:prstClr val="white">
                    <a:lumMod val="75000"/>
                  </a:prstClr>
                </a:solidFill>
                <a:latin typeface="Calibri" panose="020F0502020204030204"/>
              </a:rPr>
              <a:t>CENTER FOR AUTOMOTIVE RESEARCH</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614" y="2804679"/>
            <a:ext cx="5500215" cy="3033712"/>
          </a:xfrm>
          <a:prstGeom prst="rect">
            <a:avLst/>
          </a:prstGeom>
        </p:spPr>
      </p:pic>
    </p:spTree>
    <p:extLst>
      <p:ext uri="{BB962C8B-B14F-4D97-AF65-F5344CB8AC3E}">
        <p14:creationId xmlns:p14="http://schemas.microsoft.com/office/powerpoint/2010/main" val="1498318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6400" dirty="0"/>
              <a:t>Forecasts</a:t>
            </a:r>
            <a:endParaRPr lang="en-US" sz="4800" dirty="0"/>
          </a:p>
        </p:txBody>
      </p:sp>
    </p:spTree>
    <p:extLst>
      <p:ext uri="{BB962C8B-B14F-4D97-AF65-F5344CB8AC3E}">
        <p14:creationId xmlns:p14="http://schemas.microsoft.com/office/powerpoint/2010/main" val="4034921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45094" y="202720"/>
            <a:ext cx="7660681" cy="16260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002060"/>
                </a:solidFill>
                <a:latin typeface="+mj-lt"/>
                <a:ea typeface="+mj-ea"/>
                <a:cs typeface="+mj-cs"/>
              </a:defRPr>
            </a:lvl1pPr>
          </a:lstStyle>
          <a:p>
            <a:pPr defTabSz="914377">
              <a:defRPr/>
            </a:pPr>
            <a:r>
              <a:rPr lang="en-US" sz="3600" dirty="0">
                <a:latin typeface="Calibri Light" panose="020F0302020204030204"/>
              </a:rPr>
              <a:t>U.S. Light Vehicle Sales Forecast </a:t>
            </a:r>
            <a:br>
              <a:rPr lang="en-US" sz="3600" dirty="0">
                <a:latin typeface="Calibri Light" panose="020F0302020204030204"/>
              </a:rPr>
            </a:br>
            <a:r>
              <a:rPr lang="en-US" sz="2800" dirty="0">
                <a:solidFill>
                  <a:srgbClr val="00B0F0"/>
                </a:solidFill>
                <a:latin typeface="Calibri Light" panose="020F0302020204030204"/>
              </a:rPr>
              <a:t>2022-2030</a:t>
            </a:r>
          </a:p>
        </p:txBody>
      </p:sp>
      <p:sp>
        <p:nvSpPr>
          <p:cNvPr id="5" name="TextBox 4"/>
          <p:cNvSpPr txBox="1"/>
          <p:nvPr/>
        </p:nvSpPr>
        <p:spPr>
          <a:xfrm>
            <a:off x="8638317" y="2022309"/>
            <a:ext cx="3452145" cy="3110723"/>
          </a:xfrm>
          <a:prstGeom prst="rect">
            <a:avLst/>
          </a:prstGeom>
          <a:noFill/>
        </p:spPr>
        <p:txBody>
          <a:bodyPr wrap="square" rtlCol="0" anchor="ctr">
            <a:spAutoFit/>
          </a:bodyPr>
          <a:lstStyle/>
          <a:p>
            <a:pPr defTabSz="914377">
              <a:lnSpc>
                <a:spcPct val="150000"/>
              </a:lnSpc>
            </a:pPr>
            <a:r>
              <a:rPr lang="en-US" sz="1200" dirty="0">
                <a:solidFill>
                  <a:prstClr val="white"/>
                </a:solidFill>
                <a:latin typeface="Calibri" panose="020F0502020204030204"/>
              </a:rPr>
              <a:t>U.S. Light Vehicle sales in Q2 2022 were sluggish at 13.4 million SAAR, lower than Q1 sales of 14.2 million SAAR. Inflation, gasoline prices, vehicle prices, and interest rates negatively affect the U.S. motor vehicle market. The war in Ukraine continues into its fifth month and is the largest risk to the global economic situation. CAR's sales forecast calls for a sales decline to 14.4 million in 2022, followed by a strong rebound to 16.3 million in 2023. By 2025, the U.S. market is expected to reach 17.3 million units.</a:t>
            </a:r>
          </a:p>
        </p:txBody>
      </p:sp>
      <p:sp>
        <p:nvSpPr>
          <p:cNvPr id="9" name="Slide Number Placeholder 8"/>
          <p:cNvSpPr>
            <a:spLocks noGrp="1"/>
          </p:cNvSpPr>
          <p:nvPr>
            <p:ph type="sldNum" sz="quarter" idx="12"/>
          </p:nvPr>
        </p:nvSpPr>
        <p:spPr/>
        <p:txBody>
          <a:bodyPr/>
          <a:lstStyle/>
          <a:p>
            <a:pPr defTabSz="914377"/>
            <a:fld id="{D903E362-A0D8-4CE2-8836-F9995FD0BEDC}" type="slidenum">
              <a:rPr lang="en-US">
                <a:latin typeface="Calibri" panose="020F0502020204030204"/>
              </a:rPr>
              <a:pPr defTabSz="914377"/>
              <a:t>45</a:t>
            </a:fld>
            <a:endParaRPr lang="en-US">
              <a:latin typeface="Calibri" panose="020F0502020204030204"/>
            </a:endParaRPr>
          </a:p>
        </p:txBody>
      </p:sp>
      <p:sp>
        <p:nvSpPr>
          <p:cNvPr id="2" name="Footer Placeholder 1"/>
          <p:cNvSpPr>
            <a:spLocks noGrp="1"/>
          </p:cNvSpPr>
          <p:nvPr>
            <p:ph type="ftr" sz="quarter" idx="11"/>
          </p:nvPr>
        </p:nvSpPr>
        <p:spPr/>
        <p:txBody>
          <a:bodyPr/>
          <a:lstStyle/>
          <a:p>
            <a:pPr defTabSz="914377"/>
            <a:r>
              <a:rPr lang="en-US">
                <a:latin typeface="Calibri" panose="020F0502020204030204"/>
              </a:rPr>
              <a:t>CENTER FOR AUTOMOTIVE RESEARCH</a:t>
            </a:r>
            <a:endParaRPr lang="en-US" dirty="0">
              <a:latin typeface="Calibri" panose="020F0502020204030204"/>
            </a:endParaRPr>
          </a:p>
        </p:txBody>
      </p:sp>
      <p:sp>
        <p:nvSpPr>
          <p:cNvPr id="11" name="TextBox 10">
            <a:extLst>
              <a:ext uri="{FF2B5EF4-FFF2-40B4-BE49-F238E27FC236}">
                <a16:creationId xmlns:a16="http://schemas.microsoft.com/office/drawing/2014/main" id="{31C51E4C-6441-4962-921E-02F98974CB05}"/>
              </a:ext>
            </a:extLst>
          </p:cNvPr>
          <p:cNvSpPr txBox="1"/>
          <p:nvPr/>
        </p:nvSpPr>
        <p:spPr>
          <a:xfrm>
            <a:off x="0" y="6606059"/>
            <a:ext cx="1741182" cy="230832"/>
          </a:xfrm>
          <a:prstGeom prst="rect">
            <a:avLst/>
          </a:prstGeom>
          <a:noFill/>
        </p:spPr>
        <p:txBody>
          <a:bodyPr wrap="none" rtlCol="0">
            <a:spAutoFit/>
          </a:bodyPr>
          <a:lstStyle/>
          <a:p>
            <a:pPr defTabSz="685734">
              <a:defRPr/>
            </a:pPr>
            <a:r>
              <a:rPr lang="en-US" sz="900" i="1" dirty="0">
                <a:solidFill>
                  <a:prstClr val="white">
                    <a:lumMod val="50000"/>
                  </a:prstClr>
                </a:solidFill>
                <a:latin typeface="Calibri"/>
              </a:rPr>
              <a:t>Source: CAR Research, June 2022 </a:t>
            </a:r>
          </a:p>
        </p:txBody>
      </p:sp>
      <p:graphicFrame>
        <p:nvGraphicFramePr>
          <p:cNvPr id="10" name="Content Placeholder 3">
            <a:extLst>
              <a:ext uri="{FF2B5EF4-FFF2-40B4-BE49-F238E27FC236}">
                <a16:creationId xmlns:a16="http://schemas.microsoft.com/office/drawing/2014/main" id="{F4DF8887-AD52-4438-A7F9-25E4AFC516E4}"/>
              </a:ext>
            </a:extLst>
          </p:cNvPr>
          <p:cNvGraphicFramePr>
            <a:graphicFrameLocks/>
          </p:cNvGraphicFramePr>
          <p:nvPr/>
        </p:nvGraphicFramePr>
        <p:xfrm>
          <a:off x="682620" y="1482726"/>
          <a:ext cx="7228013" cy="48736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768954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45094" y="202720"/>
            <a:ext cx="7746407" cy="16260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002060"/>
                </a:solidFill>
                <a:latin typeface="+mj-lt"/>
                <a:ea typeface="+mj-ea"/>
                <a:cs typeface="+mj-cs"/>
              </a:defRPr>
            </a:lvl1pPr>
          </a:lstStyle>
          <a:p>
            <a:pPr defTabSz="914377">
              <a:defRPr/>
            </a:pPr>
            <a:r>
              <a:rPr lang="en-US" sz="3600" dirty="0">
                <a:latin typeface="Calibri Light" panose="020F0302020204030204"/>
              </a:rPr>
              <a:t>U.S. Motor Vehicle Production Forecast </a:t>
            </a:r>
            <a:br>
              <a:rPr lang="en-US" sz="3600" dirty="0">
                <a:latin typeface="Calibri Light" panose="020F0302020204030204"/>
              </a:rPr>
            </a:br>
            <a:r>
              <a:rPr lang="en-US" sz="2800" dirty="0">
                <a:solidFill>
                  <a:srgbClr val="00B0F0"/>
                </a:solidFill>
                <a:latin typeface="Calibri Light" panose="020F0302020204030204"/>
              </a:rPr>
              <a:t>2022-2030</a:t>
            </a:r>
          </a:p>
        </p:txBody>
      </p:sp>
      <p:sp>
        <p:nvSpPr>
          <p:cNvPr id="5" name="TextBox 4"/>
          <p:cNvSpPr txBox="1"/>
          <p:nvPr/>
        </p:nvSpPr>
        <p:spPr>
          <a:xfrm>
            <a:off x="8638317" y="2022309"/>
            <a:ext cx="3452145" cy="3110723"/>
          </a:xfrm>
          <a:prstGeom prst="rect">
            <a:avLst/>
          </a:prstGeom>
          <a:noFill/>
        </p:spPr>
        <p:txBody>
          <a:bodyPr wrap="square" rtlCol="0" anchor="ctr">
            <a:spAutoFit/>
          </a:bodyPr>
          <a:lstStyle/>
          <a:p>
            <a:pPr defTabSz="914377">
              <a:lnSpc>
                <a:spcPct val="150000"/>
              </a:lnSpc>
            </a:pPr>
            <a:r>
              <a:rPr lang="en-US" sz="1200" dirty="0">
                <a:solidFill>
                  <a:prstClr val="white"/>
                </a:solidFill>
                <a:latin typeface="Calibri" panose="020F0502020204030204"/>
              </a:rPr>
              <a:t>Supply chain disruptions and parts shortages remain challenges in Q2, but the worst situation might have passed. U.S. motor vehicle production in Q2 was the strongest in more than a year.  CAR's forecast anticipates that supply chain issues will gradually improve and be largely resolved by the third quarter. Because of the delayed recovery, CAR expects U.S. production will decline slightly to 9.0 million by year-end, followed by a recovery of 10.4 million units in 2023. U.S. motor vehicle production will return to 11.8 million units by 2025.</a:t>
            </a:r>
          </a:p>
        </p:txBody>
      </p:sp>
      <p:sp>
        <p:nvSpPr>
          <p:cNvPr id="9" name="Slide Number Placeholder 8"/>
          <p:cNvSpPr>
            <a:spLocks noGrp="1"/>
          </p:cNvSpPr>
          <p:nvPr>
            <p:ph type="sldNum" sz="quarter" idx="12"/>
          </p:nvPr>
        </p:nvSpPr>
        <p:spPr/>
        <p:txBody>
          <a:bodyPr/>
          <a:lstStyle/>
          <a:p>
            <a:pPr defTabSz="914377"/>
            <a:fld id="{D903E362-A0D8-4CE2-8836-F9995FD0BEDC}" type="slidenum">
              <a:rPr lang="en-US">
                <a:latin typeface="Calibri" panose="020F0502020204030204"/>
              </a:rPr>
              <a:pPr defTabSz="914377"/>
              <a:t>46</a:t>
            </a:fld>
            <a:endParaRPr lang="en-US">
              <a:latin typeface="Calibri" panose="020F0502020204030204"/>
            </a:endParaRPr>
          </a:p>
        </p:txBody>
      </p:sp>
      <p:sp>
        <p:nvSpPr>
          <p:cNvPr id="11" name="TextBox 10"/>
          <p:cNvSpPr txBox="1"/>
          <p:nvPr/>
        </p:nvSpPr>
        <p:spPr>
          <a:xfrm>
            <a:off x="-59731" y="6423496"/>
            <a:ext cx="2090637" cy="230832"/>
          </a:xfrm>
          <a:prstGeom prst="rect">
            <a:avLst/>
          </a:prstGeom>
          <a:noFill/>
        </p:spPr>
        <p:txBody>
          <a:bodyPr wrap="none" rtlCol="0">
            <a:spAutoFit/>
          </a:bodyPr>
          <a:lstStyle/>
          <a:p>
            <a:pPr defTabSz="685734">
              <a:defRPr/>
            </a:pPr>
            <a:r>
              <a:rPr lang="en-US" sz="900" i="1" dirty="0">
                <a:solidFill>
                  <a:prstClr val="white">
                    <a:lumMod val="50000"/>
                  </a:prstClr>
                </a:solidFill>
                <a:latin typeface="Calibri"/>
              </a:rPr>
              <a:t>*Includes medium and heavy-duty trucks</a:t>
            </a:r>
          </a:p>
        </p:txBody>
      </p:sp>
      <p:sp>
        <p:nvSpPr>
          <p:cNvPr id="12" name="TextBox 11">
            <a:extLst>
              <a:ext uri="{FF2B5EF4-FFF2-40B4-BE49-F238E27FC236}">
                <a16:creationId xmlns:a16="http://schemas.microsoft.com/office/drawing/2014/main" id="{ED04D51C-35AF-4615-94B9-A706C6200E07}"/>
              </a:ext>
            </a:extLst>
          </p:cNvPr>
          <p:cNvSpPr txBox="1"/>
          <p:nvPr/>
        </p:nvSpPr>
        <p:spPr>
          <a:xfrm>
            <a:off x="0" y="6606059"/>
            <a:ext cx="1741182" cy="230832"/>
          </a:xfrm>
          <a:prstGeom prst="rect">
            <a:avLst/>
          </a:prstGeom>
          <a:noFill/>
        </p:spPr>
        <p:txBody>
          <a:bodyPr wrap="none" rtlCol="0">
            <a:spAutoFit/>
          </a:bodyPr>
          <a:lstStyle/>
          <a:p>
            <a:pPr defTabSz="685734">
              <a:defRPr/>
            </a:pPr>
            <a:r>
              <a:rPr lang="en-US" sz="900" i="1" dirty="0">
                <a:solidFill>
                  <a:prstClr val="white">
                    <a:lumMod val="50000"/>
                  </a:prstClr>
                </a:solidFill>
                <a:latin typeface="Calibri" panose="020F0502020204030204"/>
              </a:rPr>
              <a:t>Source: CAR Research, June 2022 </a:t>
            </a:r>
          </a:p>
        </p:txBody>
      </p:sp>
      <p:sp>
        <p:nvSpPr>
          <p:cNvPr id="2" name="Footer Placeholder 1"/>
          <p:cNvSpPr>
            <a:spLocks noGrp="1"/>
          </p:cNvSpPr>
          <p:nvPr>
            <p:ph type="ftr" sz="quarter" idx="11"/>
          </p:nvPr>
        </p:nvSpPr>
        <p:spPr/>
        <p:txBody>
          <a:bodyPr/>
          <a:lstStyle/>
          <a:p>
            <a:pPr defTabSz="914377"/>
            <a:r>
              <a:rPr lang="en-US">
                <a:latin typeface="Calibri" panose="020F0502020204030204"/>
              </a:rPr>
              <a:t>CENTER FOR AUTOMOTIVE RESEARCH</a:t>
            </a:r>
            <a:endParaRPr lang="en-US" dirty="0">
              <a:latin typeface="Calibri" panose="020F0502020204030204"/>
            </a:endParaRPr>
          </a:p>
        </p:txBody>
      </p:sp>
      <p:graphicFrame>
        <p:nvGraphicFramePr>
          <p:cNvPr id="13" name="Content Placeholder 5">
            <a:extLst>
              <a:ext uri="{FF2B5EF4-FFF2-40B4-BE49-F238E27FC236}">
                <a16:creationId xmlns:a16="http://schemas.microsoft.com/office/drawing/2014/main" id="{F0FB4F1D-1590-451A-901F-C0A5911C45B6}"/>
              </a:ext>
            </a:extLst>
          </p:cNvPr>
          <p:cNvGraphicFramePr>
            <a:graphicFrameLocks/>
          </p:cNvGraphicFramePr>
          <p:nvPr/>
        </p:nvGraphicFramePr>
        <p:xfrm>
          <a:off x="535709" y="1399025"/>
          <a:ext cx="7518401" cy="50244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40223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75885-1795-4BB3-9C80-0A317121E5DA}"/>
              </a:ext>
            </a:extLst>
          </p:cNvPr>
          <p:cNvSpPr>
            <a:spLocks noGrp="1"/>
          </p:cNvSpPr>
          <p:nvPr>
            <p:ph type="title"/>
          </p:nvPr>
        </p:nvSpPr>
        <p:spPr/>
        <p:txBody>
          <a:bodyPr>
            <a:normAutofit fontScale="90000"/>
          </a:bodyPr>
          <a:lstStyle/>
          <a:p>
            <a:pPr>
              <a:lnSpc>
                <a:spcPct val="100000"/>
              </a:lnSpc>
            </a:pPr>
            <a:r>
              <a:rPr lang="en-US" dirty="0"/>
              <a:t>Legacy Automakers’ EV Production Will Surpass Disruptors By 2023</a:t>
            </a:r>
            <a:br>
              <a:rPr lang="en-US" dirty="0"/>
            </a:br>
            <a:r>
              <a:rPr lang="en-US" dirty="0">
                <a:solidFill>
                  <a:srgbClr val="00B0F0"/>
                </a:solidFill>
              </a:rPr>
              <a:t>2022–2029 forecast</a:t>
            </a:r>
            <a:endParaRPr lang="en-US" dirty="0"/>
          </a:p>
        </p:txBody>
      </p:sp>
      <p:graphicFrame>
        <p:nvGraphicFramePr>
          <p:cNvPr id="8" name="Content Placeholder 7">
            <a:extLst>
              <a:ext uri="{FF2B5EF4-FFF2-40B4-BE49-F238E27FC236}">
                <a16:creationId xmlns:a16="http://schemas.microsoft.com/office/drawing/2014/main" id="{062AA90F-0B30-4BA8-B4F3-CF2B1C4EE6D0}"/>
              </a:ext>
            </a:extLst>
          </p:cNvPr>
          <p:cNvGraphicFramePr>
            <a:graphicFrameLocks noGrp="1"/>
          </p:cNvGraphicFramePr>
          <p:nvPr>
            <p:ph idx="1"/>
          </p:nvPr>
        </p:nvGraphicFramePr>
        <p:xfrm>
          <a:off x="838200" y="1691640"/>
          <a:ext cx="105156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Box 14">
            <a:extLst>
              <a:ext uri="{FF2B5EF4-FFF2-40B4-BE49-F238E27FC236}">
                <a16:creationId xmlns:a16="http://schemas.microsoft.com/office/drawing/2014/main" id="{EDDF7BB8-E623-4106-AA58-9D4FD26B1A73}"/>
              </a:ext>
            </a:extLst>
          </p:cNvPr>
          <p:cNvSpPr txBox="1">
            <a:spLocks noChangeArrowheads="1"/>
          </p:cNvSpPr>
          <p:nvPr/>
        </p:nvSpPr>
        <p:spPr bwMode="auto">
          <a:xfrm>
            <a:off x="548641" y="6583680"/>
            <a:ext cx="1806905" cy="230832"/>
          </a:xfrm>
          <a:prstGeom prst="rect">
            <a:avLst/>
          </a:prstGeom>
          <a:noFill/>
          <a:ln w="9525">
            <a:noFill/>
            <a:miter lim="800000"/>
            <a:headEnd/>
            <a:tailEnd/>
          </a:ln>
        </p:spPr>
        <p:txBody>
          <a:bodyPr wrap="none">
            <a:spAutoFit/>
          </a:bodyPr>
          <a:lstStyle>
            <a:defPPr>
              <a:defRPr lang="en-US"/>
            </a:defPPr>
            <a:lvl1pPr>
              <a:defRPr sz="1050" i="1">
                <a:latin typeface="+mn-lt"/>
                <a:cs typeface="Arial" charset="0"/>
              </a:defRPr>
            </a:lvl1pPr>
          </a:lstStyle>
          <a:p>
            <a:pPr defTabSz="914377">
              <a:defRPr/>
            </a:pPr>
            <a:r>
              <a:rPr lang="en-US" sz="900" dirty="0">
                <a:solidFill>
                  <a:prstClr val="white">
                    <a:lumMod val="50000"/>
                  </a:prstClr>
                </a:solidFill>
                <a:latin typeface="Calibri" panose="020F0502020204030204"/>
              </a:rPr>
              <a:t>Source:  LMC Automotive, Q1 2022</a:t>
            </a:r>
          </a:p>
        </p:txBody>
      </p:sp>
      <p:sp>
        <p:nvSpPr>
          <p:cNvPr id="11" name="Text Box 14">
            <a:extLst>
              <a:ext uri="{FF2B5EF4-FFF2-40B4-BE49-F238E27FC236}">
                <a16:creationId xmlns:a16="http://schemas.microsoft.com/office/drawing/2014/main" id="{A54843EB-440D-472C-A8F1-AF66A9D1682D}"/>
              </a:ext>
            </a:extLst>
          </p:cNvPr>
          <p:cNvSpPr txBox="1">
            <a:spLocks noChangeArrowheads="1"/>
          </p:cNvSpPr>
          <p:nvPr/>
        </p:nvSpPr>
        <p:spPr bwMode="auto">
          <a:xfrm>
            <a:off x="548641" y="6262043"/>
            <a:ext cx="2635658" cy="230832"/>
          </a:xfrm>
          <a:prstGeom prst="rect">
            <a:avLst/>
          </a:prstGeom>
          <a:noFill/>
          <a:ln w="9525">
            <a:noFill/>
            <a:miter lim="800000"/>
            <a:headEnd/>
            <a:tailEnd/>
          </a:ln>
        </p:spPr>
        <p:txBody>
          <a:bodyPr wrap="none">
            <a:spAutoFit/>
          </a:bodyPr>
          <a:lstStyle>
            <a:defPPr>
              <a:defRPr lang="en-US"/>
            </a:defPPr>
            <a:lvl1pPr>
              <a:defRPr sz="1050" i="1">
                <a:latin typeface="+mn-lt"/>
                <a:cs typeface="Arial" charset="0"/>
              </a:defRPr>
            </a:lvl1pPr>
          </a:lstStyle>
          <a:p>
            <a:pPr defTabSz="914377">
              <a:defRPr/>
            </a:pPr>
            <a:r>
              <a:rPr lang="en-US" sz="900" dirty="0">
                <a:solidFill>
                  <a:prstClr val="white">
                    <a:lumMod val="50000"/>
                  </a:prstClr>
                </a:solidFill>
                <a:latin typeface="Calibri" panose="020F0502020204030204"/>
              </a:rPr>
              <a:t>*Electric Vehicle (EV) includes: BEV, PHEV, and FCEV </a:t>
            </a:r>
          </a:p>
        </p:txBody>
      </p:sp>
    </p:spTree>
    <p:extLst>
      <p:ext uri="{BB962C8B-B14F-4D97-AF65-F5344CB8AC3E}">
        <p14:creationId xmlns:p14="http://schemas.microsoft.com/office/powerpoint/2010/main" val="661367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75885-1795-4BB3-9C80-0A317121E5DA}"/>
              </a:ext>
            </a:extLst>
          </p:cNvPr>
          <p:cNvSpPr>
            <a:spLocks noGrp="1"/>
          </p:cNvSpPr>
          <p:nvPr>
            <p:ph type="title"/>
          </p:nvPr>
        </p:nvSpPr>
        <p:spPr/>
        <p:txBody>
          <a:bodyPr>
            <a:normAutofit/>
          </a:bodyPr>
          <a:lstStyle/>
          <a:p>
            <a:pPr>
              <a:lnSpc>
                <a:spcPct val="100000"/>
              </a:lnSpc>
            </a:pPr>
            <a:r>
              <a:rPr lang="en-US" dirty="0"/>
              <a:t>Electric/Electrified Models Will Proliferate</a:t>
            </a:r>
            <a:br>
              <a:rPr lang="en-US" dirty="0"/>
            </a:br>
            <a:r>
              <a:rPr lang="en-US" dirty="0">
                <a:solidFill>
                  <a:srgbClr val="00B0F0"/>
                </a:solidFill>
              </a:rPr>
              <a:t>2022–2029 forecast</a:t>
            </a:r>
            <a:endParaRPr lang="en-US" dirty="0"/>
          </a:p>
        </p:txBody>
      </p:sp>
      <p:graphicFrame>
        <p:nvGraphicFramePr>
          <p:cNvPr id="8" name="Content Placeholder 7">
            <a:extLst>
              <a:ext uri="{FF2B5EF4-FFF2-40B4-BE49-F238E27FC236}">
                <a16:creationId xmlns:a16="http://schemas.microsoft.com/office/drawing/2014/main" id="{062AA90F-0B30-4BA8-B4F3-CF2B1C4EE6D0}"/>
              </a:ext>
            </a:extLst>
          </p:cNvPr>
          <p:cNvGraphicFramePr>
            <a:graphicFrameLocks noGrp="1"/>
          </p:cNvGraphicFramePr>
          <p:nvPr>
            <p:ph idx="1"/>
          </p:nvPr>
        </p:nvGraphicFramePr>
        <p:xfrm>
          <a:off x="838200" y="1691640"/>
          <a:ext cx="105156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Box 14">
            <a:extLst>
              <a:ext uri="{FF2B5EF4-FFF2-40B4-BE49-F238E27FC236}">
                <a16:creationId xmlns:a16="http://schemas.microsoft.com/office/drawing/2014/main" id="{EDDF7BB8-E623-4106-AA58-9D4FD26B1A73}"/>
              </a:ext>
            </a:extLst>
          </p:cNvPr>
          <p:cNvSpPr txBox="1">
            <a:spLocks noChangeArrowheads="1"/>
          </p:cNvSpPr>
          <p:nvPr/>
        </p:nvSpPr>
        <p:spPr bwMode="auto">
          <a:xfrm>
            <a:off x="548641" y="6583680"/>
            <a:ext cx="1806905" cy="230832"/>
          </a:xfrm>
          <a:prstGeom prst="rect">
            <a:avLst/>
          </a:prstGeom>
          <a:noFill/>
          <a:ln w="9525">
            <a:noFill/>
            <a:miter lim="800000"/>
            <a:headEnd/>
            <a:tailEnd/>
          </a:ln>
        </p:spPr>
        <p:txBody>
          <a:bodyPr wrap="none">
            <a:spAutoFit/>
          </a:bodyPr>
          <a:lstStyle>
            <a:defPPr>
              <a:defRPr lang="en-US"/>
            </a:defPPr>
            <a:lvl1pPr>
              <a:defRPr sz="1050" i="1">
                <a:latin typeface="+mn-lt"/>
                <a:cs typeface="Arial" charset="0"/>
              </a:defRPr>
            </a:lvl1pPr>
          </a:lstStyle>
          <a:p>
            <a:pPr defTabSz="914377">
              <a:defRPr/>
            </a:pPr>
            <a:r>
              <a:rPr lang="en-US" sz="900" dirty="0">
                <a:solidFill>
                  <a:prstClr val="white">
                    <a:lumMod val="50000"/>
                  </a:prstClr>
                </a:solidFill>
                <a:latin typeface="Calibri" panose="020F0502020204030204"/>
              </a:rPr>
              <a:t>Source:  LMC Automotive, Q1 2022</a:t>
            </a:r>
          </a:p>
        </p:txBody>
      </p:sp>
      <p:sp>
        <p:nvSpPr>
          <p:cNvPr id="11" name="Text Box 14">
            <a:extLst>
              <a:ext uri="{FF2B5EF4-FFF2-40B4-BE49-F238E27FC236}">
                <a16:creationId xmlns:a16="http://schemas.microsoft.com/office/drawing/2014/main" id="{A54843EB-440D-472C-A8F1-AF66A9D1682D}"/>
              </a:ext>
            </a:extLst>
          </p:cNvPr>
          <p:cNvSpPr txBox="1">
            <a:spLocks noChangeArrowheads="1"/>
          </p:cNvSpPr>
          <p:nvPr/>
        </p:nvSpPr>
        <p:spPr bwMode="auto">
          <a:xfrm>
            <a:off x="548641" y="6262043"/>
            <a:ext cx="2635658" cy="230832"/>
          </a:xfrm>
          <a:prstGeom prst="rect">
            <a:avLst/>
          </a:prstGeom>
          <a:noFill/>
          <a:ln w="9525">
            <a:noFill/>
            <a:miter lim="800000"/>
            <a:headEnd/>
            <a:tailEnd/>
          </a:ln>
        </p:spPr>
        <p:txBody>
          <a:bodyPr wrap="none">
            <a:spAutoFit/>
          </a:bodyPr>
          <a:lstStyle>
            <a:defPPr>
              <a:defRPr lang="en-US"/>
            </a:defPPr>
            <a:lvl1pPr>
              <a:defRPr sz="1050" i="1">
                <a:latin typeface="+mn-lt"/>
                <a:cs typeface="Arial" charset="0"/>
              </a:defRPr>
            </a:lvl1pPr>
          </a:lstStyle>
          <a:p>
            <a:pPr defTabSz="914377">
              <a:defRPr/>
            </a:pPr>
            <a:r>
              <a:rPr lang="en-US" sz="900" dirty="0">
                <a:solidFill>
                  <a:prstClr val="white">
                    <a:lumMod val="50000"/>
                  </a:prstClr>
                </a:solidFill>
                <a:latin typeface="Calibri" panose="020F0502020204030204"/>
              </a:rPr>
              <a:t>*Electric Vehicle (EV) includes: BEV, PHEV, and FCEV </a:t>
            </a:r>
          </a:p>
        </p:txBody>
      </p:sp>
    </p:spTree>
    <p:extLst>
      <p:ext uri="{BB962C8B-B14F-4D97-AF65-F5344CB8AC3E}">
        <p14:creationId xmlns:p14="http://schemas.microsoft.com/office/powerpoint/2010/main" val="1586505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Thoughts</a:t>
            </a:r>
          </a:p>
        </p:txBody>
      </p:sp>
      <p:sp>
        <p:nvSpPr>
          <p:cNvPr id="3" name="Content Placeholder 2"/>
          <p:cNvSpPr>
            <a:spLocks noGrp="1"/>
          </p:cNvSpPr>
          <p:nvPr>
            <p:ph idx="1"/>
          </p:nvPr>
        </p:nvSpPr>
        <p:spPr/>
        <p:txBody>
          <a:bodyPr>
            <a:normAutofit fontScale="92500" lnSpcReduction="20000"/>
          </a:bodyPr>
          <a:lstStyle/>
          <a:p>
            <a:r>
              <a:rPr lang="en-US" dirty="0"/>
              <a:t>The automotive industry is reeling from a series of disruptions</a:t>
            </a:r>
          </a:p>
          <a:p>
            <a:pPr marL="685783" lvl="1" indent="-457189"/>
            <a:r>
              <a:rPr lang="en-US" dirty="0"/>
              <a:t>Pandemic</a:t>
            </a:r>
          </a:p>
          <a:p>
            <a:pPr marL="685783" lvl="1" indent="-457189"/>
            <a:r>
              <a:rPr lang="en-US" dirty="0"/>
              <a:t>Semiconductor shortage</a:t>
            </a:r>
          </a:p>
          <a:p>
            <a:pPr marL="685783" lvl="1" indent="-457189"/>
            <a:r>
              <a:rPr lang="en-US" dirty="0"/>
              <a:t>Shortages of other materials</a:t>
            </a:r>
          </a:p>
          <a:p>
            <a:pPr marL="685783" lvl="1" indent="-457189"/>
            <a:r>
              <a:rPr lang="en-US" dirty="0"/>
              <a:t>Global inflation escalation</a:t>
            </a:r>
          </a:p>
          <a:p>
            <a:pPr marL="457189" indent="-457189"/>
            <a:r>
              <a:rPr lang="en-US" dirty="0"/>
              <a:t>Each of these disruptions has furthered already-unfolding trends</a:t>
            </a:r>
          </a:p>
          <a:p>
            <a:pPr marL="685783" lvl="1" indent="-457189"/>
            <a:r>
              <a:rPr lang="en-US" dirty="0"/>
              <a:t>Vehicle segmentation</a:t>
            </a:r>
          </a:p>
          <a:p>
            <a:pPr marL="685783" lvl="1" indent="-457189"/>
            <a:r>
              <a:rPr lang="en-US" dirty="0"/>
              <a:t>Pricing</a:t>
            </a:r>
          </a:p>
          <a:p>
            <a:pPr marL="685783" lvl="1" indent="-457189"/>
            <a:r>
              <a:rPr lang="en-US" dirty="0"/>
              <a:t>Content</a:t>
            </a:r>
          </a:p>
          <a:p>
            <a:pPr marL="457189" indent="-457189"/>
            <a:r>
              <a:rPr lang="en-US" dirty="0"/>
              <a:t>This industry is transforming to electrification while simultaneously dealing with these disruptions</a:t>
            </a:r>
          </a:p>
          <a:p>
            <a:pPr marL="457189" indent="-457189"/>
            <a:r>
              <a:rPr lang="en-US" dirty="0"/>
              <a:t>Electrification, plus many of the changes above, will further accelerate the industry’s need for semiconductors and other scarce resources</a:t>
            </a:r>
          </a:p>
          <a:p>
            <a:pPr marL="457189" indent="-457189"/>
            <a:endParaRPr lang="en-US" dirty="0"/>
          </a:p>
        </p:txBody>
      </p:sp>
    </p:spTree>
    <p:extLst>
      <p:ext uri="{BB962C8B-B14F-4D97-AF65-F5344CB8AC3E}">
        <p14:creationId xmlns:p14="http://schemas.microsoft.com/office/powerpoint/2010/main" val="8685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33F7A88-962E-7D8F-E94B-DD5489940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56915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Thank You</a:t>
            </a:r>
          </a:p>
        </p:txBody>
      </p:sp>
      <p:sp>
        <p:nvSpPr>
          <p:cNvPr id="2" name="TextBox 1"/>
          <p:cNvSpPr txBox="1"/>
          <p:nvPr/>
        </p:nvSpPr>
        <p:spPr>
          <a:xfrm>
            <a:off x="4496993" y="6285057"/>
            <a:ext cx="3120085" cy="461665"/>
          </a:xfrm>
          <a:prstGeom prst="rect">
            <a:avLst/>
          </a:prstGeom>
          <a:noFill/>
        </p:spPr>
        <p:txBody>
          <a:bodyPr wrap="none" rtlCol="0">
            <a:spAutoFit/>
          </a:bodyPr>
          <a:lstStyle/>
          <a:p>
            <a:pPr defTabSz="1219170"/>
            <a:r>
              <a:rPr lang="en-US" sz="2400" dirty="0">
                <a:solidFill>
                  <a:prstClr val="white"/>
                </a:solidFill>
                <a:latin typeface="Calibri" panose="020F0502020204030204"/>
              </a:rPr>
              <a:t>bswiecki@cargroup.org</a:t>
            </a:r>
          </a:p>
        </p:txBody>
      </p:sp>
    </p:spTree>
    <p:extLst>
      <p:ext uri="{BB962C8B-B14F-4D97-AF65-F5344CB8AC3E}">
        <p14:creationId xmlns:p14="http://schemas.microsoft.com/office/powerpoint/2010/main" val="3951974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614976D1-DDE2-DAA8-F56F-062F4A9F6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323099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F534F4CE-F5AE-24CE-727F-9D1236A429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96BD950E-B935-8D19-3155-6F285DF0E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870079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IC PRESENTATION COVER.jpg"/>
          <p:cNvPicPr>
            <a:picLocks noChangeAspect="1"/>
          </p:cNvPicPr>
          <p:nvPr/>
        </p:nvPicPr>
        <p:blipFill>
          <a:blip r:embed="rId3" cstate="print"/>
          <a:stretch>
            <a:fillRect/>
          </a:stretch>
        </p:blipFill>
        <p:spPr>
          <a:xfrm>
            <a:off x="0" y="0"/>
            <a:ext cx="12192000" cy="6858448"/>
          </a:xfrm>
          <a:prstGeom prst="rect">
            <a:avLst/>
          </a:prstGeom>
        </p:spPr>
      </p:pic>
      <p:sp>
        <p:nvSpPr>
          <p:cNvPr id="9" name="TextBox 8">
            <a:extLst>
              <a:ext uri="{FF2B5EF4-FFF2-40B4-BE49-F238E27FC236}">
                <a16:creationId xmlns:a16="http://schemas.microsoft.com/office/drawing/2014/main" id="{EDDAF664-4A88-4289-8837-578C12B66028}"/>
              </a:ext>
            </a:extLst>
          </p:cNvPr>
          <p:cNvSpPr txBox="1"/>
          <p:nvPr/>
        </p:nvSpPr>
        <p:spPr>
          <a:xfrm>
            <a:off x="4011706" y="5715907"/>
            <a:ext cx="8269941" cy="635559"/>
          </a:xfrm>
          <a:prstGeom prst="rect">
            <a:avLst/>
          </a:prstGeom>
          <a:noFill/>
        </p:spPr>
        <p:txBody>
          <a:bodyPr wrap="square" rtlCol="0">
            <a:spAutoFit/>
          </a:bodyPr>
          <a:lstStyle/>
          <a:p>
            <a:pPr defTabSz="898360"/>
            <a:r>
              <a:rPr lang="en-US" sz="3530" b="1" dirty="0">
                <a:solidFill>
                  <a:prstClr val="black"/>
                </a:solidFill>
                <a:latin typeface="Arial" panose="020B0604020202020204" pitchFamily="34" charset="0"/>
                <a:cs typeface="Arial" panose="020B0604020202020204" pitchFamily="34" charset="0"/>
              </a:rPr>
              <a:t>      </a:t>
            </a:r>
            <a:r>
              <a:rPr lang="en-US" sz="2118" b="1" dirty="0">
                <a:solidFill>
                  <a:prstClr val="black"/>
                </a:solidFill>
                <a:latin typeface="Arial Black" panose="020B0A04020102020204" pitchFamily="34" charset="0"/>
                <a:cs typeface="Arial" panose="020B0604020202020204" pitchFamily="34" charset="0"/>
              </a:rPr>
              <a:t>2022 Overview: Japan-Northeast Indiana Summit</a:t>
            </a:r>
            <a:endParaRPr lang="en-US" sz="2118" b="1" dirty="0">
              <a:solidFill>
                <a:prstClr val="white">
                  <a:lumMod val="65000"/>
                </a:prst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C07F290-DE30-4393-9C07-7F96A32AED79}"/>
              </a:ext>
            </a:extLst>
          </p:cNvPr>
          <p:cNvSpPr txBox="1"/>
          <p:nvPr/>
        </p:nvSpPr>
        <p:spPr>
          <a:xfrm>
            <a:off x="7474324" y="6208864"/>
            <a:ext cx="4717676" cy="391004"/>
          </a:xfrm>
          <a:prstGeom prst="rect">
            <a:avLst/>
          </a:prstGeom>
          <a:noFill/>
        </p:spPr>
        <p:txBody>
          <a:bodyPr wrap="square" rtlCol="0">
            <a:spAutoFit/>
          </a:bodyPr>
          <a:lstStyle/>
          <a:p>
            <a:pPr defTabSz="898360"/>
            <a:r>
              <a:rPr lang="en-US" sz="1765" i="1" dirty="0">
                <a:solidFill>
                  <a:prstClr val="black"/>
                </a:solidFill>
                <a:latin typeface="Arial" panose="020B0604020202020204" pitchFamily="34" charset="0"/>
                <a:cs typeface="Arial" panose="020B0604020202020204" pitchFamily="34" charset="0"/>
              </a:rPr>
              <a:t>  </a:t>
            </a:r>
            <a:r>
              <a:rPr lang="en-US" sz="1941" i="1" dirty="0">
                <a:solidFill>
                  <a:prstClr val="black"/>
                </a:solidFill>
                <a:latin typeface="Arial" panose="020B0604020202020204" pitchFamily="34" charset="0"/>
                <a:cs typeface="Arial" panose="020B0604020202020204" pitchFamily="34" charset="0"/>
              </a:rPr>
              <a:t>“Leading the Charge for Innovation”   </a:t>
            </a:r>
            <a:r>
              <a:rPr lang="en-US" sz="1059" b="1" dirty="0">
                <a:solidFill>
                  <a:prstClr val="white">
                    <a:lumMod val="65000"/>
                  </a:prstClr>
                </a:solidFill>
                <a:latin typeface="Arial" panose="020B0604020202020204" pitchFamily="34" charset="0"/>
                <a:cs typeface="Arial" panose="020B0604020202020204" pitchFamily="34" charset="0"/>
              </a:rPr>
              <a:t>v1.1</a:t>
            </a:r>
            <a:endParaRPr lang="en-US" sz="1059" dirty="0">
              <a:solidFill>
                <a:prstClr val="black"/>
              </a:solidFill>
              <a:latin typeface="Arial" panose="020B0604020202020204"/>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Content Placeholder 1"/>
          <p:cNvSpPr txBox="1">
            <a:spLocks noGrp="1"/>
          </p:cNvSpPr>
          <p:nvPr>
            <p:ph type="body" idx="1"/>
          </p:nvPr>
        </p:nvSpPr>
        <p:spPr>
          <a:xfrm>
            <a:off x="1962957" y="883091"/>
            <a:ext cx="5715000" cy="5849471"/>
          </a:xfrm>
          <a:prstGeom prst="rect">
            <a:avLst/>
          </a:prstGeom>
        </p:spPr>
        <p:txBody>
          <a:bodyPr>
            <a:normAutofit fontScale="85000" lnSpcReduction="10000"/>
          </a:bodyPr>
          <a:lstStyle/>
          <a:p>
            <a:pPr marL="798730" indent="-798730" defTabSz="889301">
              <a:lnSpc>
                <a:spcPct val="80000"/>
              </a:lnSpc>
              <a:spcBef>
                <a:spcPts val="353"/>
              </a:spcBef>
              <a:buNone/>
              <a:tabLst>
                <a:tab pos="795593" algn="l"/>
              </a:tabLst>
              <a:defRPr sz="1683"/>
            </a:pPr>
            <a:r>
              <a:rPr lang="en-US" dirty="0"/>
              <a:t>Early 1900’s:   </a:t>
            </a:r>
            <a:r>
              <a:rPr lang="en-US" b="0" dirty="0"/>
              <a:t>Studebaker, Waverly Electric, Anderson Carriage </a:t>
            </a:r>
            <a:r>
              <a:rPr lang="en-US" b="0" dirty="0" err="1"/>
              <a:t>Mfg</a:t>
            </a:r>
            <a:r>
              <a:rPr lang="en-US" b="0" dirty="0"/>
              <a:t> and Milburn Electric (among several others)</a:t>
            </a:r>
            <a:endParaRPr lang="en-US" dirty="0"/>
          </a:p>
          <a:p>
            <a:pPr marL="798730" indent="-798730" defTabSz="889301">
              <a:lnSpc>
                <a:spcPct val="80000"/>
              </a:lnSpc>
              <a:spcBef>
                <a:spcPts val="353"/>
              </a:spcBef>
              <a:buNone/>
              <a:tabLst>
                <a:tab pos="795593" algn="l"/>
              </a:tabLst>
              <a:defRPr sz="1683"/>
            </a:pPr>
            <a:endParaRPr lang="en-US" dirty="0"/>
          </a:p>
          <a:p>
            <a:pPr marL="798730" indent="-798730" defTabSz="889301">
              <a:lnSpc>
                <a:spcPct val="80000"/>
              </a:lnSpc>
              <a:spcBef>
                <a:spcPts val="353"/>
              </a:spcBef>
              <a:buNone/>
              <a:tabLst>
                <a:tab pos="795593" algn="l"/>
              </a:tabLst>
              <a:defRPr sz="1683"/>
            </a:pPr>
            <a:r>
              <a:rPr dirty="0"/>
              <a:t>1990’s:	</a:t>
            </a:r>
            <a:r>
              <a:rPr b="0" dirty="0"/>
              <a:t>GM &amp; Delphi advanced drivetrain R&amp;D in </a:t>
            </a:r>
            <a:r>
              <a:rPr lang="en-US" b="0" dirty="0"/>
              <a:t>Indianapolis</a:t>
            </a:r>
            <a:endParaRPr b="0" dirty="0"/>
          </a:p>
          <a:p>
            <a:pPr marL="798730" indent="-798730" defTabSz="889301">
              <a:lnSpc>
                <a:spcPct val="80000"/>
              </a:lnSpc>
              <a:spcBef>
                <a:spcPts val="353"/>
              </a:spcBef>
              <a:buNone/>
              <a:tabLst>
                <a:tab pos="795593" algn="l"/>
              </a:tabLst>
              <a:defRPr sz="1683" b="0"/>
            </a:pPr>
            <a:r>
              <a:rPr dirty="0"/>
              <a:t>		- earliest application of Li-ion technology to autos</a:t>
            </a:r>
          </a:p>
          <a:p>
            <a:pPr marL="798730" indent="-798730" defTabSz="889301">
              <a:lnSpc>
                <a:spcPct val="80000"/>
              </a:lnSpc>
              <a:spcBef>
                <a:spcPts val="353"/>
              </a:spcBef>
              <a:buNone/>
              <a:tabLst>
                <a:tab pos="795593" algn="l"/>
              </a:tabLst>
              <a:defRPr sz="1683" b="0"/>
            </a:pPr>
            <a:r>
              <a:rPr dirty="0"/>
              <a:t>		- batteries for EV1 designed and built in </a:t>
            </a:r>
            <a:r>
              <a:rPr lang="en-US" dirty="0"/>
              <a:t>Indianapolis</a:t>
            </a:r>
            <a:endParaRPr dirty="0"/>
          </a:p>
          <a:p>
            <a:pPr marL="798730" indent="-798730" defTabSz="889301">
              <a:lnSpc>
                <a:spcPct val="80000"/>
              </a:lnSpc>
              <a:spcBef>
                <a:spcPts val="353"/>
              </a:spcBef>
              <a:buNone/>
              <a:tabLst>
                <a:tab pos="795593" algn="l"/>
              </a:tabLst>
              <a:defRPr sz="1683" b="0"/>
            </a:pPr>
            <a:r>
              <a:rPr dirty="0"/>
              <a:t>	NSWC Crane established DOD’s largest, full-spectrum power system facility (131,000 ft</a:t>
            </a:r>
            <a:r>
              <a:rPr baseline="29979" dirty="0"/>
              <a:t>2</a:t>
            </a:r>
            <a:r>
              <a:rPr dirty="0"/>
              <a:t>) </a:t>
            </a:r>
          </a:p>
          <a:p>
            <a:pPr marL="798730" indent="-798730" defTabSz="889301">
              <a:lnSpc>
                <a:spcPct val="80000"/>
              </a:lnSpc>
              <a:spcBef>
                <a:spcPts val="353"/>
              </a:spcBef>
              <a:buNone/>
              <a:tabLst>
                <a:tab pos="795593" algn="l"/>
              </a:tabLst>
              <a:defRPr sz="1683"/>
            </a:pPr>
            <a:r>
              <a:rPr lang="en-US" dirty="0"/>
              <a:t>Early</a:t>
            </a:r>
            <a:endParaRPr dirty="0"/>
          </a:p>
          <a:p>
            <a:pPr marL="798730" indent="-798730" defTabSz="889301">
              <a:lnSpc>
                <a:spcPct val="80000"/>
              </a:lnSpc>
              <a:spcBef>
                <a:spcPts val="353"/>
              </a:spcBef>
              <a:buNone/>
              <a:tabLst>
                <a:tab pos="795593" algn="l"/>
              </a:tabLst>
              <a:defRPr sz="1683"/>
            </a:pPr>
            <a:r>
              <a:rPr dirty="0"/>
              <a:t>2000’s: 	</a:t>
            </a:r>
            <a:r>
              <a:rPr b="0" dirty="0"/>
              <a:t>BAE &amp; Allison develop hybrid drivetrain for buses </a:t>
            </a:r>
          </a:p>
          <a:p>
            <a:pPr marL="798730" indent="-798730" defTabSz="889301">
              <a:lnSpc>
                <a:spcPct val="80000"/>
              </a:lnSpc>
              <a:spcBef>
                <a:spcPts val="353"/>
              </a:spcBef>
              <a:buNone/>
              <a:tabLst>
                <a:tab pos="795593" algn="l"/>
              </a:tabLst>
              <a:defRPr sz="1683" b="0"/>
            </a:pPr>
            <a:r>
              <a:rPr dirty="0"/>
              <a:t>	Delphi spins out dedicated </a:t>
            </a:r>
            <a:r>
              <a:rPr dirty="0" err="1"/>
              <a:t>LiB</a:t>
            </a:r>
            <a:r>
              <a:rPr dirty="0"/>
              <a:t> company, </a:t>
            </a:r>
            <a:r>
              <a:rPr dirty="0" err="1"/>
              <a:t>EnerDel</a:t>
            </a:r>
            <a:endParaRPr dirty="0"/>
          </a:p>
          <a:p>
            <a:pPr marL="798730" indent="-798730" defTabSz="889301">
              <a:lnSpc>
                <a:spcPct val="80000"/>
              </a:lnSpc>
              <a:spcBef>
                <a:spcPts val="353"/>
              </a:spcBef>
              <a:buNone/>
              <a:tabLst>
                <a:tab pos="795593" algn="l"/>
              </a:tabLst>
              <a:defRPr sz="1683" b="0"/>
            </a:pPr>
            <a:r>
              <a:rPr dirty="0"/>
              <a:t>	Former Delphi employees move to </a:t>
            </a:r>
            <a:r>
              <a:rPr dirty="0" err="1"/>
              <a:t>Altairnano</a:t>
            </a:r>
            <a:r>
              <a:rPr dirty="0"/>
              <a:t> to support LTO R&amp;D</a:t>
            </a:r>
          </a:p>
          <a:p>
            <a:pPr marL="798730" indent="-798730" defTabSz="889301">
              <a:lnSpc>
                <a:spcPct val="80000"/>
              </a:lnSpc>
              <a:spcBef>
                <a:spcPts val="353"/>
              </a:spcBef>
              <a:buNone/>
              <a:tabLst>
                <a:tab pos="795593" algn="l"/>
              </a:tabLst>
              <a:defRPr sz="1683" b="0"/>
            </a:pPr>
            <a:r>
              <a:rPr dirty="0"/>
              <a:t>	Cummins begins </a:t>
            </a:r>
            <a:r>
              <a:rPr dirty="0" err="1"/>
              <a:t>LiB</a:t>
            </a:r>
            <a:r>
              <a:rPr dirty="0"/>
              <a:t> R&amp;D directed to genset applications</a:t>
            </a:r>
          </a:p>
          <a:p>
            <a:pPr marL="798730" indent="-798730" defTabSz="889301">
              <a:lnSpc>
                <a:spcPct val="80000"/>
              </a:lnSpc>
              <a:spcBef>
                <a:spcPts val="353"/>
              </a:spcBef>
              <a:buNone/>
              <a:tabLst>
                <a:tab pos="795593" algn="l"/>
              </a:tabLst>
              <a:defRPr sz="1683" b="0"/>
            </a:pPr>
            <a:r>
              <a:rPr dirty="0"/>
              <a:t>	Energy Systems Network formed in 2009 to advance sector</a:t>
            </a:r>
            <a:endParaRPr lang="en-US" dirty="0"/>
          </a:p>
          <a:p>
            <a:pPr marL="798730" indent="-798730" defTabSz="889301">
              <a:lnSpc>
                <a:spcPct val="80000"/>
              </a:lnSpc>
              <a:spcBef>
                <a:spcPts val="353"/>
              </a:spcBef>
              <a:buNone/>
              <a:tabLst>
                <a:tab pos="795593" algn="l"/>
              </a:tabLst>
              <a:defRPr sz="1683" b="0"/>
            </a:pPr>
            <a:r>
              <a:rPr lang="en-US" dirty="0"/>
              <a:t>	Johnson Controls Battery Development facility</a:t>
            </a:r>
            <a:endParaRPr dirty="0"/>
          </a:p>
          <a:p>
            <a:pPr marL="798730" indent="-798730" defTabSz="889301">
              <a:lnSpc>
                <a:spcPct val="80000"/>
              </a:lnSpc>
              <a:spcBef>
                <a:spcPts val="353"/>
              </a:spcBef>
              <a:buNone/>
              <a:tabLst>
                <a:tab pos="795593" algn="l"/>
              </a:tabLst>
              <a:defRPr sz="1683"/>
            </a:pPr>
            <a:endParaRPr dirty="0"/>
          </a:p>
          <a:p>
            <a:pPr marL="798730" indent="-798730" defTabSz="889301">
              <a:lnSpc>
                <a:spcPct val="80000"/>
              </a:lnSpc>
              <a:spcBef>
                <a:spcPts val="353"/>
              </a:spcBef>
              <a:buNone/>
              <a:tabLst>
                <a:tab pos="795593" algn="l"/>
              </a:tabLst>
              <a:defRPr sz="1683"/>
            </a:pPr>
            <a:r>
              <a:rPr dirty="0"/>
              <a:t>2010</a:t>
            </a:r>
            <a:r>
              <a:rPr lang="en-US" dirty="0"/>
              <a:t>+</a:t>
            </a:r>
            <a:r>
              <a:rPr dirty="0"/>
              <a:t>:	</a:t>
            </a:r>
            <a:r>
              <a:rPr b="0" dirty="0"/>
              <a:t>Various advanced drivetrain companies created</a:t>
            </a:r>
          </a:p>
          <a:p>
            <a:pPr marL="798730" indent="-798730" defTabSz="889301">
              <a:lnSpc>
                <a:spcPct val="80000"/>
              </a:lnSpc>
              <a:spcBef>
                <a:spcPts val="353"/>
              </a:spcBef>
              <a:buNone/>
              <a:tabLst>
                <a:tab pos="795593" algn="l"/>
              </a:tabLst>
              <a:defRPr sz="1683" b="0"/>
            </a:pPr>
            <a:r>
              <a:rPr dirty="0"/>
              <a:t>		- Bright/Echo, Carbon Motors, </a:t>
            </a:r>
            <a:r>
              <a:rPr lang="en-US" dirty="0"/>
              <a:t>THINK</a:t>
            </a:r>
            <a:r>
              <a:rPr dirty="0"/>
              <a:t>.</a:t>
            </a:r>
          </a:p>
          <a:p>
            <a:pPr marL="798730" indent="-798730" defTabSz="889301">
              <a:lnSpc>
                <a:spcPct val="80000"/>
              </a:lnSpc>
              <a:spcBef>
                <a:spcPts val="353"/>
              </a:spcBef>
              <a:buNone/>
              <a:tabLst>
                <a:tab pos="795593" algn="l"/>
              </a:tabLst>
              <a:defRPr sz="1683" b="0"/>
            </a:pPr>
            <a:r>
              <a:rPr dirty="0"/>
              <a:t>	Several microgrid or stationary </a:t>
            </a:r>
            <a:r>
              <a:rPr dirty="0" err="1"/>
              <a:t>LiB</a:t>
            </a:r>
            <a:r>
              <a:rPr dirty="0"/>
              <a:t> companies developed</a:t>
            </a:r>
          </a:p>
          <a:p>
            <a:pPr marL="798730" indent="-798730" defTabSz="889301">
              <a:lnSpc>
                <a:spcPct val="80000"/>
              </a:lnSpc>
              <a:spcBef>
                <a:spcPts val="353"/>
              </a:spcBef>
              <a:buNone/>
              <a:tabLst>
                <a:tab pos="795593" algn="l"/>
              </a:tabLst>
              <a:defRPr sz="1683" b="0"/>
            </a:pPr>
            <a:r>
              <a:rPr dirty="0"/>
              <a:t>		- </a:t>
            </a:r>
            <a:r>
              <a:rPr dirty="0" err="1"/>
              <a:t>GoElectric</a:t>
            </a:r>
            <a:r>
              <a:rPr dirty="0"/>
              <a:t>, MES, Indy Power Systems, etc.</a:t>
            </a:r>
          </a:p>
          <a:p>
            <a:pPr marL="798730" indent="-798730" defTabSz="889301">
              <a:lnSpc>
                <a:spcPct val="80000"/>
              </a:lnSpc>
              <a:spcBef>
                <a:spcPts val="353"/>
              </a:spcBef>
              <a:buNone/>
              <a:tabLst>
                <a:tab pos="795593" algn="l"/>
              </a:tabLst>
              <a:defRPr sz="1683" b="0"/>
            </a:pPr>
            <a:r>
              <a:rPr dirty="0"/>
              <a:t>	ESN spearheads innovative programs</a:t>
            </a:r>
          </a:p>
          <a:p>
            <a:pPr marL="798730" indent="-798730" defTabSz="889301">
              <a:lnSpc>
                <a:spcPct val="80000"/>
              </a:lnSpc>
              <a:spcBef>
                <a:spcPts val="353"/>
              </a:spcBef>
              <a:buNone/>
              <a:tabLst>
                <a:tab pos="795593" algn="l"/>
              </a:tabLst>
              <a:defRPr sz="1683" b="0"/>
            </a:pPr>
            <a:r>
              <a:rPr dirty="0"/>
              <a:t>		- Project </a:t>
            </a:r>
            <a:r>
              <a:rPr dirty="0" err="1"/>
              <a:t>PlugIN</a:t>
            </a:r>
            <a:r>
              <a:rPr dirty="0"/>
              <a:t>, Blue Indy, Vision Fleet, Duke </a:t>
            </a:r>
            <a:r>
              <a:rPr lang="en-US" dirty="0"/>
              <a:t>M</a:t>
            </a:r>
            <a:r>
              <a:rPr dirty="0"/>
              <a:t>icrogrid</a:t>
            </a:r>
          </a:p>
          <a:p>
            <a:pPr marL="403526" indent="-403526" defTabSz="798730">
              <a:lnSpc>
                <a:spcPct val="80000"/>
              </a:lnSpc>
              <a:spcBef>
                <a:spcPts val="353"/>
              </a:spcBef>
              <a:buNone/>
              <a:tabLst>
                <a:tab pos="392194" algn="l"/>
              </a:tabLst>
              <a:defRPr sz="1683" b="0"/>
            </a:pPr>
            <a:r>
              <a:rPr dirty="0"/>
              <a:t>		Battery Innovation Center formed</a:t>
            </a:r>
          </a:p>
          <a:p>
            <a:pPr marL="403526" indent="-403526" defTabSz="798730">
              <a:lnSpc>
                <a:spcPct val="80000"/>
              </a:lnSpc>
              <a:spcBef>
                <a:spcPts val="353"/>
              </a:spcBef>
              <a:buNone/>
              <a:tabLst>
                <a:tab pos="392194" algn="l"/>
              </a:tabLst>
              <a:defRPr sz="1683" b="0"/>
            </a:pPr>
            <a:r>
              <a:rPr dirty="0"/>
              <a:t>		Duke invests in microgrid testbed</a:t>
            </a:r>
          </a:p>
          <a:p>
            <a:pPr marL="403526" indent="-403526" defTabSz="798730">
              <a:lnSpc>
                <a:spcPct val="80000"/>
              </a:lnSpc>
              <a:spcBef>
                <a:spcPts val="353"/>
              </a:spcBef>
              <a:buNone/>
              <a:tabLst>
                <a:tab pos="392194" algn="l"/>
              </a:tabLst>
              <a:defRPr sz="1683" b="0"/>
            </a:pPr>
            <a:r>
              <a:rPr dirty="0"/>
              <a:t>		AES/IPL announce 20MW storage project in Indy</a:t>
            </a:r>
            <a:endParaRPr lang="en-US" dirty="0"/>
          </a:p>
          <a:p>
            <a:pPr marL="403526" indent="-403526" defTabSz="798730">
              <a:lnSpc>
                <a:spcPct val="80000"/>
              </a:lnSpc>
              <a:spcBef>
                <a:spcPts val="353"/>
              </a:spcBef>
              <a:buNone/>
              <a:tabLst>
                <a:tab pos="392194" algn="l"/>
              </a:tabLst>
              <a:defRPr sz="1683" b="0"/>
            </a:pPr>
            <a:r>
              <a:rPr lang="en-US" dirty="0"/>
              <a:t>	</a:t>
            </a:r>
            <a:endParaRPr dirty="0"/>
          </a:p>
        </p:txBody>
      </p:sp>
      <p:sp>
        <p:nvSpPr>
          <p:cNvPr id="124" name="Title 2"/>
          <p:cNvSpPr txBox="1"/>
          <p:nvPr/>
        </p:nvSpPr>
        <p:spPr>
          <a:xfrm>
            <a:off x="1490947" y="-67235"/>
            <a:ext cx="7463117" cy="941295"/>
          </a:xfrm>
          <a:prstGeom prst="rect">
            <a:avLst/>
          </a:prstGeom>
          <a:ln w="12700">
            <a:miter lim="400000"/>
          </a:ln>
          <a:extLst>
            <a:ext uri="{C572A759-6A51-4108-AA02-DFA0A04FC94B}">
              <ma14:wrappingTextBoxFlag xmlns="" xmlns:ma14="http://schemas.microsoft.com/office/mac/drawingml/2011/main" val="1"/>
            </a:ext>
          </a:extLst>
        </p:spPr>
        <p:txBody>
          <a:bodyPr lIns="44915" tIns="44915" rIns="44915" bIns="44915" anchor="ctr">
            <a:normAutofit/>
          </a:bodyPr>
          <a:lstStyle>
            <a:lvl1pPr algn="ctr">
              <a:defRPr sz="3500" b="1"/>
            </a:lvl1pPr>
          </a:lstStyle>
          <a:p>
            <a:pPr defTabSz="898360"/>
            <a:r>
              <a:rPr sz="3088" dirty="0">
                <a:solidFill>
                  <a:prstClr val="black"/>
                </a:solidFill>
                <a:latin typeface="Arial" panose="020B0604020202020204"/>
              </a:rPr>
              <a:t>Indiana – </a:t>
            </a:r>
            <a:r>
              <a:rPr lang="en-US" sz="3088" dirty="0">
                <a:solidFill>
                  <a:prstClr val="black"/>
                </a:solidFill>
                <a:latin typeface="Arial" panose="020B0604020202020204"/>
              </a:rPr>
              <a:t>Advanced </a:t>
            </a:r>
            <a:r>
              <a:rPr sz="3088" dirty="0">
                <a:solidFill>
                  <a:prstClr val="black"/>
                </a:solidFill>
                <a:latin typeface="Arial" panose="020B0604020202020204"/>
              </a:rPr>
              <a:t>Battery Bloodlines</a:t>
            </a:r>
          </a:p>
        </p:txBody>
      </p:sp>
      <p:pic>
        <p:nvPicPr>
          <p:cNvPr id="125" name="Picture 2" descr="Picture 2"/>
          <p:cNvPicPr>
            <a:picLocks noChangeAspect="1"/>
          </p:cNvPicPr>
          <p:nvPr/>
        </p:nvPicPr>
        <p:blipFill>
          <a:blip r:embed="rId2"/>
          <a:stretch>
            <a:fillRect/>
          </a:stretch>
        </p:blipFill>
        <p:spPr>
          <a:xfrm>
            <a:off x="448235" y="210808"/>
            <a:ext cx="874059" cy="874059"/>
          </a:xfrm>
          <a:prstGeom prst="rect">
            <a:avLst/>
          </a:prstGeom>
          <a:ln w="12700">
            <a:miter lim="400000"/>
          </a:ln>
        </p:spPr>
      </p:pic>
      <p:pic>
        <p:nvPicPr>
          <p:cNvPr id="126" name="Picture 5" descr="Picture 5"/>
          <p:cNvPicPr>
            <a:picLocks noChangeAspect="1"/>
          </p:cNvPicPr>
          <p:nvPr/>
        </p:nvPicPr>
        <p:blipFill>
          <a:blip r:embed="rId3"/>
          <a:stretch>
            <a:fillRect/>
          </a:stretch>
        </p:blipFill>
        <p:spPr>
          <a:xfrm>
            <a:off x="8447233" y="2056520"/>
            <a:ext cx="1782935" cy="1386233"/>
          </a:xfrm>
          <a:prstGeom prst="rect">
            <a:avLst/>
          </a:prstGeom>
          <a:ln w="12700">
            <a:miter lim="400000"/>
          </a:ln>
        </p:spPr>
      </p:pic>
      <p:pic>
        <p:nvPicPr>
          <p:cNvPr id="127" name="Picture 8" descr="Picture 8"/>
          <p:cNvPicPr>
            <a:picLocks noChangeAspect="1"/>
          </p:cNvPicPr>
          <p:nvPr/>
        </p:nvPicPr>
        <p:blipFill>
          <a:blip r:embed="rId4"/>
          <a:stretch>
            <a:fillRect/>
          </a:stretch>
        </p:blipFill>
        <p:spPr>
          <a:xfrm>
            <a:off x="7625973" y="5111519"/>
            <a:ext cx="2769969" cy="1386232"/>
          </a:xfrm>
          <a:prstGeom prst="rect">
            <a:avLst/>
          </a:prstGeom>
          <a:ln w="12700">
            <a:miter lim="400000"/>
          </a:ln>
        </p:spPr>
      </p:pic>
      <p:pic>
        <p:nvPicPr>
          <p:cNvPr id="3074" name="Picture 2" descr="Image result for gm ev1">
            <a:extLst>
              <a:ext uri="{FF2B5EF4-FFF2-40B4-BE49-F238E27FC236}">
                <a16:creationId xmlns:a16="http://schemas.microsoft.com/office/drawing/2014/main" id="{128E6568-E0DB-4615-9BD1-B7213ED77FA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89" t="32431" r="6507" b="13522"/>
          <a:stretch/>
        </p:blipFill>
        <p:spPr bwMode="auto">
          <a:xfrm>
            <a:off x="7677958" y="1008529"/>
            <a:ext cx="2552214" cy="9432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allison hybrid bus">
            <a:extLst>
              <a:ext uri="{FF2B5EF4-FFF2-40B4-BE49-F238E27FC236}">
                <a16:creationId xmlns:a16="http://schemas.microsoft.com/office/drawing/2014/main" id="{9DD2D170-E5F9-4BE5-A60A-1BEC0A5A8A9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8119"/>
          <a:stretch/>
        </p:blipFill>
        <p:spPr bwMode="auto">
          <a:xfrm>
            <a:off x="7677958" y="3601613"/>
            <a:ext cx="2330445" cy="13046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Box 18"/>
          <p:cNvSpPr txBox="1">
            <a:spLocks noChangeArrowheads="1"/>
          </p:cNvSpPr>
          <p:nvPr/>
        </p:nvSpPr>
        <p:spPr bwMode="auto">
          <a:xfrm>
            <a:off x="112059" y="2055293"/>
            <a:ext cx="6352661" cy="205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8" tIns="44948" rIns="89898" bIns="44948">
            <a:spAutoFit/>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lgn="ctr" defTabSz="898360">
              <a:spcAft>
                <a:spcPts val="1059"/>
              </a:spcAft>
            </a:pPr>
            <a:r>
              <a:rPr lang="en-US" altLang="en-US" sz="2294" b="1" dirty="0">
                <a:solidFill>
                  <a:prstClr val="black"/>
                </a:solidFill>
                <a:latin typeface="Arial" panose="020B0604020202020204" pitchFamily="34" charset="0"/>
                <a:cs typeface="Arial" panose="020B0604020202020204" pitchFamily="34" charset="0"/>
              </a:rPr>
              <a:t>Distinguishing Features</a:t>
            </a:r>
          </a:p>
          <a:p>
            <a:pPr marL="252146" indent="-252146" defTabSz="898360">
              <a:buBlip>
                <a:blip r:embed="rId3"/>
              </a:buBlip>
            </a:pPr>
            <a:r>
              <a:rPr lang="en-US" altLang="en-US" sz="1588" dirty="0">
                <a:solidFill>
                  <a:prstClr val="black"/>
                </a:solidFill>
                <a:latin typeface="Arial" panose="020B0604020202020204" pitchFamily="34" charset="0"/>
                <a:cs typeface="Arial" panose="020B0604020202020204" pitchFamily="34" charset="0"/>
              </a:rPr>
              <a:t>Catalyze technologies by reducing long, expensive innovation-to-commercialization development cycle</a:t>
            </a:r>
          </a:p>
          <a:p>
            <a:pPr marL="252146" indent="-252146" defTabSz="898360">
              <a:buBlip>
                <a:blip r:embed="rId3"/>
              </a:buBlip>
            </a:pPr>
            <a:r>
              <a:rPr lang="en-US" altLang="en-US" sz="1588" dirty="0">
                <a:solidFill>
                  <a:prstClr val="black"/>
                </a:solidFill>
                <a:latin typeface="Arial" panose="020B0604020202020204" pitchFamily="34" charset="0"/>
                <a:cs typeface="Arial" panose="020B0604020202020204" pitchFamily="34" charset="0"/>
              </a:rPr>
              <a:t>Do not hold patent rights, reducing concerns to jointly develop technology</a:t>
            </a:r>
          </a:p>
          <a:p>
            <a:pPr marL="252146" indent="-252146" defTabSz="898360">
              <a:buBlip>
                <a:blip r:embed="rId3"/>
              </a:buBlip>
            </a:pPr>
            <a:r>
              <a:rPr lang="en-US" altLang="en-US" sz="1588" dirty="0">
                <a:solidFill>
                  <a:prstClr val="black"/>
                </a:solidFill>
                <a:latin typeface="Arial" panose="020B0604020202020204" pitchFamily="34" charset="0"/>
                <a:cs typeface="Arial" panose="020B0604020202020204" pitchFamily="34" charset="0"/>
              </a:rPr>
              <a:t>IP-secure, U.S. ITAR facility generating reliable data using leading techniques and equipment</a:t>
            </a:r>
            <a:endParaRPr lang="en-US" altLang="en-US" sz="2294" b="1" dirty="0">
              <a:solidFill>
                <a:prstClr val="black"/>
              </a:solidFill>
              <a:latin typeface="Arial" panose="020B0604020202020204" pitchFamily="34" charset="0"/>
              <a:cs typeface="Arial" panose="020B0604020202020204" pitchFamily="34" charset="0"/>
            </a:endParaRPr>
          </a:p>
        </p:txBody>
      </p:sp>
      <p:sp>
        <p:nvSpPr>
          <p:cNvPr id="8" name="TextBox 18"/>
          <p:cNvSpPr txBox="1">
            <a:spLocks noChangeArrowheads="1"/>
          </p:cNvSpPr>
          <p:nvPr/>
        </p:nvSpPr>
        <p:spPr bwMode="auto">
          <a:xfrm>
            <a:off x="179294" y="470647"/>
            <a:ext cx="11564471" cy="1589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8" tIns="44948" rIns="89898" bIns="44948">
            <a:spAutoFit/>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lgn="ctr" defTabSz="898360">
              <a:spcAft>
                <a:spcPts val="1059"/>
              </a:spcAft>
            </a:pPr>
            <a:r>
              <a:rPr lang="en-US" altLang="en-US" sz="2824" b="1" dirty="0">
                <a:solidFill>
                  <a:prstClr val="black"/>
                </a:solidFill>
                <a:latin typeface="Arial" panose="020B0604020202020204" pitchFamily="34" charset="0"/>
                <a:ea typeface="Arial Narrow" pitchFamily="34" charset="0"/>
                <a:cs typeface="Arial" panose="020B0604020202020204" pitchFamily="34" charset="0"/>
              </a:rPr>
              <a:t>Mission</a:t>
            </a:r>
          </a:p>
          <a:p>
            <a:pPr algn="ctr" defTabSz="898360"/>
            <a:r>
              <a:rPr lang="en-US" altLang="en-US" sz="1765" dirty="0">
                <a:solidFill>
                  <a:prstClr val="black"/>
                </a:solidFill>
                <a:latin typeface="Arial" panose="020B0604020202020204" pitchFamily="34" charset="0"/>
                <a:cs typeface="Arial" panose="020B0604020202020204" pitchFamily="34" charset="0"/>
              </a:rPr>
              <a:t>Rapidly develop, test, and help commercialize next generation energy systems that are safe, reliable, and lower-cost with partners from Industry, DoD/DoE, and Academia in a unique non-profit, public-private environment.</a:t>
            </a:r>
          </a:p>
          <a:p>
            <a:pPr algn="ctr" defTabSz="898360">
              <a:spcAft>
                <a:spcPts val="1059"/>
              </a:spcAft>
            </a:pPr>
            <a:endParaRPr lang="en-US" altLang="en-US" sz="2471" b="1" dirty="0">
              <a:solidFill>
                <a:prstClr val="black"/>
              </a:solidFill>
              <a:latin typeface="Arial" panose="020B0604020202020204"/>
              <a:ea typeface="Arial Narrow" pitchFamily="34" charset="0"/>
              <a:cs typeface="Arial Narrow" pitchFamily="34" charset="0"/>
            </a:endParaRPr>
          </a:p>
        </p:txBody>
      </p:sp>
      <p:sp>
        <p:nvSpPr>
          <p:cNvPr id="9" name="TextBox 8"/>
          <p:cNvSpPr txBox="1"/>
          <p:nvPr/>
        </p:nvSpPr>
        <p:spPr>
          <a:xfrm>
            <a:off x="6432177" y="4034118"/>
            <a:ext cx="5782235" cy="2874036"/>
          </a:xfrm>
          <a:prstGeom prst="rect">
            <a:avLst/>
          </a:prstGeom>
          <a:noFill/>
        </p:spPr>
        <p:txBody>
          <a:bodyPr wrap="square" lIns="89898" tIns="44948" rIns="89898" bIns="44948">
            <a:spAutoFit/>
          </a:bodyPr>
          <a:lstStyle/>
          <a:p>
            <a:pPr algn="ctr" defTabSz="898360">
              <a:defRPr/>
            </a:pPr>
            <a:r>
              <a:rPr lang="en-US" sz="2294" b="1" dirty="0">
                <a:solidFill>
                  <a:prstClr val="black"/>
                </a:solidFill>
                <a:latin typeface="Arial" panose="020B0604020202020204" pitchFamily="34" charset="0"/>
                <a:cs typeface="Arial" panose="020B0604020202020204" pitchFamily="34" charset="0"/>
              </a:rPr>
              <a:t>Core Capabilities</a:t>
            </a:r>
          </a:p>
          <a:p>
            <a:pPr defTabSz="898360">
              <a:defRPr/>
            </a:pPr>
            <a:endParaRPr lang="en-US" sz="882" dirty="0">
              <a:solidFill>
                <a:prstClr val="black"/>
              </a:solidFill>
              <a:latin typeface="Arial" panose="020B0604020202020204" pitchFamily="34" charset="0"/>
              <a:cs typeface="Arial" panose="020B0604020202020204" pitchFamily="34" charset="0"/>
            </a:endParaRPr>
          </a:p>
          <a:p>
            <a:pPr marL="302549" indent="-302549" defTabSz="898360">
              <a:buBlip>
                <a:blip r:embed="rId3"/>
              </a:buBlip>
              <a:defRPr/>
            </a:pPr>
            <a:r>
              <a:rPr lang="en-US" sz="1588" dirty="0">
                <a:solidFill>
                  <a:prstClr val="black"/>
                </a:solidFill>
                <a:latin typeface="Arial" panose="020B0604020202020204" pitchFamily="34" charset="0"/>
                <a:cs typeface="Arial" panose="020B0604020202020204" pitchFamily="34" charset="0"/>
              </a:rPr>
              <a:t>Advanced Cell Manufacturing</a:t>
            </a:r>
          </a:p>
          <a:p>
            <a:pPr marL="701324" lvl="1" indent="-252146" defTabSz="898360">
              <a:buFont typeface="Arial" panose="020B0604020202020204" pitchFamily="34" charset="0"/>
              <a:buChar char="•"/>
              <a:defRPr/>
            </a:pPr>
            <a:r>
              <a:rPr lang="en-US" sz="1588" dirty="0">
                <a:solidFill>
                  <a:prstClr val="black"/>
                </a:solidFill>
                <a:latin typeface="Arial" panose="020B0604020202020204" pitchFamily="34" charset="0"/>
                <a:cs typeface="Arial" panose="020B0604020202020204" pitchFamily="34" charset="0"/>
              </a:rPr>
              <a:t>Materials processing to electrochemical testing</a:t>
            </a:r>
          </a:p>
          <a:p>
            <a:pPr marL="302549" indent="-302549" defTabSz="898360">
              <a:lnSpc>
                <a:spcPct val="150000"/>
              </a:lnSpc>
              <a:buBlip>
                <a:blip r:embed="rId3"/>
              </a:buBlip>
              <a:defRPr/>
            </a:pPr>
            <a:r>
              <a:rPr lang="en-US" sz="1588" dirty="0">
                <a:solidFill>
                  <a:prstClr val="black"/>
                </a:solidFill>
                <a:latin typeface="Arial" panose="020B0604020202020204" pitchFamily="34" charset="0"/>
                <a:cs typeface="Arial" panose="020B0604020202020204" pitchFamily="34" charset="0"/>
              </a:rPr>
              <a:t>Testing, Evaluation, and Certification</a:t>
            </a:r>
          </a:p>
          <a:p>
            <a:pPr marL="730062" lvl="1" indent="-280920" defTabSz="898360">
              <a:buFont typeface="Arial"/>
              <a:buChar char="•"/>
              <a:defRPr/>
            </a:pPr>
            <a:r>
              <a:rPr lang="en-US" sz="1588" dirty="0">
                <a:solidFill>
                  <a:prstClr val="black"/>
                </a:solidFill>
                <a:latin typeface="Arial" panose="020B0604020202020204" pitchFamily="34" charset="0"/>
                <a:cs typeface="Arial" panose="020B0604020202020204" pitchFamily="34" charset="0"/>
              </a:rPr>
              <a:t>Cells, Modules, Small/Large Pack, and Containerized</a:t>
            </a:r>
          </a:p>
          <a:p>
            <a:pPr marL="730062" lvl="1" indent="-280920" defTabSz="898360">
              <a:buFont typeface="Arial"/>
              <a:buChar char="•"/>
              <a:defRPr/>
            </a:pPr>
            <a:r>
              <a:rPr lang="en-US" sz="1588" dirty="0">
                <a:solidFill>
                  <a:prstClr val="black"/>
                </a:solidFill>
                <a:latin typeface="Arial" panose="020B0604020202020204" pitchFamily="34" charset="0"/>
                <a:cs typeface="Arial" panose="020B0604020202020204" pitchFamily="34" charset="0"/>
              </a:rPr>
              <a:t>AC/DC Microgrid and Cybersecurity</a:t>
            </a:r>
          </a:p>
          <a:p>
            <a:pPr marL="302549" indent="-302549" defTabSz="898360">
              <a:lnSpc>
                <a:spcPct val="150000"/>
              </a:lnSpc>
              <a:buBlip>
                <a:blip r:embed="rId3"/>
              </a:buBlip>
              <a:defRPr/>
            </a:pPr>
            <a:r>
              <a:rPr lang="en-US" sz="1588" dirty="0">
                <a:solidFill>
                  <a:prstClr val="black"/>
                </a:solidFill>
                <a:latin typeface="Arial" panose="020B0604020202020204" pitchFamily="34" charset="0"/>
                <a:cs typeface="Arial" panose="020B0604020202020204" pitchFamily="34" charset="0"/>
              </a:rPr>
              <a:t>R&amp;D, Applied Services and Technical Advisory</a:t>
            </a:r>
          </a:p>
          <a:p>
            <a:pPr marL="302549" indent="-302549" defTabSz="898360">
              <a:lnSpc>
                <a:spcPct val="150000"/>
              </a:lnSpc>
              <a:buBlip>
                <a:blip r:embed="rId3"/>
              </a:buBlip>
              <a:defRPr/>
            </a:pPr>
            <a:r>
              <a:rPr lang="en-US" sz="1588" dirty="0">
                <a:solidFill>
                  <a:prstClr val="black"/>
                </a:solidFill>
                <a:latin typeface="Arial" panose="020B0604020202020204" pitchFamily="34" charset="0"/>
                <a:cs typeface="Arial" panose="020B0604020202020204" pitchFamily="34" charset="0"/>
              </a:rPr>
              <a:t>Accredited Training and Short Courses</a:t>
            </a:r>
          </a:p>
          <a:p>
            <a:pPr defTabSz="898360">
              <a:defRPr/>
            </a:pPr>
            <a:r>
              <a:rPr lang="en-US" sz="1412" dirty="0">
                <a:solidFill>
                  <a:prstClr val="black"/>
                </a:solidFill>
                <a:latin typeface="Arial" panose="020B0604020202020204" pitchFamily="34" charset="0"/>
                <a:cs typeface="Arial" panose="020B0604020202020204" pitchFamily="34" charset="0"/>
              </a:rPr>
              <a:t> </a:t>
            </a:r>
          </a:p>
        </p:txBody>
      </p:sp>
      <p:pic>
        <p:nvPicPr>
          <p:cNvPr id="3" name="Picture 2" descr="A living room filled with furniture and a large window&#10;&#10;Description automatically generated">
            <a:extLst>
              <a:ext uri="{FF2B5EF4-FFF2-40B4-BE49-F238E27FC236}">
                <a16:creationId xmlns:a16="http://schemas.microsoft.com/office/drawing/2014/main" id="{98AB6DB1-C3EE-9641-9772-CC1885CD5D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4176" y="1815353"/>
            <a:ext cx="3944471" cy="2218765"/>
          </a:xfrm>
          <a:prstGeom prst="rect">
            <a:avLst/>
          </a:prstGeom>
          <a:ln>
            <a:noFill/>
          </a:ln>
          <a:effectLst>
            <a:softEdge rad="112500"/>
          </a:effectLst>
        </p:spPr>
      </p:pic>
      <p:pic>
        <p:nvPicPr>
          <p:cNvPr id="5" name="Picture 4" descr="A group of people in a room&#10;&#10;Description automatically generated">
            <a:extLst>
              <a:ext uri="{FF2B5EF4-FFF2-40B4-BE49-F238E27FC236}">
                <a16:creationId xmlns:a16="http://schemas.microsoft.com/office/drawing/2014/main" id="{9C4C354F-4BD9-8A4A-80C0-F3BCEDAE7B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7824" y="4168588"/>
            <a:ext cx="3944470" cy="2218765"/>
          </a:xfrm>
          <a:prstGeom prst="rect">
            <a:avLst/>
          </a:prstGeom>
          <a:ln>
            <a:noFill/>
          </a:ln>
          <a:effectLst>
            <a:softEdge rad="112500"/>
          </a:effectLst>
        </p:spPr>
      </p:pic>
    </p:spTree>
    <p:extLst>
      <p:ext uri="{BB962C8B-B14F-4D97-AF65-F5344CB8AC3E}">
        <p14:creationId xmlns:p14="http://schemas.microsoft.com/office/powerpoint/2010/main" val="24789385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tanding in front of a computer&#10;&#10;Description automatically generated">
            <a:extLst>
              <a:ext uri="{FF2B5EF4-FFF2-40B4-BE49-F238E27FC236}">
                <a16:creationId xmlns:a16="http://schemas.microsoft.com/office/drawing/2014/main" id="{2A00132C-F466-48A2-9F0C-A90ADF0F6E1A}"/>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664026" y="970176"/>
            <a:ext cx="3261521" cy="1836379"/>
          </a:xfrm>
          <a:prstGeom prst="rect">
            <a:avLst/>
          </a:prstGeom>
          <a:ln>
            <a:solidFill>
              <a:schemeClr val="bg1"/>
            </a:solidFill>
          </a:ln>
          <a:effectLst>
            <a:outerShdw blurRad="190500" algn="tl" rotWithShape="0">
              <a:srgbClr val="20A9E2">
                <a:alpha val="70000"/>
              </a:srgbClr>
            </a:outerShdw>
          </a:effectLst>
        </p:spPr>
      </p:pic>
      <p:pic>
        <p:nvPicPr>
          <p:cNvPr id="3" name="Picture 2" descr="A picture containing indoor, person, person, sitting&#10;&#10;Description automatically generated">
            <a:extLst>
              <a:ext uri="{FF2B5EF4-FFF2-40B4-BE49-F238E27FC236}">
                <a16:creationId xmlns:a16="http://schemas.microsoft.com/office/drawing/2014/main" id="{EAB55999-38FB-43B8-9E84-C10540BFA1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8220" y="2132797"/>
            <a:ext cx="3662956" cy="2062404"/>
          </a:xfrm>
          <a:prstGeom prst="rect">
            <a:avLst/>
          </a:prstGeom>
          <a:ln>
            <a:solidFill>
              <a:schemeClr val="bg1"/>
            </a:solidFill>
          </a:ln>
          <a:effectLst>
            <a:outerShdw blurRad="190500" algn="tl" rotWithShape="0">
              <a:srgbClr val="20A9E2">
                <a:alpha val="70000"/>
              </a:srgbClr>
            </a:outerShdw>
          </a:effectLst>
        </p:spPr>
      </p:pic>
      <p:sp>
        <p:nvSpPr>
          <p:cNvPr id="14" name="Title 2"/>
          <p:cNvSpPr>
            <a:spLocks noGrp="1"/>
          </p:cNvSpPr>
          <p:nvPr>
            <p:ph type="title"/>
          </p:nvPr>
        </p:nvSpPr>
        <p:spPr>
          <a:xfrm>
            <a:off x="179294" y="246318"/>
            <a:ext cx="6015067" cy="617118"/>
          </a:xfrm>
          <a:effectLst>
            <a:softEdge rad="31750"/>
          </a:effectLst>
        </p:spPr>
        <p:txBody>
          <a:bodyPr anchor="t">
            <a:noAutofit/>
          </a:bodyPr>
          <a:lstStyle/>
          <a:p>
            <a:r>
              <a:rPr lang="en-US" sz="2824" b="1" dirty="0">
                <a:latin typeface="Arial" panose="020B0604020202020204" pitchFamily="34" charset="0"/>
                <a:cs typeface="Arial" panose="020B0604020202020204" pitchFamily="34" charset="0"/>
              </a:rPr>
              <a:t>Advanced Cell Manufacturing</a:t>
            </a:r>
          </a:p>
        </p:txBody>
      </p:sp>
      <p:sp>
        <p:nvSpPr>
          <p:cNvPr id="16" name="TextBox 15"/>
          <p:cNvSpPr txBox="1"/>
          <p:nvPr/>
        </p:nvSpPr>
        <p:spPr>
          <a:xfrm>
            <a:off x="193463" y="2756647"/>
            <a:ext cx="3867405" cy="418256"/>
          </a:xfrm>
          <a:prstGeom prst="rect">
            <a:avLst/>
          </a:prstGeom>
          <a:noFill/>
        </p:spPr>
        <p:txBody>
          <a:bodyPr wrap="none" rtlCol="0">
            <a:spAutoFit/>
          </a:bodyPr>
          <a:lstStyle/>
          <a:p>
            <a:pPr marL="302549" indent="-302549" defTabSz="898360">
              <a:buBlip>
                <a:blip r:embed="rId6"/>
              </a:buBlip>
            </a:pPr>
            <a:r>
              <a:rPr lang="en-US" sz="2118" b="1" dirty="0">
                <a:solidFill>
                  <a:prstClr val="black"/>
                </a:solidFill>
                <a:latin typeface="Arial" panose="020B0604020202020204" pitchFamily="34" charset="0"/>
                <a:cs typeface="Arial" panose="020B0604020202020204" pitchFamily="34" charset="0"/>
              </a:rPr>
              <a:t>Material and Process R&amp;D</a:t>
            </a:r>
          </a:p>
        </p:txBody>
      </p:sp>
      <p:sp>
        <p:nvSpPr>
          <p:cNvPr id="19" name="TextBox 11"/>
          <p:cNvSpPr txBox="1"/>
          <p:nvPr/>
        </p:nvSpPr>
        <p:spPr>
          <a:xfrm>
            <a:off x="484345" y="3144391"/>
            <a:ext cx="6015067" cy="1520554"/>
          </a:xfrm>
          <a:prstGeom prst="rect">
            <a:avLst/>
          </a:prstGeom>
          <a:noFill/>
        </p:spPr>
        <p:txBody>
          <a:bodyPr wrap="square" lIns="80654" tIns="40327" rIns="80654" bIns="40327" rtlCol="0">
            <a:spAutoFit/>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252125" indent="-252125" defTabSz="899010">
              <a:buFont typeface="Arial" panose="020B0604020202020204" pitchFamily="34" charset="0"/>
              <a:buChar char="•"/>
            </a:pPr>
            <a:r>
              <a:rPr lang="en-US" sz="1588" dirty="0">
                <a:solidFill>
                  <a:prstClr val="black"/>
                </a:solidFill>
                <a:latin typeface="Arial" panose="020B0604020202020204" pitchFamily="34" charset="0"/>
                <a:cs typeface="Arial" panose="020B0604020202020204" pitchFamily="34" charset="0"/>
              </a:rPr>
              <a:t>Novel use of industry-leading materials and technologies</a:t>
            </a:r>
          </a:p>
          <a:p>
            <a:pPr marL="252125" indent="-252125" defTabSz="899010">
              <a:buFont typeface="Arial" panose="020B0604020202020204" pitchFamily="34" charset="0"/>
              <a:buChar char="•"/>
            </a:pPr>
            <a:r>
              <a:rPr lang="en-US" sz="1588" dirty="0">
                <a:solidFill>
                  <a:prstClr val="black"/>
                </a:solidFill>
                <a:latin typeface="Arial" panose="020B0604020202020204" pitchFamily="34" charset="0"/>
                <a:cs typeface="Arial" panose="020B0604020202020204" pitchFamily="34" charset="0"/>
              </a:rPr>
              <a:t>Small batch mix and coat capabilities</a:t>
            </a:r>
          </a:p>
          <a:p>
            <a:pPr marL="252125" indent="-252125" defTabSz="899010">
              <a:buFont typeface="Arial" panose="020B0604020202020204" pitchFamily="34" charset="0"/>
              <a:buChar char="•"/>
            </a:pPr>
            <a:r>
              <a:rPr lang="en-US" sz="1588" dirty="0">
                <a:solidFill>
                  <a:prstClr val="black"/>
                </a:solidFill>
                <a:latin typeface="Arial" panose="020B0604020202020204" pitchFamily="34" charset="0"/>
                <a:cs typeface="Arial" panose="020B0604020202020204" pitchFamily="34" charset="0"/>
              </a:rPr>
              <a:t>Direct partnerships with industry suppliers</a:t>
            </a:r>
          </a:p>
          <a:p>
            <a:pPr marL="252125" indent="-252125" defTabSz="899010">
              <a:buFont typeface="Arial" panose="020B0604020202020204" pitchFamily="34" charset="0"/>
              <a:buChar char="•"/>
            </a:pPr>
            <a:r>
              <a:rPr lang="en-US" sz="1588" dirty="0">
                <a:solidFill>
                  <a:prstClr val="black"/>
                </a:solidFill>
                <a:latin typeface="Arial" panose="020B0604020202020204" pitchFamily="34" charset="0"/>
                <a:cs typeface="Arial" panose="020B0604020202020204" pitchFamily="34" charset="0"/>
              </a:rPr>
              <a:t>Factory demo center for equipment OEMs</a:t>
            </a:r>
          </a:p>
          <a:p>
            <a:pPr marL="252125" indent="-252125" defTabSz="899010">
              <a:buFont typeface="Arial" panose="020B0604020202020204" pitchFamily="34" charset="0"/>
              <a:buChar char="•"/>
            </a:pPr>
            <a:r>
              <a:rPr lang="en-US" sz="1588" dirty="0">
                <a:solidFill>
                  <a:prstClr val="black"/>
                </a:solidFill>
                <a:latin typeface="Arial" panose="020B0604020202020204" pitchFamily="34" charset="0"/>
                <a:cs typeface="Arial" panose="020B0604020202020204" pitchFamily="34" charset="0"/>
              </a:rPr>
              <a:t>Incubation location for Startups and Spin-Outs</a:t>
            </a:r>
          </a:p>
          <a:p>
            <a:pPr marL="252125" indent="-252125" defTabSz="899010">
              <a:buFont typeface="Arial" panose="020B0604020202020204" pitchFamily="34" charset="0"/>
              <a:buChar char="•"/>
            </a:pPr>
            <a:endParaRPr lang="en-US" sz="1412" dirty="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179294" y="1125222"/>
            <a:ext cx="5424627" cy="418256"/>
          </a:xfrm>
          <a:prstGeom prst="rect">
            <a:avLst/>
          </a:prstGeom>
          <a:noFill/>
        </p:spPr>
        <p:txBody>
          <a:bodyPr wrap="none" rtlCol="0">
            <a:spAutoFit/>
          </a:bodyPr>
          <a:lstStyle/>
          <a:p>
            <a:pPr marL="302549" indent="-302549" defTabSz="898360">
              <a:buBlip>
                <a:blip r:embed="rId6"/>
              </a:buBlip>
            </a:pPr>
            <a:r>
              <a:rPr lang="en-US" sz="2118" b="1" dirty="0">
                <a:solidFill>
                  <a:prstClr val="black"/>
                </a:solidFill>
                <a:latin typeface="Arial" panose="020B0604020202020204" pitchFamily="34" charset="0"/>
                <a:cs typeface="Arial" panose="020B0604020202020204" pitchFamily="34" charset="0"/>
              </a:rPr>
              <a:t>Low Volume Cell and Pack Production</a:t>
            </a:r>
          </a:p>
        </p:txBody>
      </p:sp>
      <p:sp>
        <p:nvSpPr>
          <p:cNvPr id="21" name="TextBox 11"/>
          <p:cNvSpPr txBox="1"/>
          <p:nvPr/>
        </p:nvSpPr>
        <p:spPr>
          <a:xfrm>
            <a:off x="470175" y="1487413"/>
            <a:ext cx="5193850" cy="1058889"/>
          </a:xfrm>
          <a:prstGeom prst="rect">
            <a:avLst/>
          </a:prstGeom>
          <a:noFill/>
        </p:spPr>
        <p:txBody>
          <a:bodyPr wrap="square" lIns="80654" tIns="40327" rIns="80654" bIns="40327" rtlCol="0">
            <a:spAutoFit/>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252125" indent="-252125" defTabSz="898180">
              <a:buFont typeface="Arial" panose="020B0604020202020204" pitchFamily="34" charset="0"/>
              <a:buChar char="•"/>
            </a:pPr>
            <a:r>
              <a:rPr lang="en-US" sz="1588" dirty="0">
                <a:solidFill>
                  <a:prstClr val="black"/>
                </a:solidFill>
                <a:latin typeface="Arial" panose="020B0604020202020204" pitchFamily="34" charset="0"/>
                <a:cs typeface="Arial" panose="020B0604020202020204" pitchFamily="34" charset="0"/>
              </a:rPr>
              <a:t>&lt;1% Relative Humidity/10K Class Dry Rooms</a:t>
            </a:r>
          </a:p>
          <a:p>
            <a:pPr marL="252125" indent="-252125" defTabSz="898180">
              <a:buFont typeface="Arial" panose="020B0604020202020204" pitchFamily="34" charset="0"/>
              <a:buChar char="•"/>
            </a:pPr>
            <a:r>
              <a:rPr lang="en-US" sz="1588" dirty="0">
                <a:solidFill>
                  <a:prstClr val="black"/>
                </a:solidFill>
                <a:latin typeface="Arial" panose="020B0604020202020204" pitchFamily="34" charset="0"/>
                <a:cs typeface="Arial" panose="020B0604020202020204" pitchFamily="34" charset="0"/>
              </a:rPr>
              <a:t>Commercial quality cell manufacturing equipment</a:t>
            </a:r>
          </a:p>
          <a:p>
            <a:pPr marL="701630" lvl="1" indent="-252125" defTabSz="898180">
              <a:buFont typeface="Arial" panose="020B0604020202020204" pitchFamily="34" charset="0"/>
              <a:buChar char="•"/>
            </a:pPr>
            <a:r>
              <a:rPr lang="en-US" sz="1588" dirty="0">
                <a:solidFill>
                  <a:prstClr val="black"/>
                </a:solidFill>
                <a:latin typeface="Arial" panose="020B0604020202020204" pitchFamily="34" charset="0"/>
                <a:cs typeface="Arial" panose="020B0604020202020204" pitchFamily="34" charset="0"/>
              </a:rPr>
              <a:t>Cylindrical, Pouch, Prismatic, and Coin-cells</a:t>
            </a:r>
          </a:p>
          <a:p>
            <a:pPr marL="252125" indent="-252125" defTabSz="898180">
              <a:buFont typeface="Arial" panose="020B0604020202020204" pitchFamily="34" charset="0"/>
              <a:buChar char="•"/>
            </a:pPr>
            <a:r>
              <a:rPr lang="en-US" sz="1588" dirty="0">
                <a:solidFill>
                  <a:prstClr val="black"/>
                </a:solidFill>
                <a:latin typeface="Arial" panose="020B0604020202020204" pitchFamily="34" charset="0"/>
                <a:cs typeface="Arial" panose="020B0604020202020204" pitchFamily="34" charset="0"/>
              </a:rPr>
              <a:t>Proof-of-Commercialization expertise</a:t>
            </a:r>
          </a:p>
        </p:txBody>
      </p:sp>
      <p:pic>
        <p:nvPicPr>
          <p:cNvPr id="13" name="Picture 12" descr="A circuit board&#10;&#10;Description automatically generated">
            <a:extLst>
              <a:ext uri="{FF2B5EF4-FFF2-40B4-BE49-F238E27FC236}">
                <a16:creationId xmlns:a16="http://schemas.microsoft.com/office/drawing/2014/main" id="{FBB5B563-658F-4B83-B354-7972F94E7F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4328" y="4841483"/>
            <a:ext cx="2764857" cy="1556735"/>
          </a:xfrm>
          <a:prstGeom prst="rect">
            <a:avLst/>
          </a:prstGeom>
          <a:ln>
            <a:solidFill>
              <a:schemeClr val="bg1"/>
            </a:solidFill>
          </a:ln>
          <a:effectLst>
            <a:outerShdw blurRad="190500" algn="tl" rotWithShape="0">
              <a:srgbClr val="20A9E2">
                <a:alpha val="70000"/>
              </a:srgbClr>
            </a:outerShdw>
          </a:effectLst>
        </p:spPr>
      </p:pic>
      <p:pic>
        <p:nvPicPr>
          <p:cNvPr id="12" name="Picture 3">
            <a:extLst>
              <a:ext uri="{FF2B5EF4-FFF2-40B4-BE49-F238E27FC236}">
                <a16:creationId xmlns:a16="http://schemas.microsoft.com/office/drawing/2014/main" id="{35680576-7F53-4F5D-9F59-EA0845906E0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95825" y="3485202"/>
            <a:ext cx="2844800" cy="2095669"/>
          </a:xfrm>
          <a:prstGeom prst="rect">
            <a:avLst/>
          </a:prstGeom>
          <a:ln>
            <a:solidFill>
              <a:schemeClr val="bg1"/>
            </a:solidFill>
          </a:ln>
          <a:effectLst>
            <a:outerShdw blurRad="190500" algn="ctr" rotWithShape="0">
              <a:srgbClr val="20A9E2">
                <a:alpha val="70000"/>
              </a:srgbClr>
            </a:outerShdw>
          </a:effectLst>
          <a:extLst>
            <a:ext uri="{909E8E84-426E-40DD-AFC4-6F175D3DCCD1}">
              <a14:hiddenFill xmlns:a14="http://schemas.microsoft.com/office/drawing/2010/main">
                <a:solidFill>
                  <a:schemeClr val="accent1"/>
                </a:solidFill>
              </a14:hiddenFill>
            </a:ext>
          </a:extLst>
        </p:spPr>
      </p:pic>
      <p:pic>
        <p:nvPicPr>
          <p:cNvPr id="25" name="Picture 24" descr="A group of items on a table&#10;&#10;Description automatically generated">
            <a:extLst>
              <a:ext uri="{FF2B5EF4-FFF2-40B4-BE49-F238E27FC236}">
                <a16:creationId xmlns:a16="http://schemas.microsoft.com/office/drawing/2014/main" id="{23AA9611-994C-D740-901E-0F73FB82A3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19883" y="4908177"/>
            <a:ext cx="2897876" cy="1631630"/>
          </a:xfrm>
          <a:prstGeom prst="rect">
            <a:avLst/>
          </a:prstGeom>
          <a:ln>
            <a:solidFill>
              <a:srgbClr val="20A9E2"/>
            </a:solidFill>
          </a:ln>
          <a:effectLst>
            <a:outerShdw blurRad="190500" algn="tl" rotWithShape="0">
              <a:srgbClr val="20A9E2">
                <a:alpha val="70000"/>
              </a:srgbClr>
            </a:outerShdw>
          </a:effectLst>
        </p:spPr>
      </p:pic>
      <p:pic>
        <p:nvPicPr>
          <p:cNvPr id="6" name="Picture 5" descr="A picture containing person, standing, computer, work-clothing&#10;&#10;Description automatically generated">
            <a:extLst>
              <a:ext uri="{FF2B5EF4-FFF2-40B4-BE49-F238E27FC236}">
                <a16:creationId xmlns:a16="http://schemas.microsoft.com/office/drawing/2014/main" id="{99E807C9-864F-4676-AC6C-3D9314918C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46177" y="4758567"/>
            <a:ext cx="2581835" cy="1722568"/>
          </a:xfrm>
          <a:prstGeom prst="rect">
            <a:avLst/>
          </a:prstGeom>
          <a:ln>
            <a:solidFill>
              <a:schemeClr val="bg1"/>
            </a:solidFill>
          </a:ln>
          <a:effectLst>
            <a:outerShdw blurRad="190500" algn="tl" rotWithShape="0">
              <a:srgbClr val="20A9E2">
                <a:alpha val="70000"/>
              </a:srgbClr>
            </a:outerShdw>
          </a:effectLst>
        </p:spPr>
      </p:pic>
    </p:spTree>
    <p:extLst>
      <p:ext uri="{BB962C8B-B14F-4D97-AF65-F5344CB8AC3E}">
        <p14:creationId xmlns:p14="http://schemas.microsoft.com/office/powerpoint/2010/main" val="11834787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table, sitting, large&#10;&#10;Description automatically generated">
            <a:extLst>
              <a:ext uri="{FF2B5EF4-FFF2-40B4-BE49-F238E27FC236}">
                <a16:creationId xmlns:a16="http://schemas.microsoft.com/office/drawing/2014/main" id="{02E8C932-4DA6-452D-9B7A-41A912B47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6468" y="3128993"/>
            <a:ext cx="4347479" cy="2447819"/>
          </a:xfrm>
          <a:prstGeom prst="rect">
            <a:avLst/>
          </a:prstGeom>
          <a:ln>
            <a:solidFill>
              <a:schemeClr val="bg1"/>
            </a:solidFill>
          </a:ln>
          <a:effectLst>
            <a:outerShdw blurRad="190500" algn="tl" rotWithShape="0">
              <a:srgbClr val="20A9E2">
                <a:alpha val="70000"/>
              </a:srgbClr>
            </a:outerShdw>
          </a:effectLst>
        </p:spPr>
      </p:pic>
      <p:pic>
        <p:nvPicPr>
          <p:cNvPr id="11" name="Picture 9" descr="C:\Users\Chuck\AppData\Local\Microsoft\Windows\Temporary Internet Files\Content.Outlook\XXIKH4K9\image.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606" b="27069"/>
          <a:stretch/>
        </p:blipFill>
        <p:spPr bwMode="auto">
          <a:xfrm>
            <a:off x="8449235" y="5093129"/>
            <a:ext cx="2469275" cy="1547854"/>
          </a:xfrm>
          <a:prstGeom prst="rect">
            <a:avLst/>
          </a:prstGeom>
          <a:ln>
            <a:solidFill>
              <a:schemeClr val="bg1"/>
            </a:solidFill>
          </a:ln>
          <a:effectLst>
            <a:outerShdw blurRad="190500" algn="tl" rotWithShape="0">
              <a:srgbClr val="20A9E2">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14" descr="C:\Users\julie.weber\Desktop\BIC SOLAR copy.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2" b="142"/>
          <a:stretch/>
        </p:blipFill>
        <p:spPr bwMode="auto">
          <a:xfrm>
            <a:off x="3200136" y="5209183"/>
            <a:ext cx="2353235" cy="1323695"/>
          </a:xfrm>
          <a:prstGeom prst="rect">
            <a:avLst/>
          </a:prstGeom>
          <a:ln>
            <a:solidFill>
              <a:schemeClr val="bg1"/>
            </a:solidFill>
          </a:ln>
          <a:effectLst>
            <a:outerShdw blurRad="190500" algn="tl" rotWithShape="0">
              <a:srgbClr val="20A9E2">
                <a:alpha val="70000"/>
              </a:srgbClr>
            </a:outerShdw>
          </a:effectLst>
          <a:extLst>
            <a:ext uri="{909E8E84-426E-40DD-AFC4-6F175D3DCCD1}">
              <a14:hiddenFill xmlns:a14="http://schemas.microsoft.com/office/drawing/2010/main">
                <a:solidFill>
                  <a:srgbClr val="FFFFFF"/>
                </a:solidFill>
              </a14:hiddenFill>
            </a:ext>
          </a:extLst>
        </p:spPr>
      </p:pic>
      <p:sp>
        <p:nvSpPr>
          <p:cNvPr id="14" name="Title 2"/>
          <p:cNvSpPr>
            <a:spLocks noGrp="1"/>
          </p:cNvSpPr>
          <p:nvPr>
            <p:ph type="title"/>
          </p:nvPr>
        </p:nvSpPr>
        <p:spPr>
          <a:xfrm>
            <a:off x="-560294" y="268941"/>
            <a:ext cx="8559199" cy="423314"/>
          </a:xfrm>
          <a:effectLst>
            <a:softEdge rad="31750"/>
          </a:effectLst>
        </p:spPr>
        <p:txBody>
          <a:bodyPr anchor="t">
            <a:noAutofit/>
          </a:bodyPr>
          <a:lstStyle/>
          <a:p>
            <a:r>
              <a:rPr lang="en-US" sz="2824" b="1" dirty="0">
                <a:latin typeface="Arial" panose="020B0604020202020204" pitchFamily="34" charset="0"/>
                <a:cs typeface="Arial" panose="020B0604020202020204" pitchFamily="34" charset="0"/>
              </a:rPr>
              <a:t>Testing, Evaluation, and Certification</a:t>
            </a:r>
          </a:p>
        </p:txBody>
      </p:sp>
      <p:sp>
        <p:nvSpPr>
          <p:cNvPr id="25" name="TextBox 24"/>
          <p:cNvSpPr txBox="1"/>
          <p:nvPr/>
        </p:nvSpPr>
        <p:spPr>
          <a:xfrm>
            <a:off x="313765" y="897920"/>
            <a:ext cx="4362861" cy="418256"/>
          </a:xfrm>
          <a:prstGeom prst="rect">
            <a:avLst/>
          </a:prstGeom>
          <a:noFill/>
        </p:spPr>
        <p:txBody>
          <a:bodyPr wrap="none" rtlCol="0">
            <a:spAutoFit/>
          </a:bodyPr>
          <a:lstStyle/>
          <a:p>
            <a:pPr marL="302549" indent="-302549" defTabSz="898360">
              <a:buBlip>
                <a:blip r:embed="rId6"/>
              </a:buBlip>
            </a:pPr>
            <a:r>
              <a:rPr lang="en-US" sz="2118" b="1" dirty="0">
                <a:solidFill>
                  <a:prstClr val="black"/>
                </a:solidFill>
                <a:latin typeface="Arial" panose="020B0604020202020204"/>
              </a:rPr>
              <a:t>Battery Testing and Validation</a:t>
            </a:r>
          </a:p>
        </p:txBody>
      </p:sp>
      <p:sp>
        <p:nvSpPr>
          <p:cNvPr id="26" name="TextBox 11"/>
          <p:cNvSpPr txBox="1"/>
          <p:nvPr/>
        </p:nvSpPr>
        <p:spPr>
          <a:xfrm>
            <a:off x="689856" y="1238152"/>
            <a:ext cx="5446060" cy="2036336"/>
          </a:xfrm>
          <a:prstGeom prst="rect">
            <a:avLst/>
          </a:prstGeom>
          <a:noFill/>
        </p:spPr>
        <p:txBody>
          <a:bodyPr wrap="square" lIns="80654" tIns="40327" rIns="80654" bIns="40327" rtlCol="0">
            <a:spAutoFit/>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252125" indent="-252125" defTabSz="898180">
              <a:buFont typeface="Arial" panose="020B0604020202020204" pitchFamily="34" charset="0"/>
              <a:buChar char="•"/>
            </a:pPr>
            <a:r>
              <a:rPr lang="en-US" sz="1588" dirty="0">
                <a:solidFill>
                  <a:prstClr val="black"/>
                </a:solidFill>
                <a:latin typeface="Arial" panose="020B0604020202020204" pitchFamily="34" charset="0"/>
                <a:cs typeface="Arial" panose="020B0604020202020204" pitchFamily="34" charset="0"/>
              </a:rPr>
              <a:t>From single cells through to full systems</a:t>
            </a:r>
          </a:p>
          <a:p>
            <a:pPr marL="701630" lvl="1" indent="-252125" defTabSz="898180">
              <a:buFont typeface="Arial" panose="020B0604020202020204" pitchFamily="34" charset="0"/>
              <a:buChar char="•"/>
            </a:pPr>
            <a:r>
              <a:rPr lang="en-US" sz="1588" dirty="0">
                <a:solidFill>
                  <a:prstClr val="black"/>
                </a:solidFill>
                <a:latin typeface="Arial" panose="020B0604020202020204" pitchFamily="34" charset="0"/>
                <a:cs typeface="Arial" panose="020B0604020202020204" pitchFamily="34" charset="0"/>
              </a:rPr>
              <a:t>Large format and outdoor testing capabilities</a:t>
            </a:r>
          </a:p>
          <a:p>
            <a:pPr marL="252125" indent="-252125" defTabSz="898180">
              <a:buFont typeface="Arial" panose="020B0604020202020204" pitchFamily="34" charset="0"/>
              <a:buChar char="•"/>
            </a:pPr>
            <a:r>
              <a:rPr lang="en-US" sz="1588" dirty="0">
                <a:solidFill>
                  <a:prstClr val="black"/>
                </a:solidFill>
                <a:latin typeface="Arial" panose="020B0604020202020204" pitchFamily="34" charset="0"/>
                <a:cs typeface="Arial" panose="020B0604020202020204" pitchFamily="34" charset="0"/>
              </a:rPr>
              <a:t>Environmental, Hazards, and Safety</a:t>
            </a:r>
          </a:p>
          <a:p>
            <a:pPr marL="195655" indent="-252125" defTabSz="898180">
              <a:buFont typeface="Arial" panose="020B0604020202020204" pitchFamily="34" charset="0"/>
              <a:buChar char="•"/>
            </a:pPr>
            <a:r>
              <a:rPr lang="en-US" sz="1588" dirty="0">
                <a:solidFill>
                  <a:prstClr val="black"/>
                </a:solidFill>
                <a:latin typeface="Arial" panose="020B0604020202020204" pitchFamily="34" charset="0"/>
                <a:cs typeface="Arial" panose="020B0604020202020204" pitchFamily="34" charset="0"/>
              </a:rPr>
              <a:t>Crush, Propagation, Drop, External Fire, and more</a:t>
            </a:r>
          </a:p>
          <a:p>
            <a:pPr marL="252125" indent="-252125" defTabSz="898180">
              <a:buFont typeface="Arial" panose="020B0604020202020204" pitchFamily="34" charset="0"/>
              <a:buChar char="•"/>
            </a:pPr>
            <a:r>
              <a:rPr lang="en-US" sz="1588" dirty="0">
                <a:solidFill>
                  <a:prstClr val="black"/>
                </a:solidFill>
                <a:latin typeface="Arial" panose="020B0604020202020204" pitchFamily="34" charset="0"/>
                <a:cs typeface="Arial" panose="020B0604020202020204" pitchFamily="34" charset="0"/>
              </a:rPr>
              <a:t>UL, MIL, UN-DOT, SAE, IEEE standards</a:t>
            </a:r>
          </a:p>
          <a:p>
            <a:pPr marL="252125" indent="-252125" defTabSz="898180">
              <a:buFont typeface="Arial" panose="020B0604020202020204" pitchFamily="34" charset="0"/>
              <a:buChar char="•"/>
            </a:pPr>
            <a:r>
              <a:rPr lang="en-US" sz="1588" dirty="0">
                <a:solidFill>
                  <a:prstClr val="black"/>
                </a:solidFill>
                <a:latin typeface="Arial" panose="020B0604020202020204" pitchFamily="34" charset="0"/>
                <a:cs typeface="Arial" panose="020B0604020202020204" pitchFamily="34" charset="0"/>
              </a:rPr>
              <a:t>Comparative and Competitive Analysis</a:t>
            </a:r>
          </a:p>
          <a:p>
            <a:pPr marL="252125" indent="-252125" defTabSz="898180">
              <a:buFont typeface="Arial" panose="020B0604020202020204" pitchFamily="34" charset="0"/>
              <a:buChar char="•"/>
            </a:pPr>
            <a:r>
              <a:rPr lang="en-US" sz="1588" dirty="0">
                <a:solidFill>
                  <a:prstClr val="black"/>
                </a:solidFill>
                <a:latin typeface="Arial" panose="020B0604020202020204" pitchFamily="34" charset="0"/>
                <a:cs typeface="Arial" panose="020B0604020202020204" pitchFamily="34" charset="0"/>
              </a:rPr>
              <a:t>UL B.E.S.T. Center</a:t>
            </a:r>
          </a:p>
          <a:p>
            <a:pPr marL="252125" indent="-252125" defTabSz="898180">
              <a:buFont typeface="Arial" panose="020B0604020202020204" pitchFamily="34" charset="0"/>
              <a:buChar char="•"/>
            </a:pPr>
            <a:endParaRPr lang="en-US" sz="1588" dirty="0">
              <a:solidFill>
                <a:prstClr val="black"/>
              </a:solidFill>
              <a:latin typeface="Arial" panose="020B0604020202020204" pitchFamily="34" charset="0"/>
              <a:cs typeface="Arial" panose="020B0604020202020204" pitchFamily="34" charset="0"/>
            </a:endParaRPr>
          </a:p>
        </p:txBody>
      </p:sp>
      <p:sp>
        <p:nvSpPr>
          <p:cNvPr id="27" name="TextBox 26"/>
          <p:cNvSpPr txBox="1"/>
          <p:nvPr/>
        </p:nvSpPr>
        <p:spPr>
          <a:xfrm>
            <a:off x="313765" y="3026153"/>
            <a:ext cx="4063677" cy="418256"/>
          </a:xfrm>
          <a:prstGeom prst="rect">
            <a:avLst/>
          </a:prstGeom>
          <a:noFill/>
        </p:spPr>
        <p:txBody>
          <a:bodyPr wrap="none" rtlCol="0">
            <a:spAutoFit/>
          </a:bodyPr>
          <a:lstStyle/>
          <a:p>
            <a:pPr marL="302549" indent="-302549" defTabSz="898360">
              <a:buBlip>
                <a:blip r:embed="rId6"/>
              </a:buBlip>
            </a:pPr>
            <a:r>
              <a:rPr lang="en-US" sz="2118" b="1" dirty="0">
                <a:solidFill>
                  <a:prstClr val="black"/>
                </a:solidFill>
                <a:latin typeface="Arial" panose="020B0604020202020204" pitchFamily="34" charset="0"/>
                <a:cs typeface="Arial" panose="020B0604020202020204" pitchFamily="34" charset="0"/>
              </a:rPr>
              <a:t>Micro-Grid and V2G Testing</a:t>
            </a:r>
          </a:p>
        </p:txBody>
      </p:sp>
      <p:sp>
        <p:nvSpPr>
          <p:cNvPr id="28" name="TextBox 11"/>
          <p:cNvSpPr txBox="1"/>
          <p:nvPr/>
        </p:nvSpPr>
        <p:spPr>
          <a:xfrm>
            <a:off x="616948" y="3474096"/>
            <a:ext cx="5591877" cy="2036336"/>
          </a:xfrm>
          <a:prstGeom prst="rect">
            <a:avLst/>
          </a:prstGeom>
          <a:noFill/>
        </p:spPr>
        <p:txBody>
          <a:bodyPr wrap="square" lIns="80654" tIns="40327" rIns="80654" bIns="40327" rtlCol="0">
            <a:spAutoFit/>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252125" indent="-252125" defTabSz="898180">
              <a:buFont typeface="Arial" panose="020B0604020202020204" pitchFamily="34" charset="0"/>
              <a:buChar char="•"/>
            </a:pPr>
            <a:r>
              <a:rPr lang="en-US" sz="1588" dirty="0">
                <a:solidFill>
                  <a:prstClr val="black"/>
                </a:solidFill>
                <a:latin typeface="Arial" panose="020B0604020202020204" pitchFamily="34" charset="0"/>
                <a:cs typeface="Arial" panose="020B0604020202020204" pitchFamily="34" charset="0"/>
              </a:rPr>
              <a:t>Integrated solar and wind renewables</a:t>
            </a:r>
          </a:p>
          <a:p>
            <a:pPr marL="252125" indent="-252125" defTabSz="898180">
              <a:buFont typeface="Arial" panose="020B0604020202020204" pitchFamily="34" charset="0"/>
              <a:buChar char="•"/>
            </a:pPr>
            <a:r>
              <a:rPr lang="en-US" sz="1588" dirty="0">
                <a:solidFill>
                  <a:prstClr val="black"/>
                </a:solidFill>
                <a:latin typeface="Arial" panose="020B0604020202020204" pitchFamily="34" charset="0"/>
                <a:cs typeface="Arial" panose="020B0604020202020204" pitchFamily="34" charset="0"/>
              </a:rPr>
              <a:t>Plug-n-Play with various ESSs, inverters, PCSs</a:t>
            </a:r>
          </a:p>
          <a:p>
            <a:pPr marL="701630" lvl="1" indent="-252125" defTabSz="898180">
              <a:buFont typeface="Arial" panose="020B0604020202020204" pitchFamily="34" charset="0"/>
              <a:buChar char="•"/>
            </a:pPr>
            <a:r>
              <a:rPr lang="en-US" sz="1588" dirty="0">
                <a:solidFill>
                  <a:prstClr val="black"/>
                </a:solidFill>
                <a:latin typeface="Arial" panose="020B0604020202020204" pitchFamily="34" charset="0"/>
                <a:cs typeface="Arial" panose="020B0604020202020204" pitchFamily="34" charset="0"/>
              </a:rPr>
              <a:t>AC utility-scale grid simulators (180kW+ scalable)</a:t>
            </a:r>
          </a:p>
          <a:p>
            <a:pPr marL="701630" lvl="1" indent="-252125" defTabSz="898180">
              <a:buFont typeface="Arial" panose="020B0604020202020204" pitchFamily="34" charset="0"/>
              <a:buChar char="•"/>
            </a:pPr>
            <a:r>
              <a:rPr lang="en-US" sz="1588" dirty="0">
                <a:solidFill>
                  <a:prstClr val="black"/>
                </a:solidFill>
                <a:latin typeface="Arial" panose="020B0604020202020204" pitchFamily="34" charset="0"/>
                <a:cs typeface="Arial" panose="020B0604020202020204" pitchFamily="34" charset="0"/>
              </a:rPr>
              <a:t>&gt;6MW of available power with net metering (MISO High Voltage Node) agreement</a:t>
            </a:r>
          </a:p>
          <a:p>
            <a:pPr marL="252125" indent="-252125" defTabSz="898180">
              <a:buFont typeface="Arial" panose="020B0604020202020204" pitchFamily="34" charset="0"/>
              <a:buChar char="•"/>
            </a:pPr>
            <a:r>
              <a:rPr lang="en-US" sz="1588" dirty="0">
                <a:solidFill>
                  <a:prstClr val="black"/>
                </a:solidFill>
                <a:latin typeface="Arial" panose="020B0604020202020204" pitchFamily="34" charset="0"/>
                <a:cs typeface="Arial" panose="020B0604020202020204" pitchFamily="34" charset="0"/>
              </a:rPr>
              <a:t>Cybersecurity Program/Hackathons</a:t>
            </a:r>
          </a:p>
          <a:p>
            <a:pPr marL="252125" indent="-252125" defTabSz="898180">
              <a:buFont typeface="Arial" panose="020B0604020202020204" pitchFamily="34" charset="0"/>
              <a:buChar char="•"/>
            </a:pPr>
            <a:r>
              <a:rPr lang="en-US" sz="1588" dirty="0">
                <a:solidFill>
                  <a:prstClr val="black"/>
                </a:solidFill>
                <a:latin typeface="Arial" panose="020B0604020202020204" pitchFamily="34" charset="0"/>
                <a:cs typeface="Arial" panose="020B0604020202020204" pitchFamily="34" charset="0"/>
              </a:rPr>
              <a:t>Open FMB and MESA</a:t>
            </a:r>
          </a:p>
          <a:p>
            <a:pPr marL="252125" indent="-252125" defTabSz="898180">
              <a:buFont typeface="Arial" panose="020B0604020202020204" pitchFamily="34" charset="0"/>
              <a:buChar char="•"/>
            </a:pPr>
            <a:r>
              <a:rPr lang="en-US" sz="1588" dirty="0">
                <a:solidFill>
                  <a:prstClr val="black"/>
                </a:solidFill>
                <a:latin typeface="Arial" panose="020B0604020202020204" pitchFamily="34" charset="0"/>
                <a:cs typeface="Arial" panose="020B0604020202020204" pitchFamily="34" charset="0"/>
              </a:rPr>
              <a:t>500Kw Vehicle to Grid</a:t>
            </a:r>
          </a:p>
        </p:txBody>
      </p:sp>
      <p:pic>
        <p:nvPicPr>
          <p:cNvPr id="12" name="Picture 11">
            <a:extLst>
              <a:ext uri="{FF2B5EF4-FFF2-40B4-BE49-F238E27FC236}">
                <a16:creationId xmlns:a16="http://schemas.microsoft.com/office/drawing/2014/main" id="{DF5B36DD-18A0-466E-8A4B-1CC8D6019128}"/>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28764" y="1410882"/>
            <a:ext cx="3306844" cy="2223394"/>
          </a:xfrm>
          <a:prstGeom prst="rect">
            <a:avLst/>
          </a:prstGeom>
          <a:ln>
            <a:solidFill>
              <a:schemeClr val="bg1"/>
            </a:solidFill>
          </a:ln>
          <a:effectLst>
            <a:outerShdw blurRad="190500" algn="tl" rotWithShape="0">
              <a:srgbClr val="20A9E2">
                <a:alpha val="70000"/>
              </a:srgbClr>
            </a:outerShdw>
          </a:effectLst>
        </p:spPr>
      </p:pic>
      <p:pic>
        <p:nvPicPr>
          <p:cNvPr id="16" name="Picture 15" descr="A picture containing indoor, kitchen, table, counter&#10;&#10;Description automatically generated">
            <a:extLst>
              <a:ext uri="{FF2B5EF4-FFF2-40B4-BE49-F238E27FC236}">
                <a16:creationId xmlns:a16="http://schemas.microsoft.com/office/drawing/2014/main" id="{887C7121-2F40-4495-82D6-59E76E4F66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8824" y="1148045"/>
            <a:ext cx="2856975" cy="1608602"/>
          </a:xfrm>
          <a:prstGeom prst="rect">
            <a:avLst/>
          </a:prstGeom>
          <a:ln>
            <a:solidFill>
              <a:schemeClr val="bg1"/>
            </a:solidFill>
          </a:ln>
          <a:effectLst>
            <a:outerShdw blurRad="190500" algn="tl" rotWithShape="0">
              <a:srgbClr val="20A9E2">
                <a:alpha val="70000"/>
              </a:srgbClr>
            </a:outerShdw>
          </a:effectLst>
        </p:spPr>
      </p:pic>
      <p:pic>
        <p:nvPicPr>
          <p:cNvPr id="17" name="Picture 2">
            <a:extLst>
              <a:ext uri="{FF2B5EF4-FFF2-40B4-BE49-F238E27FC236}">
                <a16:creationId xmlns:a16="http://schemas.microsoft.com/office/drawing/2014/main" id="{BE313784-E090-4F78-8774-A0CD8D32925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75888" y="4714823"/>
            <a:ext cx="2307732" cy="1538488"/>
          </a:xfrm>
          <a:prstGeom prst="rect">
            <a:avLst/>
          </a:prstGeom>
          <a:ln w="9525">
            <a:solidFill>
              <a:schemeClr val="bg1"/>
            </a:solidFill>
            <a:miter lim="800000"/>
            <a:headEnd/>
            <a:tailEnd/>
          </a:ln>
          <a:effectLst>
            <a:outerShdw blurRad="190500" algn="ctr" rotWithShape="0">
              <a:srgbClr val="20A9E2">
                <a:alpha val="70000"/>
              </a:srgbClr>
            </a:outerShdw>
          </a:effectLst>
          <a:extLst>
            <a:ext uri="{909E8E84-426E-40DD-AFC4-6F175D3DCCD1}">
              <a14:hiddenFill xmlns:a14="http://schemas.microsoft.com/office/drawing/2010/main">
                <a:solidFill>
                  <a:schemeClr val="accent1"/>
                </a:solidFill>
              </a14:hiddenFill>
            </a:ext>
          </a:extLst>
        </p:spPr>
      </p:pic>
      <p:pic>
        <p:nvPicPr>
          <p:cNvPr id="15" name="Picture 4" descr="http://www.ul.com/wp-content/uploads/2016/02/UL-logo1.png">
            <a:extLst>
              <a:ext uri="{FF2B5EF4-FFF2-40B4-BE49-F238E27FC236}">
                <a16:creationId xmlns:a16="http://schemas.microsoft.com/office/drawing/2014/main" id="{E36CAABE-4C2C-0FDE-C87D-8DFBAA8A76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54545" y="2511498"/>
            <a:ext cx="789527" cy="798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6644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BC55C4-E943-4519-A56A-AAC640E03C80}"/>
              </a:ext>
            </a:extLst>
          </p:cNvPr>
          <p:cNvSpPr>
            <a:spLocks noGrp="1"/>
          </p:cNvSpPr>
          <p:nvPr>
            <p:ph idx="1"/>
          </p:nvPr>
        </p:nvSpPr>
        <p:spPr>
          <a:xfrm>
            <a:off x="5692588" y="1658004"/>
            <a:ext cx="6226620" cy="4178190"/>
          </a:xfrm>
        </p:spPr>
        <p:txBody>
          <a:bodyPr>
            <a:normAutofit/>
          </a:bodyPr>
          <a:lstStyle/>
          <a:p>
            <a:pPr>
              <a:buBlip>
                <a:blip r:embed="rId2"/>
              </a:buBlip>
            </a:pPr>
            <a:r>
              <a:rPr lang="en-US" sz="2118" dirty="0"/>
              <a:t>Standards and Materials Development</a:t>
            </a:r>
          </a:p>
          <a:p>
            <a:pPr lvl="1">
              <a:buFont typeface="Arial" panose="020B0604020202020204" pitchFamily="34" charset="0"/>
              <a:buChar char="•"/>
            </a:pPr>
            <a:r>
              <a:rPr lang="en-US" sz="1588" b="0" dirty="0"/>
              <a:t>In-Process consulting</a:t>
            </a:r>
          </a:p>
          <a:p>
            <a:pPr lvl="1">
              <a:buFont typeface="Arial" panose="020B0604020202020204" pitchFamily="34" charset="0"/>
              <a:buChar char="•"/>
            </a:pPr>
            <a:r>
              <a:rPr lang="en-US" sz="1588" b="0" dirty="0"/>
              <a:t>Internal capabilities expansion</a:t>
            </a:r>
          </a:p>
          <a:p>
            <a:pPr lvl="1">
              <a:buFont typeface="Arial" panose="020B0604020202020204" pitchFamily="34" charset="0"/>
              <a:buChar char="•"/>
            </a:pPr>
            <a:r>
              <a:rPr lang="en-US" sz="1588" b="0" dirty="0"/>
              <a:t>Next process Quality and Assurance</a:t>
            </a:r>
          </a:p>
          <a:p>
            <a:pPr lvl="1">
              <a:buFont typeface="Arial" panose="020B0604020202020204" pitchFamily="34" charset="0"/>
              <a:buChar char="•"/>
            </a:pPr>
            <a:r>
              <a:rPr lang="en-US" sz="1588" b="0" dirty="0"/>
              <a:t>Technology road mapping</a:t>
            </a:r>
          </a:p>
          <a:p>
            <a:pPr lvl="1">
              <a:buFont typeface="Arial" panose="020B0604020202020204" pitchFamily="34" charset="0"/>
              <a:buChar char="•"/>
            </a:pPr>
            <a:r>
              <a:rPr lang="en-US" sz="1588" b="0" dirty="0"/>
              <a:t>Exploration (ex. Solid State, Additive, Thermals)</a:t>
            </a:r>
          </a:p>
          <a:p>
            <a:pPr lvl="1">
              <a:buFont typeface="Arial" panose="020B0604020202020204" pitchFamily="34" charset="0"/>
              <a:buChar char="•"/>
            </a:pPr>
            <a:endParaRPr lang="en-US" sz="1412" b="0" dirty="0"/>
          </a:p>
          <a:p>
            <a:pPr>
              <a:buBlip>
                <a:blip r:embed="rId2"/>
              </a:buBlip>
            </a:pPr>
            <a:r>
              <a:rPr lang="en-US" sz="2118" dirty="0"/>
              <a:t>Novel Labs</a:t>
            </a:r>
          </a:p>
          <a:p>
            <a:pPr lvl="1">
              <a:buFont typeface="Arial" panose="020B0604020202020204" pitchFamily="34" charset="0"/>
              <a:buChar char="•"/>
            </a:pPr>
            <a:r>
              <a:rPr lang="en-US" sz="1588" b="0" dirty="0"/>
              <a:t>Slurry recipe development &amp; mixing</a:t>
            </a:r>
          </a:p>
          <a:p>
            <a:pPr lvl="1">
              <a:buFont typeface="Arial" panose="020B0604020202020204" pitchFamily="34" charset="0"/>
              <a:buChar char="•"/>
            </a:pPr>
            <a:r>
              <a:rPr lang="en-US" sz="1588" b="0" dirty="0"/>
              <a:t>Electrode casting</a:t>
            </a:r>
          </a:p>
          <a:p>
            <a:pPr lvl="1">
              <a:buFont typeface="Arial" panose="020B0604020202020204" pitchFamily="34" charset="0"/>
              <a:buChar char="•"/>
            </a:pPr>
            <a:r>
              <a:rPr lang="en-US" sz="1588" b="0" dirty="0"/>
              <a:t>Forensics and structure analysis</a:t>
            </a:r>
          </a:p>
          <a:p>
            <a:pPr lvl="1">
              <a:buFont typeface="Arial" panose="020B0604020202020204" pitchFamily="34" charset="0"/>
              <a:buChar char="•"/>
            </a:pPr>
            <a:r>
              <a:rPr lang="en-US" sz="1588" b="0" dirty="0"/>
              <a:t>Discovery opportunities</a:t>
            </a:r>
            <a:endParaRPr lang="en-US" dirty="0"/>
          </a:p>
        </p:txBody>
      </p:sp>
      <p:sp>
        <p:nvSpPr>
          <p:cNvPr id="4" name="Title 2">
            <a:extLst>
              <a:ext uri="{FF2B5EF4-FFF2-40B4-BE49-F238E27FC236}">
                <a16:creationId xmlns:a16="http://schemas.microsoft.com/office/drawing/2014/main" id="{6BFC2B34-83D1-4680-8C96-391DE20CFE98}"/>
              </a:ext>
            </a:extLst>
          </p:cNvPr>
          <p:cNvSpPr txBox="1">
            <a:spLocks/>
          </p:cNvSpPr>
          <p:nvPr/>
        </p:nvSpPr>
        <p:spPr>
          <a:xfrm>
            <a:off x="44824" y="330564"/>
            <a:ext cx="5782235" cy="617118"/>
          </a:xfrm>
          <a:prstGeom prst="rect">
            <a:avLst/>
          </a:prstGeom>
          <a:effectLst>
            <a:softEdge rad="31750"/>
          </a:effectLst>
        </p:spPr>
        <p:txBody>
          <a:bodyPr vert="horz" lIns="89831" tIns="44915" rIns="89831" bIns="44915" rtlCol="0" anchor="t">
            <a:noAutofit/>
          </a:bodyPr>
          <a:lstStyle>
            <a:lvl1pPr algn="ctr" defTabSz="1018002" rtl="0" eaLnBrk="1" latinLnBrk="0" hangingPunct="1">
              <a:spcBef>
                <a:spcPct val="0"/>
              </a:spcBef>
              <a:buNone/>
              <a:defRPr sz="4899" kern="1200">
                <a:solidFill>
                  <a:schemeClr val="tx1"/>
                </a:solidFill>
                <a:latin typeface="+mj-lt"/>
                <a:ea typeface="+mj-ea"/>
                <a:cs typeface="+mj-cs"/>
              </a:defRPr>
            </a:lvl1pPr>
          </a:lstStyle>
          <a:p>
            <a:pPr defTabSz="898285"/>
            <a:r>
              <a:rPr lang="en-US" sz="2824" b="1" dirty="0">
                <a:solidFill>
                  <a:prstClr val="black"/>
                </a:solidFill>
                <a:latin typeface="Arial" panose="020B0604020202020204"/>
              </a:rPr>
              <a:t>Research and Development</a:t>
            </a:r>
          </a:p>
        </p:txBody>
      </p:sp>
      <p:pic>
        <p:nvPicPr>
          <p:cNvPr id="8" name="Picture 7" descr="A picture containing person, indoor, table, toy&#10;&#10;Description automatically generated">
            <a:extLst>
              <a:ext uri="{FF2B5EF4-FFF2-40B4-BE49-F238E27FC236}">
                <a16:creationId xmlns:a16="http://schemas.microsoft.com/office/drawing/2014/main" id="{4D4A5F1D-FCF1-40C3-A26F-33581EA437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471" y="1329015"/>
            <a:ext cx="3627126" cy="2418084"/>
          </a:xfrm>
          <a:prstGeom prst="rect">
            <a:avLst/>
          </a:prstGeom>
          <a:ln>
            <a:solidFill>
              <a:schemeClr val="bg1"/>
            </a:solidFill>
          </a:ln>
          <a:effectLst>
            <a:outerShdw blurRad="190500" algn="tl" rotWithShape="0">
              <a:srgbClr val="20A9E2">
                <a:alpha val="70000"/>
              </a:srgbClr>
            </a:outerShdw>
          </a:effectLst>
        </p:spPr>
      </p:pic>
      <p:pic>
        <p:nvPicPr>
          <p:cNvPr id="10" name="Picture 9" descr="A circuit board&#10;&#10;Description automatically generated">
            <a:extLst>
              <a:ext uri="{FF2B5EF4-FFF2-40B4-BE49-F238E27FC236}">
                <a16:creationId xmlns:a16="http://schemas.microsoft.com/office/drawing/2014/main" id="{F90FC665-A2D1-48BB-8099-ED849E153A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254" y="4370294"/>
            <a:ext cx="2922628" cy="1645567"/>
          </a:xfrm>
          <a:prstGeom prst="rect">
            <a:avLst/>
          </a:prstGeom>
          <a:ln>
            <a:solidFill>
              <a:schemeClr val="bg1"/>
            </a:solidFill>
          </a:ln>
          <a:effectLst>
            <a:outerShdw blurRad="190500" algn="tl" rotWithShape="0">
              <a:srgbClr val="20A9E2">
                <a:alpha val="70000"/>
              </a:srgbClr>
            </a:outerShdw>
          </a:effectLst>
        </p:spPr>
      </p:pic>
      <p:pic>
        <p:nvPicPr>
          <p:cNvPr id="11" name="Picture 10">
            <a:extLst>
              <a:ext uri="{FF2B5EF4-FFF2-40B4-BE49-F238E27FC236}">
                <a16:creationId xmlns:a16="http://schemas.microsoft.com/office/drawing/2014/main" id="{434675E0-BD8E-4593-A4B4-DCD027C52B4A}"/>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1000"/>
                    </a14:imgEffect>
                  </a14:imgLayer>
                </a14:imgProps>
              </a:ext>
              <a:ext uri="{28A0092B-C50C-407E-A947-70E740481C1C}">
                <a14:useLocalDpi xmlns:a14="http://schemas.microsoft.com/office/drawing/2010/main" val="0"/>
              </a:ext>
            </a:extLst>
          </a:blip>
          <a:stretch>
            <a:fillRect/>
          </a:stretch>
        </p:blipFill>
        <p:spPr>
          <a:xfrm rot="16200000">
            <a:off x="2741706" y="3623237"/>
            <a:ext cx="3346826" cy="1882589"/>
          </a:xfrm>
          <a:prstGeom prst="rect">
            <a:avLst/>
          </a:prstGeom>
          <a:ln>
            <a:solidFill>
              <a:schemeClr val="bg1"/>
            </a:solidFill>
          </a:ln>
          <a:effectLst>
            <a:outerShdw blurRad="190500" algn="tl" rotWithShape="0">
              <a:srgbClr val="20A9E2">
                <a:alpha val="70000"/>
              </a:srgbClr>
            </a:outerShdw>
          </a:effectLst>
        </p:spPr>
      </p:pic>
    </p:spTree>
    <p:extLst>
      <p:ext uri="{BB962C8B-B14F-4D97-AF65-F5344CB8AC3E}">
        <p14:creationId xmlns:p14="http://schemas.microsoft.com/office/powerpoint/2010/main" val="4108385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electric vehicle cutaway bus">
            <a:extLst>
              <a:ext uri="{FF2B5EF4-FFF2-40B4-BE49-F238E27FC236}">
                <a16:creationId xmlns:a16="http://schemas.microsoft.com/office/drawing/2014/main" id="{009AB3C4-1706-458C-A16C-3959DF9964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8465" y="5061113"/>
            <a:ext cx="1995594" cy="13071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7ABD840D-FB8A-460C-A517-CED1C3458AFC}"/>
              </a:ext>
            </a:extLst>
          </p:cNvPr>
          <p:cNvSpPr>
            <a:spLocks noGrp="1"/>
          </p:cNvSpPr>
          <p:nvPr>
            <p:ph idx="1"/>
          </p:nvPr>
        </p:nvSpPr>
        <p:spPr>
          <a:xfrm>
            <a:off x="6499412" y="1158183"/>
            <a:ext cx="6320118" cy="2393296"/>
          </a:xfrm>
        </p:spPr>
        <p:txBody>
          <a:bodyPr>
            <a:normAutofit fontScale="92500" lnSpcReduction="20000"/>
          </a:bodyPr>
          <a:lstStyle/>
          <a:p>
            <a:pPr>
              <a:buBlip>
                <a:blip r:embed="rId4"/>
              </a:buBlip>
            </a:pPr>
            <a:r>
              <a:rPr lang="en-US" sz="2294" dirty="0">
                <a:latin typeface="Arial" panose="020B0604020202020204" pitchFamily="34" charset="0"/>
                <a:cs typeface="Arial" panose="020B0604020202020204" pitchFamily="34" charset="0"/>
              </a:rPr>
              <a:t>Expert Feedback and Analysis</a:t>
            </a:r>
          </a:p>
          <a:p>
            <a:pPr lvl="1">
              <a:buFont typeface="Arial" panose="020B0604020202020204" pitchFamily="34" charset="0"/>
              <a:buChar char="•"/>
            </a:pPr>
            <a:r>
              <a:rPr lang="en-US" sz="1677" b="0" dirty="0">
                <a:latin typeface="Arial" panose="020B0604020202020204" pitchFamily="34" charset="0"/>
                <a:cs typeface="Arial" panose="020B0604020202020204" pitchFamily="34" charset="0"/>
              </a:rPr>
              <a:t>Facility Processes, Safety, Auditing, and Design</a:t>
            </a:r>
          </a:p>
          <a:p>
            <a:pPr lvl="1">
              <a:buFont typeface="Arial" panose="020B0604020202020204" pitchFamily="34" charset="0"/>
              <a:buChar char="•"/>
            </a:pPr>
            <a:r>
              <a:rPr lang="en-US" sz="1677" b="0" dirty="0">
                <a:latin typeface="Arial" panose="020B0604020202020204" pitchFamily="34" charset="0"/>
                <a:cs typeface="Arial" panose="020B0604020202020204" pitchFamily="34" charset="0"/>
              </a:rPr>
              <a:t>Equipment and Capabilities</a:t>
            </a:r>
          </a:p>
          <a:p>
            <a:pPr lvl="1">
              <a:buFont typeface="Arial" panose="020B0604020202020204" pitchFamily="34" charset="0"/>
              <a:buChar char="•"/>
            </a:pPr>
            <a:r>
              <a:rPr lang="en-US" sz="1677" b="0" dirty="0">
                <a:latin typeface="Arial" panose="020B0604020202020204" pitchFamily="34" charset="0"/>
                <a:cs typeface="Arial" panose="020B0604020202020204" pitchFamily="34" charset="0"/>
              </a:rPr>
              <a:t>Cell, Module, Pack, and System Design</a:t>
            </a:r>
          </a:p>
          <a:p>
            <a:pPr lvl="1">
              <a:buFont typeface="Arial" panose="020B0604020202020204" pitchFamily="34" charset="0"/>
              <a:buChar char="•"/>
            </a:pPr>
            <a:r>
              <a:rPr lang="en-US" sz="1677" b="0" dirty="0">
                <a:latin typeface="Arial" panose="020B0604020202020204" pitchFamily="34" charset="0"/>
                <a:cs typeface="Arial" panose="020B0604020202020204" pitchFamily="34" charset="0"/>
              </a:rPr>
              <a:t>Battery Management Systems</a:t>
            </a:r>
          </a:p>
          <a:p>
            <a:pPr lvl="1">
              <a:buFont typeface="Arial" panose="020B0604020202020204" pitchFamily="34" charset="0"/>
              <a:buChar char="•"/>
            </a:pPr>
            <a:r>
              <a:rPr lang="en-US" sz="1677" b="0" dirty="0">
                <a:latin typeface="Arial" panose="020B0604020202020204" pitchFamily="34" charset="0"/>
                <a:cs typeface="Arial" panose="020B0604020202020204" pitchFamily="34" charset="0"/>
              </a:rPr>
              <a:t>Vendor management and support</a:t>
            </a:r>
          </a:p>
          <a:p>
            <a:pPr lvl="1">
              <a:buFont typeface="Arial" panose="020B0604020202020204" pitchFamily="34" charset="0"/>
              <a:buChar char="•"/>
            </a:pPr>
            <a:r>
              <a:rPr lang="en-US" sz="1677" b="0" dirty="0">
                <a:latin typeface="Arial" panose="020B0604020202020204" pitchFamily="34" charset="0"/>
                <a:cs typeface="Arial" panose="020B0604020202020204" pitchFamily="34" charset="0"/>
              </a:rPr>
              <a:t>Handling and Transportation</a:t>
            </a:r>
          </a:p>
          <a:p>
            <a:pPr lvl="1">
              <a:buFont typeface="Arial" panose="020B0604020202020204" pitchFamily="34" charset="0"/>
              <a:buChar char="•"/>
            </a:pPr>
            <a:r>
              <a:rPr lang="en-US" sz="1677" b="0" dirty="0">
                <a:latin typeface="Arial" panose="020B0604020202020204" pitchFamily="34" charset="0"/>
                <a:cs typeface="Arial" panose="020B0604020202020204" pitchFamily="34" charset="0"/>
              </a:rPr>
              <a:t>Battery Second Use and Remanufacturing</a:t>
            </a:r>
          </a:p>
          <a:p>
            <a:pPr lvl="1">
              <a:buFont typeface="Arial" panose="020B0604020202020204" pitchFamily="34" charset="0"/>
              <a:buChar char="•"/>
            </a:pPr>
            <a:r>
              <a:rPr lang="en-US" sz="1677" b="0" dirty="0">
                <a:latin typeface="Arial" panose="020B0604020202020204" pitchFamily="34" charset="0"/>
                <a:cs typeface="Arial" panose="020B0604020202020204" pitchFamily="34" charset="0"/>
              </a:rPr>
              <a:t>EV/PHEV, Consumer/IoT, Medical, Military, and Grid</a:t>
            </a:r>
          </a:p>
          <a:p>
            <a:pPr marL="0" indent="0">
              <a:buNone/>
            </a:pPr>
            <a:endParaRPr lang="en-US" sz="1412" b="0" dirty="0">
              <a:latin typeface="Arial" panose="020B0604020202020204" pitchFamily="34" charset="0"/>
              <a:cs typeface="Arial" panose="020B0604020202020204" pitchFamily="34" charset="0"/>
            </a:endParaRPr>
          </a:p>
          <a:p>
            <a:pPr lvl="1"/>
            <a:endParaRPr lang="en-US" sz="1412" b="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FF39C35E-78DC-4735-963F-9BEAA1C80482}"/>
              </a:ext>
            </a:extLst>
          </p:cNvPr>
          <p:cNvSpPr>
            <a:spLocks noGrp="1"/>
          </p:cNvSpPr>
          <p:nvPr>
            <p:ph type="title"/>
          </p:nvPr>
        </p:nvSpPr>
        <p:spPr>
          <a:xfrm>
            <a:off x="485108" y="355680"/>
            <a:ext cx="7291774" cy="372465"/>
          </a:xfrm>
          <a:effectLst/>
        </p:spPr>
        <p:txBody>
          <a:bodyPr anchor="t">
            <a:noAutofit/>
          </a:bodyPr>
          <a:lstStyle/>
          <a:p>
            <a:r>
              <a:rPr lang="en-US" sz="2824" b="1" dirty="0">
                <a:latin typeface="Arial" panose="020B0604020202020204" pitchFamily="34" charset="0"/>
                <a:cs typeface="Arial" panose="020B0604020202020204" pitchFamily="34" charset="0"/>
              </a:rPr>
              <a:t>Applied Services and Technical Advisory</a:t>
            </a:r>
          </a:p>
        </p:txBody>
      </p:sp>
      <p:sp>
        <p:nvSpPr>
          <p:cNvPr id="16" name="Content Placeholder 1">
            <a:extLst>
              <a:ext uri="{FF2B5EF4-FFF2-40B4-BE49-F238E27FC236}">
                <a16:creationId xmlns:a16="http://schemas.microsoft.com/office/drawing/2014/main" id="{B19C6217-1B22-4ED8-AE8E-BCA09B5CE969}"/>
              </a:ext>
            </a:extLst>
          </p:cNvPr>
          <p:cNvSpPr txBox="1">
            <a:spLocks/>
          </p:cNvSpPr>
          <p:nvPr/>
        </p:nvSpPr>
        <p:spPr>
          <a:xfrm>
            <a:off x="6556398" y="3552780"/>
            <a:ext cx="5259477" cy="1422632"/>
          </a:xfrm>
          <a:prstGeom prst="rect">
            <a:avLst/>
          </a:prstGeom>
        </p:spPr>
        <p:txBody>
          <a:bodyPr vert="horz" lIns="89831" tIns="44915" rIns="89831" bIns="44915" rtlCol="0">
            <a:normAutofit/>
          </a:bodyPr>
          <a:lstStyle>
            <a:lvl1pPr marL="381751" indent="-381751" algn="l" defTabSz="1018002" rtl="0" eaLnBrk="1" latinLnBrk="0" hangingPunct="1">
              <a:spcBef>
                <a:spcPct val="20000"/>
              </a:spcBef>
              <a:buFont typeface="Arial" pitchFamily="34" charset="0"/>
              <a:buChar char="•"/>
              <a:defRPr sz="2800" b="1" kern="1200">
                <a:solidFill>
                  <a:schemeClr val="tx1"/>
                </a:solidFill>
                <a:latin typeface="+mn-lt"/>
                <a:ea typeface="+mn-ea"/>
                <a:cs typeface="+mn-cs"/>
              </a:defRPr>
            </a:lvl1pPr>
            <a:lvl2pPr marL="827124" indent="-318127" algn="l" defTabSz="1018002" rtl="0" eaLnBrk="1" latinLnBrk="0" hangingPunct="1">
              <a:spcBef>
                <a:spcPct val="20000"/>
              </a:spcBef>
              <a:buFont typeface="Arial" pitchFamily="34" charset="0"/>
              <a:buChar char="–"/>
              <a:defRPr sz="2500" b="1" kern="1200">
                <a:solidFill>
                  <a:schemeClr val="tx1"/>
                </a:solidFill>
                <a:latin typeface="+mn-lt"/>
                <a:ea typeface="+mn-ea"/>
                <a:cs typeface="+mn-cs"/>
              </a:defRPr>
            </a:lvl2pPr>
            <a:lvl3pPr marL="1272499" indent="-254499" algn="l" defTabSz="1018002" rtl="0" eaLnBrk="1" latinLnBrk="0" hangingPunct="1">
              <a:spcBef>
                <a:spcPct val="20000"/>
              </a:spcBef>
              <a:buFont typeface="Arial" pitchFamily="34" charset="0"/>
              <a:buChar char="•"/>
              <a:defRPr sz="2000" b="1" kern="1200">
                <a:solidFill>
                  <a:schemeClr val="tx1"/>
                </a:solidFill>
                <a:latin typeface="+mn-lt"/>
                <a:ea typeface="+mn-ea"/>
                <a:cs typeface="+mn-cs"/>
              </a:defRPr>
            </a:lvl3pPr>
            <a:lvl4pPr marL="1781501" indent="-254499" algn="l" defTabSz="1018002" rtl="0" eaLnBrk="1" latinLnBrk="0" hangingPunct="1">
              <a:spcBef>
                <a:spcPct val="20000"/>
              </a:spcBef>
              <a:buFont typeface="Arial" pitchFamily="34" charset="0"/>
              <a:buChar char="–"/>
              <a:defRPr sz="1800" b="1" kern="1200">
                <a:solidFill>
                  <a:schemeClr val="tx1"/>
                </a:solidFill>
                <a:latin typeface="+mn-lt"/>
                <a:ea typeface="+mn-ea"/>
                <a:cs typeface="+mn-cs"/>
              </a:defRPr>
            </a:lvl4pPr>
            <a:lvl5pPr marL="2290501" indent="-254499" algn="l" defTabSz="1018002" rtl="0" eaLnBrk="1" latinLnBrk="0" hangingPunct="1">
              <a:spcBef>
                <a:spcPct val="20000"/>
              </a:spcBef>
              <a:buFont typeface="Arial" pitchFamily="34" charset="0"/>
              <a:buChar char="»"/>
              <a:defRPr sz="1600" b="1" kern="1200">
                <a:solidFill>
                  <a:schemeClr val="tx1"/>
                </a:solidFill>
                <a:latin typeface="+mn-lt"/>
                <a:ea typeface="+mn-ea"/>
                <a:cs typeface="+mn-cs"/>
              </a:defRPr>
            </a:lvl5pPr>
            <a:lvl6pPr marL="2799503" indent="-254499" algn="l" defTabSz="1018002"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8506" indent="-254499" algn="l" defTabSz="1018002"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17505" indent="-254499" algn="l" defTabSz="1018002"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26507" indent="-254499" algn="l" defTabSz="1018002"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336857" indent="-336857" defTabSz="898285">
              <a:buBlip>
                <a:blip r:embed="rId4"/>
              </a:buBlip>
            </a:pPr>
            <a:r>
              <a:rPr lang="en-US" sz="2118" dirty="0">
                <a:solidFill>
                  <a:prstClr val="black"/>
                </a:solidFill>
                <a:latin typeface="Arial" panose="020B0604020202020204" pitchFamily="34" charset="0"/>
                <a:cs typeface="Arial" panose="020B0604020202020204" pitchFamily="34" charset="0"/>
              </a:rPr>
              <a:t>Competitive Analysis</a:t>
            </a:r>
          </a:p>
          <a:p>
            <a:pPr marL="729854" lvl="1" indent="-280715" defTabSz="898285">
              <a:buFont typeface="Arial" pitchFamily="34" charset="0"/>
              <a:buChar char="•"/>
            </a:pPr>
            <a:r>
              <a:rPr lang="en-US" sz="1588" b="0" dirty="0">
                <a:solidFill>
                  <a:prstClr val="black"/>
                </a:solidFill>
                <a:latin typeface="Arial" panose="020B0604020202020204" pitchFamily="34" charset="0"/>
                <a:cs typeface="Arial" panose="020B0604020202020204" pitchFamily="34" charset="0"/>
              </a:rPr>
              <a:t>Manufacturing &amp; Test Equipment and Software</a:t>
            </a:r>
          </a:p>
          <a:p>
            <a:pPr marL="729854" lvl="1" indent="-280715" defTabSz="898285">
              <a:buFont typeface="Arial" pitchFamily="34" charset="0"/>
              <a:buChar char="•"/>
            </a:pPr>
            <a:r>
              <a:rPr lang="en-US" sz="1588" b="0" dirty="0">
                <a:solidFill>
                  <a:prstClr val="black"/>
                </a:solidFill>
                <a:latin typeface="Arial" panose="020B0604020202020204" pitchFamily="34" charset="0"/>
                <a:cs typeface="Arial" panose="020B0604020202020204" pitchFamily="34" charset="0"/>
              </a:rPr>
              <a:t>Battery Components to System Operations</a:t>
            </a:r>
          </a:p>
          <a:p>
            <a:pPr marL="729854" lvl="1" indent="-280715" defTabSz="898285">
              <a:buFont typeface="Arial" pitchFamily="34" charset="0"/>
              <a:buChar char="•"/>
            </a:pPr>
            <a:r>
              <a:rPr lang="en-US" sz="1588" b="0" dirty="0">
                <a:solidFill>
                  <a:prstClr val="black"/>
                </a:solidFill>
                <a:latin typeface="Arial" panose="020B0604020202020204" pitchFamily="34" charset="0"/>
                <a:cs typeface="Arial" panose="020B0604020202020204" pitchFamily="34" charset="0"/>
              </a:rPr>
              <a:t>Cell Dissection and Lab Analysis</a:t>
            </a:r>
          </a:p>
          <a:p>
            <a:pPr marL="729854" lvl="1" indent="-280715" defTabSz="898285"/>
            <a:endParaRPr lang="en-US" sz="1412" b="0" dirty="0">
              <a:solidFill>
                <a:prstClr val="black"/>
              </a:solidFill>
              <a:latin typeface="Arial" panose="020B0604020202020204" pitchFamily="34" charset="0"/>
              <a:cs typeface="Arial" panose="020B0604020202020204" pitchFamily="34" charset="0"/>
            </a:endParaRPr>
          </a:p>
          <a:p>
            <a:pPr marL="729854" lvl="1" indent="-280715" defTabSz="898285"/>
            <a:endParaRPr lang="en-US" sz="2206" dirty="0">
              <a:solidFill>
                <a:prstClr val="black"/>
              </a:solidFill>
              <a:latin typeface="Arial" panose="020B0604020202020204" pitchFamily="34" charset="0"/>
              <a:cs typeface="Arial" panose="020B0604020202020204" pitchFamily="34" charset="0"/>
            </a:endParaRPr>
          </a:p>
        </p:txBody>
      </p:sp>
      <p:pic>
        <p:nvPicPr>
          <p:cNvPr id="14" name="Picture 4" descr="Image result for hyperspike ussi">
            <a:extLst>
              <a:ext uri="{FF2B5EF4-FFF2-40B4-BE49-F238E27FC236}">
                <a16:creationId xmlns:a16="http://schemas.microsoft.com/office/drawing/2014/main" id="{89F95687-578B-4BCA-B512-F7A28BB807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3340081"/>
            <a:ext cx="2151529" cy="14365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1A66CC1-9744-4FEB-938C-4D70B0634B43}"/>
              </a:ext>
            </a:extLst>
          </p:cNvPr>
          <p:cNvPicPr>
            <a:picLocks noChangeAspect="1"/>
          </p:cNvPicPr>
          <p:nvPr/>
        </p:nvPicPr>
        <p:blipFill>
          <a:blip r:embed="rId6"/>
          <a:stretch>
            <a:fillRect/>
          </a:stretch>
        </p:blipFill>
        <p:spPr>
          <a:xfrm>
            <a:off x="3608294" y="3319149"/>
            <a:ext cx="1690712" cy="1243917"/>
          </a:xfrm>
          <a:prstGeom prst="rect">
            <a:avLst/>
          </a:prstGeom>
          <a:ln>
            <a:noFill/>
          </a:ln>
          <a:effectLst>
            <a:softEdge rad="112500"/>
          </a:effectLst>
        </p:spPr>
      </p:pic>
      <p:pic>
        <p:nvPicPr>
          <p:cNvPr id="4" name="Picture 3">
            <a:extLst>
              <a:ext uri="{FF2B5EF4-FFF2-40B4-BE49-F238E27FC236}">
                <a16:creationId xmlns:a16="http://schemas.microsoft.com/office/drawing/2014/main" id="{F2CF1C5E-B4F9-4378-B6B9-56DE8B637A60}"/>
              </a:ext>
            </a:extLst>
          </p:cNvPr>
          <p:cNvPicPr>
            <a:picLocks noChangeAspect="1"/>
          </p:cNvPicPr>
          <p:nvPr/>
        </p:nvPicPr>
        <p:blipFill rotWithShape="1">
          <a:blip r:embed="rId7"/>
          <a:srcRect t="9658" b="3420"/>
          <a:stretch/>
        </p:blipFill>
        <p:spPr>
          <a:xfrm>
            <a:off x="154451" y="5109882"/>
            <a:ext cx="2199368" cy="1194828"/>
          </a:xfrm>
          <a:prstGeom prst="rect">
            <a:avLst/>
          </a:prstGeom>
          <a:ln>
            <a:noFill/>
          </a:ln>
          <a:effectLst>
            <a:softEdge rad="112500"/>
          </a:effectLst>
        </p:spPr>
      </p:pic>
      <p:pic>
        <p:nvPicPr>
          <p:cNvPr id="18" name="Picture 17" descr="A picture containing table, desk, office, sitting&#10;&#10;Description automatically generated">
            <a:extLst>
              <a:ext uri="{FF2B5EF4-FFF2-40B4-BE49-F238E27FC236}">
                <a16:creationId xmlns:a16="http://schemas.microsoft.com/office/drawing/2014/main" id="{3325274F-2510-4512-9325-790577170E9D}"/>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10000" contrast="-13000"/>
                    </a14:imgEffect>
                  </a14:imgLayer>
                </a14:imgProps>
              </a:ext>
              <a:ext uri="{28A0092B-C50C-407E-A947-70E740481C1C}">
                <a14:useLocalDpi xmlns:a14="http://schemas.microsoft.com/office/drawing/2010/main" val="0"/>
              </a:ext>
            </a:extLst>
          </a:blip>
          <a:srcRect l="25763" t="7541" r="30469"/>
          <a:stretch/>
        </p:blipFill>
        <p:spPr>
          <a:xfrm>
            <a:off x="179294" y="3136256"/>
            <a:ext cx="1354676" cy="1609706"/>
          </a:xfrm>
          <a:prstGeom prst="rect">
            <a:avLst/>
          </a:prstGeom>
          <a:ln>
            <a:noFill/>
          </a:ln>
          <a:effectLst>
            <a:softEdge rad="112500"/>
          </a:effectLst>
        </p:spPr>
      </p:pic>
      <p:pic>
        <p:nvPicPr>
          <p:cNvPr id="19" name="Picture 18">
            <a:extLst>
              <a:ext uri="{FF2B5EF4-FFF2-40B4-BE49-F238E27FC236}">
                <a16:creationId xmlns:a16="http://schemas.microsoft.com/office/drawing/2014/main" id="{21B0735F-2BED-4ACD-9A87-53D25EB3F2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795" y="1919324"/>
            <a:ext cx="2860058" cy="1130023"/>
          </a:xfrm>
          <a:prstGeom prst="rect">
            <a:avLst/>
          </a:prstGeom>
          <a:ln>
            <a:noFill/>
          </a:ln>
          <a:effectLst>
            <a:softEdge rad="112500"/>
          </a:effectLst>
        </p:spPr>
      </p:pic>
      <p:pic>
        <p:nvPicPr>
          <p:cNvPr id="1030" name="Picture 6" descr="ISOtunes Bluetooth Noise-Isolating Earbuds, Safety: Eagle America">
            <a:extLst>
              <a:ext uri="{FF2B5EF4-FFF2-40B4-BE49-F238E27FC236}">
                <a16:creationId xmlns:a16="http://schemas.microsoft.com/office/drawing/2014/main" id="{73A8CF89-9023-4D0E-9924-D5FAD99EC8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79094" y="3338739"/>
            <a:ext cx="1364451" cy="13644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2" descr="Solar powered commercial mower hits the market - Lawn &amp; Landscape">
            <a:extLst>
              <a:ext uri="{FF2B5EF4-FFF2-40B4-BE49-F238E27FC236}">
                <a16:creationId xmlns:a16="http://schemas.microsoft.com/office/drawing/2014/main" id="{FA94D4EC-4F34-449F-84DA-294F75CDE47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269" r="14545"/>
          <a:stretch/>
        </p:blipFill>
        <p:spPr bwMode="auto">
          <a:xfrm>
            <a:off x="5171022" y="4867550"/>
            <a:ext cx="1995594" cy="15993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2" descr="Picture 2">
            <a:extLst>
              <a:ext uri="{FF2B5EF4-FFF2-40B4-BE49-F238E27FC236}">
                <a16:creationId xmlns:a16="http://schemas.microsoft.com/office/drawing/2014/main" id="{829D9DA4-F3FA-4E91-91DE-CA5A2A6E2693}"/>
              </a:ext>
            </a:extLst>
          </p:cNvPr>
          <p:cNvPicPr>
            <a:picLocks noChangeAspect="1"/>
          </p:cNvPicPr>
          <p:nvPr/>
        </p:nvPicPr>
        <p:blipFill>
          <a:blip r:embed="rId13"/>
          <a:stretch>
            <a:fillRect/>
          </a:stretch>
        </p:blipFill>
        <p:spPr>
          <a:xfrm>
            <a:off x="7642412" y="5038542"/>
            <a:ext cx="2307306" cy="1346657"/>
          </a:xfrm>
          <a:prstGeom prst="rect">
            <a:avLst/>
          </a:prstGeom>
          <a:ln>
            <a:noFill/>
          </a:ln>
          <a:effectLst>
            <a:softEdge rad="112500"/>
          </a:effectLst>
        </p:spPr>
      </p:pic>
      <p:pic>
        <p:nvPicPr>
          <p:cNvPr id="21" name="Picture 4" descr="Picture 4">
            <a:extLst>
              <a:ext uri="{FF2B5EF4-FFF2-40B4-BE49-F238E27FC236}">
                <a16:creationId xmlns:a16="http://schemas.microsoft.com/office/drawing/2014/main" id="{6D8EF720-7B28-49FC-A608-041ACA20D431}"/>
              </a:ext>
            </a:extLst>
          </p:cNvPr>
          <p:cNvPicPr>
            <a:picLocks noChangeAspect="1"/>
          </p:cNvPicPr>
          <p:nvPr/>
        </p:nvPicPr>
        <p:blipFill>
          <a:blip r:embed="rId14"/>
          <a:srcRect r="1"/>
          <a:stretch>
            <a:fillRect/>
          </a:stretch>
        </p:blipFill>
        <p:spPr>
          <a:xfrm>
            <a:off x="10110138" y="5114457"/>
            <a:ext cx="1927412" cy="1170721"/>
          </a:xfrm>
          <a:prstGeom prst="rect">
            <a:avLst/>
          </a:prstGeom>
          <a:ln>
            <a:noFill/>
          </a:ln>
          <a:effectLst>
            <a:softEdge rad="112500"/>
          </a:effectLst>
        </p:spPr>
      </p:pic>
      <p:pic>
        <p:nvPicPr>
          <p:cNvPr id="5" name="Picture 2" descr="Battery Testing and Optimisation Facility">
            <a:extLst>
              <a:ext uri="{FF2B5EF4-FFF2-40B4-BE49-F238E27FC236}">
                <a16:creationId xmlns:a16="http://schemas.microsoft.com/office/drawing/2014/main" id="{A03F20E4-8D3D-4E0A-9E17-69CB0B16509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30199" y="1713979"/>
            <a:ext cx="3654661" cy="15897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762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正方形/長方形 8"/>
          <p:cNvSpPr/>
          <p:nvPr/>
        </p:nvSpPr>
        <p:spPr>
          <a:xfrm>
            <a:off x="2094026" y="1516964"/>
            <a:ext cx="8071183" cy="1200329"/>
          </a:xfrm>
          <a:prstGeom prst="rect">
            <a:avLst/>
          </a:prstGeom>
        </p:spPr>
        <p:txBody>
          <a:bodyPr wrap="square">
            <a:spAutoFit/>
          </a:bodyPr>
          <a:lstStyle/>
          <a:p>
            <a:pPr algn="ctr" defTabSz="457200">
              <a:defRPr/>
            </a:pPr>
            <a:r>
              <a:rPr lang="en-US" altLang="ja-JP" sz="2400" b="1" dirty="0">
                <a:solidFill>
                  <a:prstClr val="black"/>
                </a:solidFill>
                <a:latin typeface="Arial"/>
                <a:ea typeface="メイリオ" panose="020B0604030504040204" pitchFamily="50" charset="-128"/>
              </a:rPr>
              <a:t>Japan’s U.S. Investment Dynamic and JETRO’s Role </a:t>
            </a:r>
          </a:p>
          <a:p>
            <a:pPr algn="ctr" defTabSz="457200">
              <a:defRPr/>
            </a:pPr>
            <a:r>
              <a:rPr lang="en-US" altLang="ja-JP" sz="2400" b="1" dirty="0">
                <a:solidFill>
                  <a:prstClr val="black"/>
                </a:solidFill>
                <a:latin typeface="Arial"/>
                <a:ea typeface="メイリオ" panose="020B0604030504040204" pitchFamily="50" charset="-128"/>
              </a:rPr>
              <a:t>in Supporting State &amp; Local Governments’ Efforts </a:t>
            </a:r>
          </a:p>
          <a:p>
            <a:pPr algn="ctr" defTabSz="457200">
              <a:defRPr/>
            </a:pPr>
            <a:r>
              <a:rPr lang="en-US" altLang="ja-JP" sz="2400" b="1" dirty="0">
                <a:solidFill>
                  <a:prstClr val="black"/>
                </a:solidFill>
                <a:latin typeface="Arial"/>
                <a:ea typeface="メイリオ" panose="020B0604030504040204" pitchFamily="50" charset="-128"/>
              </a:rPr>
              <a:t>to Attract Investment from Japan</a:t>
            </a:r>
            <a:endParaRPr lang="en-US" altLang="ja-JP" sz="2400" b="1" i="1" dirty="0">
              <a:solidFill>
                <a:prstClr val="black"/>
              </a:solidFill>
              <a:latin typeface="Arial"/>
              <a:ea typeface="メイリオ" panose="020B0604030504040204" pitchFamily="50" charset="-128"/>
            </a:endParaRPr>
          </a:p>
        </p:txBody>
      </p:sp>
      <p:sp>
        <p:nvSpPr>
          <p:cNvPr id="6" name="Rectangle 5"/>
          <p:cNvSpPr/>
          <p:nvPr/>
        </p:nvSpPr>
        <p:spPr>
          <a:xfrm>
            <a:off x="4674483" y="3349327"/>
            <a:ext cx="2935419" cy="707886"/>
          </a:xfrm>
          <a:prstGeom prst="rect">
            <a:avLst/>
          </a:prstGeom>
        </p:spPr>
        <p:txBody>
          <a:bodyPr wrap="square">
            <a:spAutoFit/>
          </a:bodyPr>
          <a:lstStyle/>
          <a:p>
            <a:pPr algn="ctr" defTabSz="457200">
              <a:defRPr/>
            </a:pPr>
            <a:r>
              <a:rPr lang="en-US" altLang="ja-JP" sz="2000" b="1" dirty="0" err="1">
                <a:solidFill>
                  <a:prstClr val="black"/>
                </a:solidFill>
                <a:latin typeface="Arial"/>
                <a:ea typeface="メイリオ" panose="020B0604030504040204" pitchFamily="50" charset="-128"/>
              </a:rPr>
              <a:t>Tomofumi</a:t>
            </a:r>
            <a:r>
              <a:rPr lang="en-US" altLang="ja-JP" sz="2000" b="1" dirty="0">
                <a:solidFill>
                  <a:prstClr val="black"/>
                </a:solidFill>
                <a:latin typeface="Arial"/>
                <a:ea typeface="メイリオ" panose="020B0604030504040204" pitchFamily="50" charset="-128"/>
              </a:rPr>
              <a:t> Nishizawa</a:t>
            </a:r>
          </a:p>
          <a:p>
            <a:pPr algn="ctr" defTabSz="457200">
              <a:defRPr/>
            </a:pPr>
            <a:r>
              <a:rPr lang="en-US" altLang="ja-JP" sz="2000" dirty="0">
                <a:solidFill>
                  <a:prstClr val="black"/>
                </a:solidFill>
                <a:latin typeface="Arial"/>
                <a:ea typeface="メイリオ" panose="020B0604030504040204" pitchFamily="50" charset="-128"/>
              </a:rPr>
              <a:t>Executive Director</a:t>
            </a:r>
          </a:p>
        </p:txBody>
      </p:sp>
      <p:sp>
        <p:nvSpPr>
          <p:cNvPr id="9" name="正方形/長方形 8"/>
          <p:cNvSpPr/>
          <p:nvPr/>
        </p:nvSpPr>
        <p:spPr>
          <a:xfrm>
            <a:off x="4687058" y="5797561"/>
            <a:ext cx="2910268" cy="400110"/>
          </a:xfrm>
          <a:prstGeom prst="rect">
            <a:avLst/>
          </a:prstGeom>
        </p:spPr>
        <p:txBody>
          <a:bodyPr wrap="square">
            <a:spAutoFit/>
          </a:bodyPr>
          <a:lstStyle/>
          <a:p>
            <a:pPr algn="ctr" defTabSz="457200">
              <a:defRPr/>
            </a:pPr>
            <a:r>
              <a:rPr lang="en-US" altLang="ja-JP" sz="2000" dirty="0">
                <a:solidFill>
                  <a:prstClr val="black"/>
                </a:solidFill>
                <a:latin typeface="Arial"/>
                <a:ea typeface="メイリオ" panose="020B0604030504040204" pitchFamily="50" charset="-128"/>
              </a:rPr>
              <a:t>July 19, 2022</a:t>
            </a:r>
            <a:endParaRPr lang="ja-JP" altLang="en-US" sz="2000" dirty="0">
              <a:solidFill>
                <a:prstClr val="black"/>
              </a:solidFill>
              <a:latin typeface="Arial"/>
              <a:ea typeface="メイリオ" panose="020B0604030504040204" pitchFamily="50"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88371" y="5659951"/>
            <a:ext cx="1718066" cy="805800"/>
          </a:xfrm>
          <a:prstGeom prst="rect">
            <a:avLst/>
          </a:prstGeom>
        </p:spPr>
      </p:pic>
      <p:sp>
        <p:nvSpPr>
          <p:cNvPr id="17" name="Rectangle 16"/>
          <p:cNvSpPr/>
          <p:nvPr/>
        </p:nvSpPr>
        <p:spPr>
          <a:xfrm>
            <a:off x="2527195" y="4192795"/>
            <a:ext cx="7204843" cy="400110"/>
          </a:xfrm>
          <a:prstGeom prst="rect">
            <a:avLst/>
          </a:prstGeom>
        </p:spPr>
        <p:txBody>
          <a:bodyPr wrap="square">
            <a:spAutoFit/>
          </a:bodyPr>
          <a:lstStyle/>
          <a:p>
            <a:pPr algn="ctr" defTabSz="457200">
              <a:defRPr/>
            </a:pPr>
            <a:r>
              <a:rPr lang="en-US" sz="2000" dirty="0">
                <a:solidFill>
                  <a:prstClr val="black"/>
                </a:solidFill>
                <a:latin typeface="Arial"/>
                <a:ea typeface="メイリオ" panose="020B0604030504040204" pitchFamily="50" charset="-128"/>
              </a:rPr>
              <a:t>Japan External Trade Organization (JETRO) Chicago</a:t>
            </a:r>
            <a:endParaRPr lang="en-US" sz="2000" dirty="0">
              <a:solidFill>
                <a:prstClr val="black"/>
              </a:solidFill>
              <a:latin typeface="Arial"/>
              <a:ea typeface="ＭＳ Ｐゴシック"/>
            </a:endParaRPr>
          </a:p>
        </p:txBody>
      </p:sp>
      <p:sp>
        <p:nvSpPr>
          <p:cNvPr id="3" name="Rectangle 2"/>
          <p:cNvSpPr/>
          <p:nvPr/>
        </p:nvSpPr>
        <p:spPr>
          <a:xfrm>
            <a:off x="4135732" y="5136297"/>
            <a:ext cx="3987767" cy="400110"/>
          </a:xfrm>
          <a:prstGeom prst="rect">
            <a:avLst/>
          </a:prstGeom>
        </p:spPr>
        <p:txBody>
          <a:bodyPr wrap="square">
            <a:spAutoFit/>
          </a:bodyPr>
          <a:lstStyle/>
          <a:p>
            <a:pPr algn="ctr" defTabSz="457200">
              <a:defRPr/>
            </a:pPr>
            <a:r>
              <a:rPr lang="en-US" sz="2000" dirty="0">
                <a:solidFill>
                  <a:prstClr val="black"/>
                </a:solidFill>
                <a:latin typeface="Arial"/>
                <a:ea typeface="メイリオ" panose="020B0604030504040204" pitchFamily="50" charset="-128"/>
              </a:rPr>
              <a:t>Wabash, Indiana</a:t>
            </a:r>
          </a:p>
        </p:txBody>
      </p:sp>
      <p:sp>
        <p:nvSpPr>
          <p:cNvPr id="10" name="TextBox 9">
            <a:extLst>
              <a:ext uri="{FF2B5EF4-FFF2-40B4-BE49-F238E27FC236}">
                <a16:creationId xmlns:a16="http://schemas.microsoft.com/office/drawing/2014/main" id="{1634A6CA-F11C-4C18-82DE-1C42E74DDBEF}"/>
              </a:ext>
            </a:extLst>
          </p:cNvPr>
          <p:cNvSpPr txBox="1"/>
          <p:nvPr/>
        </p:nvSpPr>
        <p:spPr>
          <a:xfrm>
            <a:off x="2995829" y="4801392"/>
            <a:ext cx="6736208" cy="400110"/>
          </a:xfrm>
          <a:prstGeom prst="rect">
            <a:avLst/>
          </a:prstGeom>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2000">
                <a:solidFill>
                  <a:prstClr val="black"/>
                </a:solidFill>
                <a:latin typeface="Arial"/>
                <a:ea typeface="メイリオ" panose="020B0604030504040204" pitchFamily="50" charset="-128"/>
              </a:defRPr>
            </a:lvl1pPr>
          </a:lstStyle>
          <a:p>
            <a:pPr defTabSz="457200"/>
            <a:r>
              <a:rPr lang="en-US" dirty="0"/>
              <a:t>4th Annual Japan - Northeast Indiana Summit</a:t>
            </a:r>
          </a:p>
        </p:txBody>
      </p:sp>
    </p:spTree>
    <p:extLst>
      <p:ext uri="{BB962C8B-B14F-4D97-AF65-F5344CB8AC3E}">
        <p14:creationId xmlns:p14="http://schemas.microsoft.com/office/powerpoint/2010/main" val="3814942899"/>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p:cNvSpPr txBox="1">
            <a:spLocks noChangeArrowheads="1"/>
          </p:cNvSpPr>
          <p:nvPr/>
        </p:nvSpPr>
        <p:spPr bwMode="auto">
          <a:xfrm>
            <a:off x="313765" y="281542"/>
            <a:ext cx="7611311" cy="52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8" tIns="44948" rIns="89898" bIns="44948" anchor="t">
            <a:spAutoFit/>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lgn="ctr" defTabSz="898360">
              <a:spcAft>
                <a:spcPts val="1059"/>
              </a:spcAft>
            </a:pPr>
            <a:r>
              <a:rPr lang="en-US" altLang="en-US" sz="2824" b="1" dirty="0">
                <a:solidFill>
                  <a:prstClr val="black"/>
                </a:solidFill>
                <a:latin typeface="Arial" panose="020B0604020202020204"/>
                <a:ea typeface="Arial Narrow" pitchFamily="34" charset="0"/>
                <a:cs typeface="Arial Narrow" pitchFamily="34" charset="0"/>
              </a:rPr>
              <a:t>Accredited Training and Short Courses </a:t>
            </a:r>
          </a:p>
        </p:txBody>
      </p:sp>
      <p:sp>
        <p:nvSpPr>
          <p:cNvPr id="5" name="TextBox 4"/>
          <p:cNvSpPr txBox="1"/>
          <p:nvPr/>
        </p:nvSpPr>
        <p:spPr>
          <a:xfrm>
            <a:off x="44823" y="1008530"/>
            <a:ext cx="7732059" cy="4002827"/>
          </a:xfrm>
          <a:prstGeom prst="rect">
            <a:avLst/>
          </a:prstGeom>
          <a:noFill/>
        </p:spPr>
        <p:txBody>
          <a:bodyPr wrap="square" rtlCol="0">
            <a:spAutoFit/>
          </a:bodyPr>
          <a:lstStyle/>
          <a:p>
            <a:pPr marL="701266" lvl="1" indent="-252125" defTabSz="898360">
              <a:buBlip>
                <a:blip r:embed="rId3"/>
              </a:buBlip>
            </a:pPr>
            <a:r>
              <a:rPr lang="en-US" sz="2118" b="1" dirty="0">
                <a:solidFill>
                  <a:prstClr val="black"/>
                </a:solidFill>
                <a:latin typeface="Arial" panose="020B0604020202020204"/>
              </a:rPr>
              <a:t>Battery Energy Storage Short Course (CEU)</a:t>
            </a:r>
          </a:p>
          <a:p>
            <a:pPr marL="1200898" lvl="2" indent="-302575" defTabSz="898360">
              <a:buFont typeface="Arial" panose="020B0604020202020204" pitchFamily="34" charset="0"/>
              <a:buChar char="•"/>
            </a:pPr>
            <a:r>
              <a:rPr lang="en-US" sz="1588" dirty="0">
                <a:solidFill>
                  <a:prstClr val="black"/>
                </a:solidFill>
                <a:latin typeface="Arial" panose="020B0604020202020204"/>
              </a:rPr>
              <a:t>Industry leading experts teaching 3-4 Day Sessions </a:t>
            </a:r>
          </a:p>
          <a:p>
            <a:pPr marL="1255942" lvl="2" indent="-358577" defTabSz="898360">
              <a:buFont typeface="Arial" panose="020B0604020202020204" pitchFamily="34" charset="0"/>
              <a:buChar char="•"/>
            </a:pPr>
            <a:r>
              <a:rPr lang="en-US" sz="1588" dirty="0">
                <a:solidFill>
                  <a:prstClr val="black"/>
                </a:solidFill>
                <a:latin typeface="Arial" panose="020B0604020202020204"/>
              </a:rPr>
              <a:t>Course Outline: Chemistry, Fabrication Development Processes, BMS, Module/Pack/System Design, Manufacturing, Validation/T&amp;E, Cybersecurity, Second Life, Standards, and other key areas!</a:t>
            </a:r>
          </a:p>
          <a:p>
            <a:pPr marL="1255942" lvl="2" indent="-358577" defTabSz="898360">
              <a:buFont typeface="Arial" panose="020B0604020202020204" pitchFamily="34" charset="0"/>
              <a:buChar char="•"/>
            </a:pPr>
            <a:r>
              <a:rPr lang="en-US" sz="1588" dirty="0">
                <a:solidFill>
                  <a:prstClr val="black"/>
                </a:solidFill>
                <a:latin typeface="Arial" panose="020B0604020202020204"/>
              </a:rPr>
              <a:t>Hands-On and Virtual Available</a:t>
            </a:r>
          </a:p>
          <a:p>
            <a:pPr marL="897365" lvl="2" defTabSz="898360"/>
            <a:endParaRPr lang="en-US" sz="1412" dirty="0">
              <a:solidFill>
                <a:prstClr val="black"/>
              </a:solidFill>
              <a:latin typeface="Arial" panose="020B0604020202020204"/>
            </a:endParaRPr>
          </a:p>
          <a:p>
            <a:pPr marL="751691" lvl="1" indent="-302549" defTabSz="898360">
              <a:buBlip>
                <a:blip r:embed="rId3"/>
              </a:buBlip>
            </a:pPr>
            <a:r>
              <a:rPr lang="en-US" sz="2118" b="1" dirty="0">
                <a:solidFill>
                  <a:prstClr val="black"/>
                </a:solidFill>
                <a:latin typeface="Arial" panose="020B0604020202020204"/>
              </a:rPr>
              <a:t>AC/DC HV Fundamentals Course (CEU Credits)</a:t>
            </a:r>
            <a:endParaRPr lang="en-US" sz="2118" dirty="0">
              <a:solidFill>
                <a:prstClr val="black"/>
              </a:solidFill>
              <a:latin typeface="Arial" panose="020B0604020202020204"/>
            </a:endParaRPr>
          </a:p>
          <a:p>
            <a:pPr marL="898360" lvl="2" defTabSz="898360"/>
            <a:endParaRPr lang="en-US" sz="1412" dirty="0">
              <a:solidFill>
                <a:prstClr val="black"/>
              </a:solidFill>
              <a:latin typeface="Arial" panose="020B0604020202020204"/>
            </a:endParaRPr>
          </a:p>
          <a:p>
            <a:pPr marL="751691" lvl="1" indent="-302549" defTabSz="898360">
              <a:buBlip>
                <a:blip r:embed="rId3"/>
              </a:buBlip>
            </a:pPr>
            <a:r>
              <a:rPr lang="en-US" sz="2118" b="1" dirty="0">
                <a:solidFill>
                  <a:prstClr val="black"/>
                </a:solidFill>
                <a:latin typeface="Arial" panose="020B0604020202020204"/>
              </a:rPr>
              <a:t>Energy Storage Technologies Executive Workshop</a:t>
            </a:r>
          </a:p>
          <a:p>
            <a:pPr marL="1200898" lvl="2" indent="-302575" defTabSz="898360">
              <a:buFont typeface="Arial" panose="020B0604020202020204" pitchFamily="34" charset="0"/>
              <a:buChar char="•"/>
            </a:pPr>
            <a:r>
              <a:rPr lang="en-US" sz="1588" dirty="0">
                <a:solidFill>
                  <a:prstClr val="black"/>
                </a:solidFill>
                <a:latin typeface="Arial" panose="020B0604020202020204"/>
              </a:rPr>
              <a:t>Understanding, risk, and opportunities at leadership level</a:t>
            </a:r>
          </a:p>
          <a:p>
            <a:pPr defTabSz="898360"/>
            <a:r>
              <a:rPr lang="en-US" sz="1412" dirty="0">
                <a:solidFill>
                  <a:prstClr val="black"/>
                </a:solidFill>
                <a:latin typeface="Arial" panose="020B0604020202020204"/>
              </a:rPr>
              <a:t>	</a:t>
            </a:r>
          </a:p>
          <a:p>
            <a:pPr marL="751691" lvl="1" indent="-302549" defTabSz="898360">
              <a:buBlip>
                <a:blip r:embed="rId3"/>
              </a:buBlip>
            </a:pPr>
            <a:r>
              <a:rPr lang="en-US" sz="2118" b="1" dirty="0">
                <a:solidFill>
                  <a:prstClr val="black"/>
                </a:solidFill>
                <a:latin typeface="Arial" panose="020B0604020202020204"/>
              </a:rPr>
              <a:t>On-Site </a:t>
            </a:r>
            <a:r>
              <a:rPr lang="en-US" sz="1588" b="1" dirty="0">
                <a:solidFill>
                  <a:prstClr val="black"/>
                </a:solidFill>
                <a:latin typeface="Arial" panose="020B0604020202020204"/>
              </a:rPr>
              <a:t>and Remote Training</a:t>
            </a:r>
          </a:p>
          <a:p>
            <a:pPr marL="1200872" lvl="2" indent="-302549" defTabSz="898360">
              <a:buFont typeface="Arial" panose="020B0604020202020204" pitchFamily="34" charset="0"/>
              <a:buChar char="•"/>
            </a:pPr>
            <a:r>
              <a:rPr lang="en-US" sz="1588" dirty="0">
                <a:solidFill>
                  <a:prstClr val="black"/>
                </a:solidFill>
                <a:latin typeface="Arial" panose="020B0604020202020204"/>
              </a:rPr>
              <a:t>Customized per client interest </a:t>
            </a:r>
          </a:p>
          <a:p>
            <a:pPr marL="1200872" lvl="2" indent="-302549" defTabSz="898360">
              <a:buFont typeface="Arial" panose="020B0604020202020204" pitchFamily="34" charset="0"/>
              <a:buChar char="•"/>
            </a:pPr>
            <a:r>
              <a:rPr lang="en-US" sz="1588" dirty="0">
                <a:solidFill>
                  <a:prstClr val="black"/>
                </a:solidFill>
                <a:latin typeface="Arial" panose="020B0604020202020204"/>
              </a:rPr>
              <a:t>Individual modules including hands on practical application</a:t>
            </a:r>
          </a:p>
        </p:txBody>
      </p:sp>
      <p:pic>
        <p:nvPicPr>
          <p:cNvPr id="6" name="Picture 5" descr="C:\Users\scott.forbey\AppData\Local\Microsoft\Windows\INetCacheContent.Word\SAM_4472.jpg">
            <a:extLst>
              <a:ext uri="{FF2B5EF4-FFF2-40B4-BE49-F238E27FC236}">
                <a16:creationId xmlns:a16="http://schemas.microsoft.com/office/drawing/2014/main" id="{856CB448-9A41-483E-8E55-D248154B66DE}"/>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7776883" y="2887739"/>
            <a:ext cx="3265467" cy="1962220"/>
          </a:xfrm>
          <a:prstGeom prst="rect">
            <a:avLst/>
          </a:prstGeom>
          <a:ln>
            <a:solidFill>
              <a:schemeClr val="bg1"/>
            </a:solidFill>
          </a:ln>
          <a:effectLst>
            <a:outerShdw blurRad="190500" algn="tl" rotWithShape="0">
              <a:srgbClr val="20A9E2">
                <a:alpha val="70000"/>
              </a:srgbClr>
            </a:outerShdw>
          </a:effectLst>
        </p:spPr>
      </p:pic>
      <p:pic>
        <p:nvPicPr>
          <p:cNvPr id="7" name="Picture 6" descr="C:\Users\scott.forbey\AppData\Local\Microsoft\Windows\INetCacheContent.Word\SAM_4493.jpg">
            <a:extLst>
              <a:ext uri="{FF2B5EF4-FFF2-40B4-BE49-F238E27FC236}">
                <a16:creationId xmlns:a16="http://schemas.microsoft.com/office/drawing/2014/main" id="{9D6A352E-5C77-45FB-B54D-870BCB57D536}"/>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8314765" y="1099027"/>
            <a:ext cx="2519560" cy="1533645"/>
          </a:xfrm>
          <a:prstGeom prst="rect">
            <a:avLst/>
          </a:prstGeom>
          <a:ln>
            <a:solidFill>
              <a:schemeClr val="bg1"/>
            </a:solidFill>
          </a:ln>
          <a:effectLst>
            <a:outerShdw blurRad="190500" algn="tl" rotWithShape="0">
              <a:srgbClr val="20A9E2">
                <a:alpha val="70000"/>
              </a:srgbClr>
            </a:outerShdw>
          </a:effectLst>
        </p:spPr>
      </p:pic>
      <p:pic>
        <p:nvPicPr>
          <p:cNvPr id="8" name="Picture 7">
            <a:extLst>
              <a:ext uri="{FF2B5EF4-FFF2-40B4-BE49-F238E27FC236}">
                <a16:creationId xmlns:a16="http://schemas.microsoft.com/office/drawing/2014/main" id="{0F49EE30-93B5-4E38-937F-DE31695482CB}"/>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8104" l="0" r="98514">
                        <a14:foregroundMark x1="23355" y1="38863" x2="23355" y2="38863"/>
                        <a14:foregroundMark x1="13800" y1="35545" x2="13800" y2="35545"/>
                        <a14:foregroundMark x1="18259" y1="44550" x2="18259" y2="44550"/>
                        <a14:foregroundMark x1="15287" y1="47867" x2="15287" y2="47867"/>
                        <a14:foregroundMark x1="17197" y1="31280" x2="17197" y2="31280"/>
                        <a14:foregroundMark x1="11677" y1="27488" x2="11677" y2="27488"/>
                        <a14:foregroundMark x1="37580" y1="40284" x2="37580" y2="40284"/>
                        <a14:foregroundMark x1="53291" y1="38863" x2="53291" y2="38863"/>
                        <a14:foregroundMark x1="68577" y1="38863" x2="68577" y2="38863"/>
                        <a14:foregroundMark x1="95329" y1="42180" x2="95329" y2="42180"/>
                        <a14:foregroundMark x1="85775" y1="44550" x2="85775" y2="44550"/>
                        <a14:foregroundMark x1="61359" y1="40284" x2="61359" y2="40284"/>
                        <a14:foregroundMark x1="48195" y1="37915" x2="48195" y2="37915"/>
                        <a14:foregroundMark x1="32059" y1="63981" x2="32059" y2="63981"/>
                        <a14:foregroundMark x1="48195" y1="67299" x2="48195" y2="67299"/>
                        <a14:foregroundMark x1="55839" y1="64929" x2="55839" y2="64929"/>
                        <a14:foregroundMark x1="60934" y1="68720" x2="60934" y2="68720"/>
                        <a14:foregroundMark x1="68577" y1="68720" x2="68577" y2="68720"/>
                        <a14:foregroundMark x1="77707" y1="70616" x2="77707" y2="70616"/>
                        <a14:foregroundMark x1="81741" y1="68720" x2="81741" y2="68720"/>
                        <a14:foregroundMark x1="87261" y1="69668" x2="87261" y2="69668"/>
                        <a14:foregroundMark x1="94480" y1="72038" x2="94480" y2="72038"/>
                        <a14:foregroundMark x1="17834" y1="18483" x2="17834" y2="18483"/>
                        <a14:backgroundMark x1="26327" y1="66351" x2="26327" y2="66351"/>
                        <a14:backgroundMark x1="90446" y1="70616" x2="90446" y2="70616"/>
                        <a14:backgroundMark x1="79193" y1="46919" x2="79193" y2="46919"/>
                        <a14:backgroundMark x1="71125" y1="46919" x2="71125" y2="46919"/>
                        <a14:backgroundMark x1="72611" y1="58294" x2="72611" y2="58294"/>
                      </a14:backgroundRemoval>
                    </a14:imgEffect>
                  </a14:imgLayer>
                </a14:imgProps>
              </a:ext>
              <a:ext uri="{28A0092B-C50C-407E-A947-70E740481C1C}">
                <a14:useLocalDpi xmlns:a14="http://schemas.microsoft.com/office/drawing/2010/main" val="0"/>
              </a:ext>
            </a:extLst>
          </a:blip>
          <a:srcRect/>
          <a:stretch>
            <a:fillRect/>
          </a:stretch>
        </p:blipFill>
        <p:spPr bwMode="auto">
          <a:xfrm>
            <a:off x="5646243" y="5303218"/>
            <a:ext cx="2668522" cy="1285841"/>
          </a:xfrm>
          <a:prstGeom prst="rect">
            <a:avLst/>
          </a:prstGeom>
          <a:noFill/>
          <a:ln>
            <a:noFill/>
          </a:ln>
        </p:spPr>
      </p:pic>
      <p:pic>
        <p:nvPicPr>
          <p:cNvPr id="3" name="Picture 1" descr="pu_logo">
            <a:extLst>
              <a:ext uri="{FF2B5EF4-FFF2-40B4-BE49-F238E27FC236}">
                <a16:creationId xmlns:a16="http://schemas.microsoft.com/office/drawing/2014/main" id="{65892E9A-956A-462A-BA2F-D1FAEB31F1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9397" y="5621269"/>
            <a:ext cx="2127015" cy="96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8EF657B2-96F4-4EC4-AC54-D0EDB7A427B2}"/>
              </a:ext>
            </a:extLst>
          </p:cNvPr>
          <p:cNvSpPr txBox="1"/>
          <p:nvPr/>
        </p:nvSpPr>
        <p:spPr>
          <a:xfrm>
            <a:off x="800157" y="5876180"/>
            <a:ext cx="2291931" cy="363946"/>
          </a:xfrm>
          <a:prstGeom prst="rect">
            <a:avLst/>
          </a:prstGeom>
          <a:noFill/>
        </p:spPr>
        <p:txBody>
          <a:bodyPr wrap="square" rtlCol="0">
            <a:spAutoFit/>
          </a:bodyPr>
          <a:lstStyle/>
          <a:p>
            <a:pPr defTabSz="898360"/>
            <a:r>
              <a:rPr lang="en-US" sz="1765" dirty="0">
                <a:solidFill>
                  <a:prstClr val="black"/>
                </a:solidFill>
                <a:latin typeface="Arial" panose="020B0604020202020204"/>
              </a:rPr>
              <a:t>CEU’s accredited by:</a:t>
            </a:r>
          </a:p>
        </p:txBody>
      </p:sp>
      <p:pic>
        <p:nvPicPr>
          <p:cNvPr id="13" name="Picture 12">
            <a:extLst>
              <a:ext uri="{FF2B5EF4-FFF2-40B4-BE49-F238E27FC236}">
                <a16:creationId xmlns:a16="http://schemas.microsoft.com/office/drawing/2014/main" id="{BD324ABC-AE99-4D9D-9ACE-7CA363A7701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8255"/>
          <a:stretch/>
        </p:blipFill>
        <p:spPr>
          <a:xfrm rot="16200000">
            <a:off x="10073366" y="4784190"/>
            <a:ext cx="2058660" cy="1416607"/>
          </a:xfrm>
          <a:prstGeom prst="rect">
            <a:avLst/>
          </a:prstGeom>
          <a:ln>
            <a:solidFill>
              <a:schemeClr val="bg1"/>
            </a:solidFill>
          </a:ln>
          <a:effectLst>
            <a:outerShdw blurRad="190500" algn="tl" rotWithShape="0">
              <a:srgbClr val="20A9E2">
                <a:alpha val="70000"/>
              </a:srgbClr>
            </a:outerShdw>
          </a:effectLst>
        </p:spPr>
      </p:pic>
    </p:spTree>
    <p:extLst>
      <p:ext uri="{BB962C8B-B14F-4D97-AF65-F5344CB8AC3E}">
        <p14:creationId xmlns:p14="http://schemas.microsoft.com/office/powerpoint/2010/main" val="7556301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D662CD-8F0E-D21B-4478-B51623978C04}"/>
              </a:ext>
            </a:extLst>
          </p:cNvPr>
          <p:cNvSpPr>
            <a:spLocks noGrp="1"/>
          </p:cNvSpPr>
          <p:nvPr>
            <p:ph idx="1"/>
          </p:nvPr>
        </p:nvSpPr>
        <p:spPr>
          <a:xfrm>
            <a:off x="717177" y="806824"/>
            <a:ext cx="11026588" cy="5415056"/>
          </a:xfrm>
        </p:spPr>
        <p:txBody>
          <a:bodyPr>
            <a:normAutofit fontScale="25000" lnSpcReduction="20000"/>
          </a:bodyPr>
          <a:lstStyle/>
          <a:p>
            <a:pPr marL="0" indent="0">
              <a:buNone/>
            </a:pPr>
            <a:endParaRPr lang="en-US" dirty="0"/>
          </a:p>
          <a:p>
            <a:pPr marL="0" indent="0">
              <a:buNone/>
            </a:pPr>
            <a:r>
              <a:rPr lang="en-US" sz="7059" dirty="0">
                <a:solidFill>
                  <a:srgbClr val="1C355E"/>
                </a:solidFill>
                <a:latin typeface="+mj-lt"/>
              </a:rPr>
              <a:t>Purpose Of The Commission</a:t>
            </a:r>
          </a:p>
          <a:p>
            <a:pPr marL="0" indent="0">
              <a:buNone/>
            </a:pPr>
            <a:r>
              <a:rPr lang="en-US" sz="7059" b="0" dirty="0">
                <a:latin typeface="+mj-lt"/>
              </a:rPr>
              <a:t>Governor Holcomb signed House Bill 1168 into law during the 2021 legislative session, establishing the Electric Vehicle Product Commission. The 10-member commission is comprised of legislative representatives and industry leader who are tasked with:</a:t>
            </a:r>
          </a:p>
          <a:p>
            <a:pPr marL="0" indent="0">
              <a:buNone/>
            </a:pPr>
            <a:endParaRPr lang="en-US" sz="3971" b="0" dirty="0">
              <a:solidFill>
                <a:srgbClr val="575757"/>
              </a:solidFill>
              <a:latin typeface="+mj-lt"/>
            </a:endParaRPr>
          </a:p>
          <a:p>
            <a:pPr algn="l">
              <a:buBlip>
                <a:blip r:embed="rId2"/>
              </a:buBlip>
            </a:pPr>
            <a:r>
              <a:rPr lang="en-US" sz="7765" dirty="0">
                <a:latin typeface="+mj-lt"/>
              </a:rPr>
              <a:t>Evaluating the inventory of existing electric vehicle product facilities and production capability.</a:t>
            </a:r>
          </a:p>
          <a:p>
            <a:pPr algn="l">
              <a:buBlip>
                <a:blip r:embed="rId2"/>
              </a:buBlip>
            </a:pPr>
            <a:r>
              <a:rPr lang="en-US" sz="7765" dirty="0">
                <a:latin typeface="+mj-lt"/>
              </a:rPr>
              <a:t>Evaluate the inventory of skilled and nonskilled workers in the electric vehicle product industry.</a:t>
            </a:r>
          </a:p>
          <a:p>
            <a:pPr algn="l">
              <a:buBlip>
                <a:blip r:embed="rId2"/>
              </a:buBlip>
            </a:pPr>
            <a:r>
              <a:rPr lang="en-US" sz="7765" dirty="0">
                <a:latin typeface="+mj-lt"/>
              </a:rPr>
              <a:t>Evaluate opportunities and needs for training within the electric vehicle product industry.</a:t>
            </a:r>
          </a:p>
          <a:p>
            <a:pPr algn="l">
              <a:buBlip>
                <a:blip r:embed="rId2"/>
              </a:buBlip>
            </a:pPr>
            <a:r>
              <a:rPr lang="en-US" sz="7765" dirty="0">
                <a:latin typeface="+mj-lt"/>
              </a:rPr>
              <a:t>Determine if training centers promoting careers in the electric vehicle product industry should be created or transitioned from traditional automotive industry training centers.</a:t>
            </a:r>
          </a:p>
          <a:p>
            <a:pPr algn="l">
              <a:buBlip>
                <a:blip r:embed="rId2"/>
              </a:buBlip>
            </a:pPr>
            <a:r>
              <a:rPr lang="en-US" sz="7765" dirty="0">
                <a:latin typeface="+mj-lt"/>
              </a:rPr>
              <a:t>Identify existing manufacturing competencies within the traditional automotive industry and determine how the existing competencies could be leveraged to increase the production of electric vehicles.</a:t>
            </a:r>
          </a:p>
          <a:p>
            <a:pPr algn="l">
              <a:buBlip>
                <a:blip r:embed="rId2"/>
              </a:buBlip>
            </a:pPr>
            <a:r>
              <a:rPr lang="en-US" sz="7765" dirty="0">
                <a:latin typeface="+mj-lt"/>
              </a:rPr>
              <a:t>Identify and evaluate opportunities for growth within the electric vehicle product industry.</a:t>
            </a:r>
          </a:p>
          <a:p>
            <a:pPr algn="l">
              <a:buBlip>
                <a:blip r:embed="rId2"/>
              </a:buBlip>
            </a:pPr>
            <a:r>
              <a:rPr lang="en-US" sz="7765" dirty="0">
                <a:latin typeface="+mj-lt"/>
              </a:rPr>
              <a:t>Identify and document results from previous instances of retooling and transforming manufacturing facilities in the automotive industry.</a:t>
            </a:r>
          </a:p>
          <a:p>
            <a:pPr algn="l">
              <a:buBlip>
                <a:blip r:embed="rId2"/>
              </a:buBlip>
            </a:pPr>
            <a:r>
              <a:rPr lang="en-US" sz="7765" dirty="0">
                <a:latin typeface="+mj-lt"/>
              </a:rPr>
              <a:t>Identify opportunities for research and development within the electric vehicle product industry.</a:t>
            </a:r>
          </a:p>
          <a:p>
            <a:pPr marL="0" indent="0">
              <a:buNone/>
            </a:pPr>
            <a:endParaRPr lang="en-US" sz="3971" dirty="0">
              <a:latin typeface="+mj-lt"/>
            </a:endParaRPr>
          </a:p>
          <a:p>
            <a:pPr marL="0" indent="0" algn="ctr">
              <a:buNone/>
            </a:pPr>
            <a:r>
              <a:rPr lang="en-US" sz="7059" dirty="0">
                <a:latin typeface="+mj-lt"/>
              </a:rPr>
              <a:t>www.iedc.in.gov/program/electric-vehicle-product-commission/overview</a:t>
            </a:r>
          </a:p>
        </p:txBody>
      </p:sp>
      <p:sp>
        <p:nvSpPr>
          <p:cNvPr id="4" name="Title 3">
            <a:extLst>
              <a:ext uri="{FF2B5EF4-FFF2-40B4-BE49-F238E27FC236}">
                <a16:creationId xmlns:a16="http://schemas.microsoft.com/office/drawing/2014/main" id="{518570DF-03D4-568F-6852-74969D6C3531}"/>
              </a:ext>
            </a:extLst>
          </p:cNvPr>
          <p:cNvSpPr>
            <a:spLocks noGrp="1"/>
          </p:cNvSpPr>
          <p:nvPr>
            <p:ph type="title"/>
          </p:nvPr>
        </p:nvSpPr>
        <p:spPr>
          <a:xfrm>
            <a:off x="0" y="31002"/>
            <a:ext cx="7943274" cy="941294"/>
          </a:xfrm>
          <a:effectLst/>
        </p:spPr>
        <p:txBody>
          <a:bodyPr>
            <a:normAutofit/>
          </a:bodyPr>
          <a:lstStyle/>
          <a:p>
            <a:r>
              <a:rPr lang="en-US" sz="3177" b="1" dirty="0"/>
              <a:t>Indiana EV Products Commission</a:t>
            </a:r>
          </a:p>
        </p:txBody>
      </p:sp>
    </p:spTree>
    <p:extLst>
      <p:ext uri="{BB962C8B-B14F-4D97-AF65-F5344CB8AC3E}">
        <p14:creationId xmlns:p14="http://schemas.microsoft.com/office/powerpoint/2010/main" val="8635845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69C9DB-C2DF-2BA2-E355-C5799CE11C60}"/>
              </a:ext>
            </a:extLst>
          </p:cNvPr>
          <p:cNvSpPr>
            <a:spLocks noGrp="1"/>
          </p:cNvSpPr>
          <p:nvPr>
            <p:ph type="sldNum" sz="quarter" idx="12"/>
          </p:nvPr>
        </p:nvSpPr>
        <p:spPr/>
        <p:txBody>
          <a:bodyPr/>
          <a:lstStyle/>
          <a:p>
            <a:pPr defTabSz="898360"/>
            <a:fld id="{F57A5321-FFB9-47A1-B8A9-1274A48BE090}" type="slidenum">
              <a:rPr lang="en-US">
                <a:solidFill>
                  <a:prstClr val="black"/>
                </a:solidFill>
                <a:latin typeface="Arial" panose="020B0604020202020204"/>
              </a:rPr>
              <a:pPr defTabSz="898360"/>
              <a:t>62</a:t>
            </a:fld>
            <a:endParaRPr lang="en-US" dirty="0">
              <a:solidFill>
                <a:prstClr val="black"/>
              </a:solidFill>
              <a:latin typeface="Arial" panose="020B0604020202020204"/>
            </a:endParaRPr>
          </a:p>
        </p:txBody>
      </p:sp>
      <p:pic>
        <p:nvPicPr>
          <p:cNvPr id="8" name="Picture 7">
            <a:extLst>
              <a:ext uri="{FF2B5EF4-FFF2-40B4-BE49-F238E27FC236}">
                <a16:creationId xmlns:a16="http://schemas.microsoft.com/office/drawing/2014/main" id="{612ABBD0-4737-2201-5CB9-2D0220AC63F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360135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C9644D-B3E5-ECB5-FD52-71EAB3A898C7}"/>
              </a:ext>
            </a:extLst>
          </p:cNvPr>
          <p:cNvSpPr>
            <a:spLocks noGrp="1"/>
          </p:cNvSpPr>
          <p:nvPr>
            <p:ph type="sldNum" sz="quarter" idx="12"/>
          </p:nvPr>
        </p:nvSpPr>
        <p:spPr/>
        <p:txBody>
          <a:bodyPr/>
          <a:lstStyle/>
          <a:p>
            <a:pPr defTabSz="898360"/>
            <a:fld id="{F57A5321-FFB9-47A1-B8A9-1274A48BE090}" type="slidenum">
              <a:rPr lang="en-US">
                <a:solidFill>
                  <a:prstClr val="black"/>
                </a:solidFill>
                <a:latin typeface="Arial" panose="020B0604020202020204"/>
              </a:rPr>
              <a:pPr defTabSz="898360"/>
              <a:t>63</a:t>
            </a:fld>
            <a:endParaRPr lang="en-US" dirty="0">
              <a:solidFill>
                <a:prstClr val="black"/>
              </a:solidFill>
              <a:latin typeface="Arial" panose="020B0604020202020204"/>
            </a:endParaRPr>
          </a:p>
        </p:txBody>
      </p:sp>
      <p:pic>
        <p:nvPicPr>
          <p:cNvPr id="8" name="Picture 7">
            <a:extLst>
              <a:ext uri="{FF2B5EF4-FFF2-40B4-BE49-F238E27FC236}">
                <a16:creationId xmlns:a16="http://schemas.microsoft.com/office/drawing/2014/main" id="{0733B88E-852C-486B-9E7B-E35A6F2E0B3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331993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46E41F-947A-A214-B402-8B9B03294F8A}"/>
              </a:ext>
            </a:extLst>
          </p:cNvPr>
          <p:cNvSpPr>
            <a:spLocks noGrp="1"/>
          </p:cNvSpPr>
          <p:nvPr>
            <p:ph type="sldNum" sz="quarter" idx="12"/>
          </p:nvPr>
        </p:nvSpPr>
        <p:spPr/>
        <p:txBody>
          <a:bodyPr/>
          <a:lstStyle/>
          <a:p>
            <a:pPr defTabSz="898360"/>
            <a:fld id="{F57A5321-FFB9-47A1-B8A9-1274A48BE090}" type="slidenum">
              <a:rPr lang="en-US">
                <a:solidFill>
                  <a:prstClr val="black"/>
                </a:solidFill>
                <a:latin typeface="Arial" panose="020B0604020202020204"/>
              </a:rPr>
              <a:pPr defTabSz="898360"/>
              <a:t>64</a:t>
            </a:fld>
            <a:endParaRPr lang="en-US" dirty="0">
              <a:solidFill>
                <a:prstClr val="black"/>
              </a:solidFill>
              <a:latin typeface="Arial" panose="020B0604020202020204"/>
            </a:endParaRPr>
          </a:p>
        </p:txBody>
      </p:sp>
      <p:pic>
        <p:nvPicPr>
          <p:cNvPr id="6" name="Picture 5">
            <a:extLst>
              <a:ext uri="{FF2B5EF4-FFF2-40B4-BE49-F238E27FC236}">
                <a16:creationId xmlns:a16="http://schemas.microsoft.com/office/drawing/2014/main" id="{22E37C2F-9A8D-C8BA-E77B-AFF97B3EA62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029176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E7E718-6554-0407-489B-C51986102C4D}"/>
              </a:ext>
            </a:extLst>
          </p:cNvPr>
          <p:cNvSpPr>
            <a:spLocks noGrp="1"/>
          </p:cNvSpPr>
          <p:nvPr>
            <p:ph type="sldNum" sz="quarter" idx="12"/>
          </p:nvPr>
        </p:nvSpPr>
        <p:spPr/>
        <p:txBody>
          <a:bodyPr/>
          <a:lstStyle/>
          <a:p>
            <a:pPr defTabSz="898360"/>
            <a:fld id="{F57A5321-FFB9-47A1-B8A9-1274A48BE090}" type="slidenum">
              <a:rPr lang="en-US">
                <a:solidFill>
                  <a:prstClr val="black"/>
                </a:solidFill>
                <a:latin typeface="Arial" panose="020B0604020202020204"/>
              </a:rPr>
              <a:pPr defTabSz="898360"/>
              <a:t>65</a:t>
            </a:fld>
            <a:endParaRPr lang="en-US" dirty="0">
              <a:solidFill>
                <a:prstClr val="black"/>
              </a:solidFill>
              <a:latin typeface="Arial" panose="020B0604020202020204"/>
            </a:endParaRPr>
          </a:p>
        </p:txBody>
      </p:sp>
      <p:pic>
        <p:nvPicPr>
          <p:cNvPr id="6" name="Picture 5">
            <a:extLst>
              <a:ext uri="{FF2B5EF4-FFF2-40B4-BE49-F238E27FC236}">
                <a16:creationId xmlns:a16="http://schemas.microsoft.com/office/drawing/2014/main" id="{C692F948-8F28-E4D4-F81F-797D88EA8DA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130872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3D40C0-09BB-659A-AEE8-376BB7B374F1}"/>
              </a:ext>
            </a:extLst>
          </p:cNvPr>
          <p:cNvSpPr>
            <a:spLocks noGrp="1"/>
          </p:cNvSpPr>
          <p:nvPr>
            <p:ph type="sldNum" sz="quarter" idx="12"/>
          </p:nvPr>
        </p:nvSpPr>
        <p:spPr/>
        <p:txBody>
          <a:bodyPr/>
          <a:lstStyle/>
          <a:p>
            <a:pPr defTabSz="898360"/>
            <a:fld id="{F57A5321-FFB9-47A1-B8A9-1274A48BE090}" type="slidenum">
              <a:rPr lang="en-US">
                <a:solidFill>
                  <a:prstClr val="black"/>
                </a:solidFill>
                <a:latin typeface="Arial" panose="020B0604020202020204"/>
              </a:rPr>
              <a:pPr defTabSz="898360"/>
              <a:t>66</a:t>
            </a:fld>
            <a:endParaRPr lang="en-US" dirty="0">
              <a:solidFill>
                <a:prstClr val="black"/>
              </a:solidFill>
              <a:latin typeface="Arial" panose="020B0604020202020204"/>
            </a:endParaRPr>
          </a:p>
        </p:txBody>
      </p:sp>
      <p:pic>
        <p:nvPicPr>
          <p:cNvPr id="6" name="Picture 5">
            <a:extLst>
              <a:ext uri="{FF2B5EF4-FFF2-40B4-BE49-F238E27FC236}">
                <a16:creationId xmlns:a16="http://schemas.microsoft.com/office/drawing/2014/main" id="{BEFDDD2D-60E6-9A2F-DACD-8F9E16E5981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91896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26B72D-121B-607B-8BC6-485817F7FD26}"/>
              </a:ext>
            </a:extLst>
          </p:cNvPr>
          <p:cNvSpPr>
            <a:spLocks noGrp="1"/>
          </p:cNvSpPr>
          <p:nvPr>
            <p:ph type="sldNum" sz="quarter" idx="12"/>
          </p:nvPr>
        </p:nvSpPr>
        <p:spPr/>
        <p:txBody>
          <a:bodyPr/>
          <a:lstStyle/>
          <a:p>
            <a:pPr defTabSz="898360"/>
            <a:fld id="{F57A5321-FFB9-47A1-B8A9-1274A48BE090}" type="slidenum">
              <a:rPr lang="en-US">
                <a:solidFill>
                  <a:prstClr val="black"/>
                </a:solidFill>
                <a:latin typeface="Arial" panose="020B0604020202020204"/>
              </a:rPr>
              <a:pPr defTabSz="898360"/>
              <a:t>67</a:t>
            </a:fld>
            <a:endParaRPr lang="en-US" dirty="0">
              <a:solidFill>
                <a:prstClr val="black"/>
              </a:solidFill>
              <a:latin typeface="Arial" panose="020B0604020202020204"/>
            </a:endParaRPr>
          </a:p>
        </p:txBody>
      </p:sp>
      <p:pic>
        <p:nvPicPr>
          <p:cNvPr id="6" name="Picture 5">
            <a:extLst>
              <a:ext uri="{FF2B5EF4-FFF2-40B4-BE49-F238E27FC236}">
                <a16:creationId xmlns:a16="http://schemas.microsoft.com/office/drawing/2014/main" id="{201C358E-B7BB-AD4A-1AC2-2DAA71224F9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574715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1EB751-A828-0FEE-DFEF-1F00C30E90F4}"/>
              </a:ext>
            </a:extLst>
          </p:cNvPr>
          <p:cNvSpPr>
            <a:spLocks noGrp="1"/>
          </p:cNvSpPr>
          <p:nvPr>
            <p:ph type="sldNum" sz="quarter" idx="12"/>
          </p:nvPr>
        </p:nvSpPr>
        <p:spPr/>
        <p:txBody>
          <a:bodyPr/>
          <a:lstStyle/>
          <a:p>
            <a:pPr defTabSz="898360"/>
            <a:fld id="{F57A5321-FFB9-47A1-B8A9-1274A48BE090}" type="slidenum">
              <a:rPr lang="en-US">
                <a:solidFill>
                  <a:prstClr val="black"/>
                </a:solidFill>
                <a:latin typeface="Arial" panose="020B0604020202020204"/>
              </a:rPr>
              <a:pPr defTabSz="898360"/>
              <a:t>68</a:t>
            </a:fld>
            <a:endParaRPr lang="en-US" dirty="0">
              <a:solidFill>
                <a:prstClr val="black"/>
              </a:solidFill>
              <a:latin typeface="Arial" panose="020B0604020202020204"/>
            </a:endParaRPr>
          </a:p>
        </p:txBody>
      </p:sp>
      <p:pic>
        <p:nvPicPr>
          <p:cNvPr id="6" name="Picture 5">
            <a:extLst>
              <a:ext uri="{FF2B5EF4-FFF2-40B4-BE49-F238E27FC236}">
                <a16:creationId xmlns:a16="http://schemas.microsoft.com/office/drawing/2014/main" id="{83330D6B-77DD-D17A-CCFA-072BB4FE59F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081778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descr="A picture containing drawing, table&#10;&#10;Description automatically generated">
            <a:extLst>
              <a:ext uri="{FF2B5EF4-FFF2-40B4-BE49-F238E27FC236}">
                <a16:creationId xmlns:a16="http://schemas.microsoft.com/office/drawing/2014/main" id="{311A2340-E410-4C48-9104-6E0732F0F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3427" y="2657055"/>
            <a:ext cx="1708917" cy="683567"/>
          </a:xfrm>
          <a:prstGeom prst="rect">
            <a:avLst/>
          </a:prstGeom>
        </p:spPr>
      </p:pic>
      <p:pic>
        <p:nvPicPr>
          <p:cNvPr id="32" name="Picture 2" descr="Image result for sgs columbus">
            <a:extLst>
              <a:ext uri="{FF2B5EF4-FFF2-40B4-BE49-F238E27FC236}">
                <a16:creationId xmlns:a16="http://schemas.microsoft.com/office/drawing/2014/main" id="{18BFE8C5-1743-4326-9171-C802E18787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1353" y="1949824"/>
            <a:ext cx="1185067" cy="5511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ge global">
            <a:extLst>
              <a:ext uri="{FF2B5EF4-FFF2-40B4-BE49-F238E27FC236}">
                <a16:creationId xmlns:a16="http://schemas.microsoft.com/office/drawing/2014/main" id="{C5967E32-5BF4-45EA-8847-A436DEAB288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20865" y="4968773"/>
            <a:ext cx="502602" cy="50260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Image result for raymond corporation">
            <a:extLst>
              <a:ext uri="{FF2B5EF4-FFF2-40B4-BE49-F238E27FC236}">
                <a16:creationId xmlns:a16="http://schemas.microsoft.com/office/drawing/2014/main" id="{6CB350B5-C01A-42D8-93D5-05CFC802914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1115" y="5513295"/>
            <a:ext cx="1293768" cy="29832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lord materials corp">
            <a:extLst>
              <a:ext uri="{FF2B5EF4-FFF2-40B4-BE49-F238E27FC236}">
                <a16:creationId xmlns:a16="http://schemas.microsoft.com/office/drawing/2014/main" id="{F551F371-C09A-44E5-B6EE-13706B33EA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8289" y="4225380"/>
            <a:ext cx="1004370" cy="5021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8"/>
          <a:srcRect t="20535" r="-1051" b="24156"/>
          <a:stretch/>
        </p:blipFill>
        <p:spPr>
          <a:xfrm>
            <a:off x="8458471" y="5198214"/>
            <a:ext cx="1166636" cy="637192"/>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50751" y="1088040"/>
            <a:ext cx="680074" cy="680074"/>
          </a:xfrm>
          <a:prstGeom prst="rect">
            <a:avLst/>
          </a:prstGeom>
        </p:spPr>
      </p:pic>
      <p:sp>
        <p:nvSpPr>
          <p:cNvPr id="5" name="Title 2"/>
          <p:cNvSpPr txBox="1">
            <a:spLocks/>
          </p:cNvSpPr>
          <p:nvPr/>
        </p:nvSpPr>
        <p:spPr>
          <a:xfrm>
            <a:off x="3544094" y="955639"/>
            <a:ext cx="3924363" cy="662458"/>
          </a:xfrm>
          <a:prstGeom prst="rect">
            <a:avLst/>
          </a:prstGeom>
          <a:effectLst/>
        </p:spPr>
        <p:txBody>
          <a:bodyPr vert="horz" lIns="65392" tIns="32696" rIns="65392" bIns="32696" rtlCol="0" anchor="ctr">
            <a:normAutofit fontScale="97500"/>
          </a:bodyPr>
          <a:lstStyle>
            <a:lvl1pPr algn="ctr" defTabSz="1018087" rtl="0" eaLnBrk="1" latinLnBrk="0" hangingPunct="1">
              <a:spcBef>
                <a:spcPct val="0"/>
              </a:spcBef>
              <a:buNone/>
              <a:defRPr sz="4900" kern="1200">
                <a:solidFill>
                  <a:schemeClr val="tx1"/>
                </a:solidFill>
                <a:latin typeface="+mj-lt"/>
                <a:ea typeface="+mj-ea"/>
                <a:cs typeface="+mj-cs"/>
              </a:defRPr>
            </a:lvl1pPr>
          </a:lstStyle>
          <a:p>
            <a:pPr defTabSz="898360"/>
            <a:endParaRPr lang="en-US" sz="2570" b="1" dirty="0">
              <a:solidFill>
                <a:prstClr val="black"/>
              </a:solidFill>
              <a:latin typeface="Arial" panose="020B0604020202020204"/>
            </a:endParaRPr>
          </a:p>
        </p:txBody>
      </p:sp>
      <p:pic>
        <p:nvPicPr>
          <p:cNvPr id="6" name="Picture 5"/>
          <p:cNvPicPr>
            <a:picLocks noChangeAspect="1"/>
          </p:cNvPicPr>
          <p:nvPr/>
        </p:nvPicPr>
        <p:blipFill>
          <a:blip r:embed="rId10"/>
          <a:stretch>
            <a:fillRect/>
          </a:stretch>
        </p:blipFill>
        <p:spPr>
          <a:xfrm>
            <a:off x="5375267" y="2104864"/>
            <a:ext cx="1048827" cy="334314"/>
          </a:xfrm>
          <a:prstGeom prst="rect">
            <a:avLst/>
          </a:prstGeom>
        </p:spPr>
      </p:pic>
      <p:sp>
        <p:nvSpPr>
          <p:cNvPr id="8" name="AutoShape 4" descr="Image result for mesa standards"/>
          <p:cNvSpPr>
            <a:spLocks noChangeAspect="1" noChangeArrowheads="1"/>
          </p:cNvSpPr>
          <p:nvPr/>
        </p:nvSpPr>
        <p:spPr bwMode="auto">
          <a:xfrm>
            <a:off x="3192866" y="4628107"/>
            <a:ext cx="758624" cy="7586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8732" tIns="29366" rIns="58732" bIns="29366" numCol="1" anchor="t" anchorCtr="0" compatLnSpc="1">
            <a:prstTxWarp prst="textNoShape">
              <a:avLst/>
            </a:prstTxWarp>
          </a:bodyPr>
          <a:lstStyle/>
          <a:p>
            <a:pPr defTabSz="898360"/>
            <a:endParaRPr lang="en-US" sz="1156">
              <a:solidFill>
                <a:prstClr val="black"/>
              </a:solidFill>
              <a:latin typeface="Arial" panose="020B0604020202020204"/>
            </a:endParaRPr>
          </a:p>
        </p:txBody>
      </p:sp>
      <p:sp>
        <p:nvSpPr>
          <p:cNvPr id="9" name="AutoShape 6" descr="Image result for mesa standards"/>
          <p:cNvSpPr>
            <a:spLocks noChangeAspect="1" noChangeArrowheads="1"/>
          </p:cNvSpPr>
          <p:nvPr/>
        </p:nvSpPr>
        <p:spPr bwMode="auto">
          <a:xfrm>
            <a:off x="4231042" y="3768151"/>
            <a:ext cx="199931" cy="19993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8732" tIns="29366" rIns="58732" bIns="29366" numCol="1" anchor="t" anchorCtr="0" compatLnSpc="1">
            <a:prstTxWarp prst="textNoShape">
              <a:avLst/>
            </a:prstTxWarp>
          </a:bodyPr>
          <a:lstStyle/>
          <a:p>
            <a:pPr defTabSz="898360"/>
            <a:endParaRPr lang="en-US" sz="1156">
              <a:solidFill>
                <a:prstClr val="black"/>
              </a:solidFill>
              <a:latin typeface="Arial" panose="020B0604020202020204"/>
            </a:endParaRPr>
          </a:p>
        </p:txBody>
      </p:sp>
      <p:pic>
        <p:nvPicPr>
          <p:cNvPr id="11" name="Picture 1" descr="pu_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91872" y="2752048"/>
            <a:ext cx="943851" cy="42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4" descr="Image result for mesa standards"/>
          <p:cNvSpPr>
            <a:spLocks noChangeAspect="1" noChangeArrowheads="1"/>
          </p:cNvSpPr>
          <p:nvPr/>
        </p:nvSpPr>
        <p:spPr bwMode="auto">
          <a:xfrm>
            <a:off x="3192866" y="4628107"/>
            <a:ext cx="758624" cy="7586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8732" tIns="29366" rIns="58732" bIns="29366" numCol="1" anchor="t" anchorCtr="0" compatLnSpc="1">
            <a:prstTxWarp prst="textNoShape">
              <a:avLst/>
            </a:prstTxWarp>
          </a:bodyPr>
          <a:lstStyle/>
          <a:p>
            <a:pPr defTabSz="898360"/>
            <a:endParaRPr lang="en-US" sz="1156">
              <a:solidFill>
                <a:prstClr val="black"/>
              </a:solidFill>
              <a:latin typeface="Arial" panose="020B0604020202020204"/>
            </a:endParaRPr>
          </a:p>
        </p:txBody>
      </p:sp>
      <p:pic>
        <p:nvPicPr>
          <p:cNvPr id="13" name="Picture 12"/>
          <p:cNvPicPr>
            <a:picLocks noChangeAspect="1"/>
          </p:cNvPicPr>
          <p:nvPr/>
        </p:nvPicPr>
        <p:blipFill rotWithShape="1">
          <a:blip r:embed="rId12"/>
          <a:srcRect t="23036" b="25764"/>
          <a:stretch/>
        </p:blipFill>
        <p:spPr>
          <a:xfrm>
            <a:off x="6763782" y="2765058"/>
            <a:ext cx="958177" cy="394105"/>
          </a:xfrm>
          <a:prstGeom prst="rect">
            <a:avLst/>
          </a:prstGeom>
        </p:spPr>
      </p:pic>
      <p:pic>
        <p:nvPicPr>
          <p:cNvPr id="14" name="Picture 13"/>
          <p:cNvPicPr>
            <a:picLocks noChangeAspect="1"/>
          </p:cNvPicPr>
          <p:nvPr/>
        </p:nvPicPr>
        <p:blipFill>
          <a:blip r:embed="rId13"/>
          <a:stretch>
            <a:fillRect/>
          </a:stretch>
        </p:blipFill>
        <p:spPr>
          <a:xfrm>
            <a:off x="4138843" y="3201073"/>
            <a:ext cx="1004371" cy="584175"/>
          </a:xfrm>
          <a:prstGeom prst="rect">
            <a:avLst/>
          </a:prstGeom>
        </p:spPr>
      </p:pic>
      <p:sp>
        <p:nvSpPr>
          <p:cNvPr id="15" name="TextBox 14"/>
          <p:cNvSpPr txBox="1"/>
          <p:nvPr/>
        </p:nvSpPr>
        <p:spPr>
          <a:xfrm>
            <a:off x="4186672" y="4402885"/>
            <a:ext cx="1003738" cy="270202"/>
          </a:xfrm>
          <a:prstGeom prst="rect">
            <a:avLst/>
          </a:prstGeom>
          <a:noFill/>
        </p:spPr>
        <p:txBody>
          <a:bodyPr wrap="square" rtlCol="0">
            <a:spAutoFit/>
          </a:bodyPr>
          <a:lstStyle/>
          <a:p>
            <a:pPr defTabSz="898360"/>
            <a:r>
              <a:rPr lang="en-US" sz="1156" i="1" dirty="0" err="1">
                <a:solidFill>
                  <a:srgbClr val="1F497D">
                    <a:lumMod val="75000"/>
                  </a:srgbClr>
                </a:solidFill>
                <a:latin typeface="Impact" panose="020B0806030902050204" pitchFamily="34" charset="0"/>
              </a:rPr>
              <a:t>ChargeCCCV</a:t>
            </a:r>
            <a:endParaRPr lang="en-US" sz="1156" dirty="0">
              <a:solidFill>
                <a:srgbClr val="1F497D">
                  <a:lumMod val="75000"/>
                </a:srgbClr>
              </a:solidFill>
              <a:latin typeface="Arial" panose="020B0604020202020204"/>
            </a:endParaRPr>
          </a:p>
        </p:txBody>
      </p:sp>
      <p:pic>
        <p:nvPicPr>
          <p:cNvPr id="16" name="Picture 4" descr="pellion technologie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13459" y="4178161"/>
            <a:ext cx="1358596" cy="2593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15"/>
          <a:srcRect t="27818" b="27595"/>
          <a:stretch/>
        </p:blipFill>
        <p:spPr>
          <a:xfrm>
            <a:off x="4458088" y="3829006"/>
            <a:ext cx="941721" cy="419856"/>
          </a:xfrm>
          <a:prstGeom prst="rect">
            <a:avLst/>
          </a:prstGeom>
        </p:spPr>
      </p:pic>
      <p:pic>
        <p:nvPicPr>
          <p:cNvPr id="18" name="Picture 17"/>
          <p:cNvPicPr>
            <a:picLocks noChangeAspect="1"/>
          </p:cNvPicPr>
          <p:nvPr/>
        </p:nvPicPr>
        <p:blipFill>
          <a:blip r:embed="rId16"/>
          <a:stretch>
            <a:fillRect/>
          </a:stretch>
        </p:blipFill>
        <p:spPr>
          <a:xfrm>
            <a:off x="3432801" y="3976365"/>
            <a:ext cx="777679" cy="288852"/>
          </a:xfrm>
          <a:prstGeom prst="rect">
            <a:avLst/>
          </a:prstGeom>
        </p:spPr>
      </p:pic>
      <p:pic>
        <p:nvPicPr>
          <p:cNvPr id="20" name="Picture 10" descr="http://www.autoharvest.com/images/members/inmatech/inmatech1.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07607" y="3369395"/>
            <a:ext cx="1097344" cy="265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unspec"/>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254074" y="3223079"/>
            <a:ext cx="1220088" cy="488035"/>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6" descr="Image result for chroma usa logo test equipment"/>
          <p:cNvSpPr>
            <a:spLocks noChangeAspect="1" noChangeArrowheads="1"/>
          </p:cNvSpPr>
          <p:nvPr/>
        </p:nvSpPr>
        <p:spPr bwMode="auto">
          <a:xfrm>
            <a:off x="2965667" y="840103"/>
            <a:ext cx="195773" cy="19577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8732" tIns="29366" rIns="58732" bIns="29366" numCol="1" anchor="t" anchorCtr="0" compatLnSpc="1">
            <a:prstTxWarp prst="textNoShape">
              <a:avLst/>
            </a:prstTxWarp>
          </a:bodyPr>
          <a:lstStyle/>
          <a:p>
            <a:pPr defTabSz="898360"/>
            <a:endParaRPr lang="en-US" sz="1156">
              <a:solidFill>
                <a:prstClr val="black"/>
              </a:solidFill>
              <a:latin typeface="Arial" panose="020B0604020202020204"/>
            </a:endParaRPr>
          </a:p>
        </p:txBody>
      </p:sp>
      <p:pic>
        <p:nvPicPr>
          <p:cNvPr id="1032" name="Picture 8" descr="Image result for chroma usa logo test equipment"/>
          <p:cNvPicPr>
            <a:picLocks noChangeAspect="1" noChangeArrowheads="1"/>
          </p:cNvPicPr>
          <p:nvPr/>
        </p:nvPicPr>
        <p:blipFill rotWithShape="1">
          <a:blip r:embed="rId19">
            <a:extLst>
              <a:ext uri="{28A0092B-C50C-407E-A947-70E740481C1C}">
                <a14:useLocalDpi xmlns:a14="http://schemas.microsoft.com/office/drawing/2010/main" val="0"/>
              </a:ext>
            </a:extLst>
          </a:blip>
          <a:srcRect t="29144" b="25238"/>
          <a:stretch/>
        </p:blipFill>
        <p:spPr bwMode="auto">
          <a:xfrm>
            <a:off x="9861737" y="2833189"/>
            <a:ext cx="863929" cy="394105"/>
          </a:xfrm>
          <a:prstGeom prst="rect">
            <a:avLst/>
          </a:prstGeom>
          <a:noFill/>
          <a:extLst>
            <a:ext uri="{909E8E84-426E-40DD-AFC4-6F175D3DCCD1}">
              <a14:hiddenFill xmlns:a14="http://schemas.microsoft.com/office/drawing/2010/main">
                <a:solidFill>
                  <a:srgbClr val="FFFFFF"/>
                </a:solidFill>
              </a14:hiddenFill>
            </a:ext>
          </a:extLst>
        </p:spPr>
      </p:pic>
      <p:sp>
        <p:nvSpPr>
          <p:cNvPr id="22" name="AutoShape 10" descr="Image result for maccor logo"/>
          <p:cNvSpPr>
            <a:spLocks noChangeAspect="1" noChangeArrowheads="1"/>
          </p:cNvSpPr>
          <p:nvPr/>
        </p:nvSpPr>
        <p:spPr bwMode="auto">
          <a:xfrm>
            <a:off x="3070052" y="944491"/>
            <a:ext cx="189274" cy="18927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8732" tIns="29366" rIns="58732" bIns="29366" numCol="1" anchor="t" anchorCtr="0" compatLnSpc="1">
            <a:prstTxWarp prst="textNoShape">
              <a:avLst/>
            </a:prstTxWarp>
          </a:bodyPr>
          <a:lstStyle/>
          <a:p>
            <a:pPr defTabSz="898360"/>
            <a:endParaRPr lang="en-US" sz="1156">
              <a:solidFill>
                <a:prstClr val="black"/>
              </a:solidFill>
              <a:latin typeface="Arial" panose="020B0604020202020204"/>
            </a:endParaRPr>
          </a:p>
        </p:txBody>
      </p:sp>
      <p:pic>
        <p:nvPicPr>
          <p:cNvPr id="1038" name="Picture 14" descr="Image result for maccor logo"/>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98097" y="1299948"/>
            <a:ext cx="1168197" cy="3809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media.licdn.com/media/p/7/005/0b3/07b/352add3.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366847" y="2748100"/>
            <a:ext cx="1241096" cy="4293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ttps://upload.wikimedia.org/wikipedia/commons/thumb/5/54/Bot%C3%B3n_Me_gusta.svg/2000px-Bot%C3%B3n_Me_gusta.svg.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533287" y="6141092"/>
            <a:ext cx="530267" cy="4541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upload.wikimedia.org/wikipedia/en/thumb/9/99/A123_Systems,_Inc._logo.svg/941px-A123_Systems,_Inc._logo.svg.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734236" y="1882588"/>
            <a:ext cx="587923" cy="4798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https://upload.wikimedia.org/wikipedia/en/5/53/Indianapolis_Power_%26_Light_logo.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488448" y="5855512"/>
            <a:ext cx="706365" cy="7063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Purcell Systems®"/>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260683" y="4695346"/>
            <a:ext cx="920039" cy="46799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hdatruckpride.com/Suppliers/EPM-Logo_RGB.aspx"/>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914509" y="3461123"/>
            <a:ext cx="1113184" cy="22774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1Energy Systems"/>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636850" y="3855495"/>
            <a:ext cx="983161" cy="32935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assets.iu.edu/brand/legacy/trident-larg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449500" y="3337638"/>
            <a:ext cx="457998" cy="53255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cdn-2.famouslogos.us/images/rolls-royce-logo.jpg"/>
          <p:cNvPicPr>
            <a:picLocks noChangeAspect="1" noChangeArrowheads="1"/>
          </p:cNvPicPr>
          <p:nvPr/>
        </p:nvPicPr>
        <p:blipFill rotWithShape="1">
          <a:blip r:embed="rId29">
            <a:extLst>
              <a:ext uri="{28A0092B-C50C-407E-A947-70E740481C1C}">
                <a14:useLocalDpi xmlns:a14="http://schemas.microsoft.com/office/drawing/2010/main" val="0"/>
              </a:ext>
            </a:extLst>
          </a:blip>
          <a:srcRect l="32295" r="30391"/>
          <a:stretch/>
        </p:blipFill>
        <p:spPr bwMode="auto">
          <a:xfrm>
            <a:off x="5618183" y="5294135"/>
            <a:ext cx="612288" cy="82427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https://evbdn.eventbrite.com/s3-s3/eventlogos/51026326/gexprov.jp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937713" y="4560583"/>
            <a:ext cx="998228" cy="24261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https://pbs.twimg.com/profile_images/544023423354015746/z0sl3ABf.jpeg"/>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l="8000" t="24000" r="4153" b="21031"/>
          <a:stretch/>
        </p:blipFill>
        <p:spPr bwMode="auto">
          <a:xfrm>
            <a:off x="9228214" y="3200591"/>
            <a:ext cx="833574" cy="52159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6" descr="Image result for georgia tech">
            <a:extLst>
              <a:ext uri="{FF2B5EF4-FFF2-40B4-BE49-F238E27FC236}">
                <a16:creationId xmlns:a16="http://schemas.microsoft.com/office/drawing/2014/main" id="{AE5D8E7B-CB85-4676-845F-E6B3EC9A9AFD}"/>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646590" y="4293911"/>
            <a:ext cx="1144350" cy="60766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0" descr="Image result for vincennes university">
            <a:extLst>
              <a:ext uri="{FF2B5EF4-FFF2-40B4-BE49-F238E27FC236}">
                <a16:creationId xmlns:a16="http://schemas.microsoft.com/office/drawing/2014/main" id="{33E6A9E5-4D36-43EC-BDED-68729B216DC1}"/>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912518" y="2678199"/>
            <a:ext cx="1330802" cy="47259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7A9BD005-B580-429F-9E12-8333069F44BF}"/>
              </a:ext>
            </a:extLst>
          </p:cNvPr>
          <p:cNvSpPr txBox="1"/>
          <p:nvPr/>
        </p:nvSpPr>
        <p:spPr>
          <a:xfrm>
            <a:off x="4655294" y="1986391"/>
            <a:ext cx="624070" cy="62594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r" defTabSz="898360"/>
            <a:r>
              <a:rPr lang="en-US" sz="1156" b="1" dirty="0">
                <a:solidFill>
                  <a:prstClr val="black"/>
                </a:solidFill>
                <a:latin typeface="Arial" panose="020B0604020202020204"/>
              </a:rPr>
              <a:t>TEN</a:t>
            </a:r>
          </a:p>
          <a:p>
            <a:pPr algn="r" defTabSz="898360"/>
            <a:r>
              <a:rPr lang="en-US" sz="1156" b="1" dirty="0">
                <a:solidFill>
                  <a:prstClr val="black"/>
                </a:solidFill>
                <a:latin typeface="Arial" panose="020B0604020202020204"/>
              </a:rPr>
              <a:t>NINE</a:t>
            </a:r>
          </a:p>
          <a:p>
            <a:pPr algn="r" defTabSz="898360"/>
            <a:r>
              <a:rPr lang="en-US" sz="1156" b="1" dirty="0">
                <a:solidFill>
                  <a:prstClr val="black"/>
                </a:solidFill>
                <a:latin typeface="Arial" panose="020B0604020202020204"/>
              </a:rPr>
              <a:t>TECH</a:t>
            </a:r>
          </a:p>
        </p:txBody>
      </p:sp>
      <p:pic>
        <p:nvPicPr>
          <p:cNvPr id="31" name="Picture 8" descr="Energy Systems Network">
            <a:extLst>
              <a:ext uri="{FF2B5EF4-FFF2-40B4-BE49-F238E27FC236}">
                <a16:creationId xmlns:a16="http://schemas.microsoft.com/office/drawing/2014/main" id="{1D861213-ABA6-4FBD-A2D7-5A2990F1330D}"/>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858010" y="1792901"/>
            <a:ext cx="754920" cy="363734"/>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2" descr="Ultra Electronics">
            <a:extLst>
              <a:ext uri="{FF2B5EF4-FFF2-40B4-BE49-F238E27FC236}">
                <a16:creationId xmlns:a16="http://schemas.microsoft.com/office/drawing/2014/main" id="{A8DF43BE-2794-46FD-BA1B-59B75F965D9C}"/>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271594" y="5312241"/>
            <a:ext cx="612288" cy="4699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18" descr="Lynntech Inc. Retina Logo">
            <a:extLst>
              <a:ext uri="{FF2B5EF4-FFF2-40B4-BE49-F238E27FC236}">
                <a16:creationId xmlns:a16="http://schemas.microsoft.com/office/drawing/2014/main" id="{437734CC-19F7-4CC3-A374-249CBDB681CB}"/>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272118" y="2216813"/>
            <a:ext cx="1350283" cy="47259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glassboard development">
            <a:extLst>
              <a:ext uri="{FF2B5EF4-FFF2-40B4-BE49-F238E27FC236}">
                <a16:creationId xmlns:a16="http://schemas.microsoft.com/office/drawing/2014/main" id="{4F8B277C-54C3-47EA-A2F1-7B55EB576959}"/>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4424866" y="5324024"/>
            <a:ext cx="1079216" cy="5811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26" descr="Image result for leclanche">
            <a:extLst>
              <a:ext uri="{FF2B5EF4-FFF2-40B4-BE49-F238E27FC236}">
                <a16:creationId xmlns:a16="http://schemas.microsoft.com/office/drawing/2014/main" id="{217FCDF7-91F1-4CD5-9972-7993059F937D}"/>
              </a:ext>
            </a:extLst>
          </p:cNvPr>
          <p:cNvPicPr>
            <a:picLocks noChangeAspect="1" noChangeArrowheads="1"/>
          </p:cNvPicPr>
          <p:nvPr/>
        </p:nvPicPr>
        <p:blipFill rotWithShape="1">
          <a:blip r:embed="rId38" cstate="print">
            <a:extLst>
              <a:ext uri="{28A0092B-C50C-407E-A947-70E740481C1C}">
                <a14:useLocalDpi xmlns:a14="http://schemas.microsoft.com/office/drawing/2010/main" val="0"/>
              </a:ext>
            </a:extLst>
          </a:blip>
          <a:srcRect t="22767" b="60229"/>
          <a:stretch/>
        </p:blipFill>
        <p:spPr bwMode="auto">
          <a:xfrm>
            <a:off x="7038137" y="4968102"/>
            <a:ext cx="1627804" cy="27678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brightvolt">
            <a:extLst>
              <a:ext uri="{FF2B5EF4-FFF2-40B4-BE49-F238E27FC236}">
                <a16:creationId xmlns:a16="http://schemas.microsoft.com/office/drawing/2014/main" id="{158FE045-0D81-4438-B883-05D6A63F5694}"/>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1842777" y="1973196"/>
            <a:ext cx="821927" cy="62639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result for NRC canada">
            <a:extLst>
              <a:ext uri="{FF2B5EF4-FFF2-40B4-BE49-F238E27FC236}">
                <a16:creationId xmlns:a16="http://schemas.microsoft.com/office/drawing/2014/main" id="{A8D46AE2-E31B-440A-8513-036938407689}"/>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429007" y="5466593"/>
            <a:ext cx="753615" cy="370779"/>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10" descr="Image result for stealth power logo">
            <a:extLst>
              <a:ext uri="{FF2B5EF4-FFF2-40B4-BE49-F238E27FC236}">
                <a16:creationId xmlns:a16="http://schemas.microsoft.com/office/drawing/2014/main" id="{E8F001AD-23B0-419A-8BAB-D0DC2E15AF8B}"/>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9250844" y="3962458"/>
            <a:ext cx="883178" cy="2704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amazon lab126">
            <a:extLst>
              <a:ext uri="{FF2B5EF4-FFF2-40B4-BE49-F238E27FC236}">
                <a16:creationId xmlns:a16="http://schemas.microsoft.com/office/drawing/2014/main" id="{7021DE0A-0009-4715-9027-DCB6C683D324}"/>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3077920" y="4611302"/>
            <a:ext cx="861221" cy="28205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mtd products">
            <a:extLst>
              <a:ext uri="{FF2B5EF4-FFF2-40B4-BE49-F238E27FC236}">
                <a16:creationId xmlns:a16="http://schemas.microsoft.com/office/drawing/2014/main" id="{22115A6B-A7AF-4095-BCA1-5AC3D29565BC}"/>
              </a:ext>
            </a:extLst>
          </p:cNvPr>
          <p:cNvPicPr>
            <a:picLocks noChangeAspect="1" noChangeArrowheads="1"/>
          </p:cNvPicPr>
          <p:nvPr/>
        </p:nvPicPr>
        <p:blipFill rotWithShape="1">
          <a:blip r:embed="rId43" cstate="print">
            <a:extLst>
              <a:ext uri="{28A0092B-C50C-407E-A947-70E740481C1C}">
                <a14:useLocalDpi xmlns:a14="http://schemas.microsoft.com/office/drawing/2010/main" val="0"/>
              </a:ext>
            </a:extLst>
          </a:blip>
          <a:srcRect t="26563" r="3631" b="30047"/>
          <a:stretch/>
        </p:blipFill>
        <p:spPr bwMode="auto">
          <a:xfrm>
            <a:off x="5976199" y="1132149"/>
            <a:ext cx="1158882" cy="52178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albemarle">
            <a:extLst>
              <a:ext uri="{FF2B5EF4-FFF2-40B4-BE49-F238E27FC236}">
                <a16:creationId xmlns:a16="http://schemas.microsoft.com/office/drawing/2014/main" id="{096F60D1-8605-4275-8605-1CF3A56E4060}"/>
              </a:ext>
            </a:extLst>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3774684" y="5892107"/>
            <a:ext cx="1349011" cy="25443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cummins">
            <a:extLst>
              <a:ext uri="{FF2B5EF4-FFF2-40B4-BE49-F238E27FC236}">
                <a16:creationId xmlns:a16="http://schemas.microsoft.com/office/drawing/2014/main" id="{4B1F6A86-2B34-495A-B085-AF4EEE681F20}"/>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2650856" y="1111809"/>
            <a:ext cx="665861" cy="665861"/>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Image result for advano battery">
            <a:extLst>
              <a:ext uri="{FF2B5EF4-FFF2-40B4-BE49-F238E27FC236}">
                <a16:creationId xmlns:a16="http://schemas.microsoft.com/office/drawing/2014/main" id="{7A4CB53F-3FA8-4AA3-BD40-C9FFDF3476D6}"/>
              </a:ext>
            </a:extLst>
          </p:cNvPr>
          <p:cNvPicPr>
            <a:picLocks noChangeAspect="1" noChangeArrowheads="1"/>
          </p:cNvPicPr>
          <p:nvPr/>
        </p:nvPicPr>
        <p:blipFill rotWithShape="1">
          <a:blip r:embed="rId46">
            <a:extLst>
              <a:ext uri="{28A0092B-C50C-407E-A947-70E740481C1C}">
                <a14:useLocalDpi xmlns:a14="http://schemas.microsoft.com/office/drawing/2010/main" val="0"/>
              </a:ext>
            </a:extLst>
          </a:blip>
          <a:srcRect l="448" t="34606" r="-448" b="35230"/>
          <a:stretch/>
        </p:blipFill>
        <p:spPr bwMode="auto">
          <a:xfrm>
            <a:off x="8157155" y="4415688"/>
            <a:ext cx="1112700" cy="3356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halocarbon">
            <a:extLst>
              <a:ext uri="{FF2B5EF4-FFF2-40B4-BE49-F238E27FC236}">
                <a16:creationId xmlns:a16="http://schemas.microsoft.com/office/drawing/2014/main" id="{B1DDD247-4E3D-41AE-97CB-49D39D40FF19}"/>
              </a:ext>
            </a:extLst>
          </p:cNvPr>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8824856" y="4849881"/>
            <a:ext cx="1403977" cy="2750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8" descr="Image result for morgan materials">
            <a:extLst>
              <a:ext uri="{FF2B5EF4-FFF2-40B4-BE49-F238E27FC236}">
                <a16:creationId xmlns:a16="http://schemas.microsoft.com/office/drawing/2014/main" id="{44805E6A-D06A-4B2D-80D1-A7B2D79E36C3}"/>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7790788" y="3835524"/>
            <a:ext cx="1241192" cy="362584"/>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0" descr="Image result for siemens">
            <a:extLst>
              <a:ext uri="{FF2B5EF4-FFF2-40B4-BE49-F238E27FC236}">
                <a16:creationId xmlns:a16="http://schemas.microsoft.com/office/drawing/2014/main" id="{3AD067B1-B714-4EC2-91F5-26A7D7559646}"/>
              </a:ext>
            </a:extLst>
          </p:cNvPr>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3178185" y="4754139"/>
            <a:ext cx="1263150" cy="66315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2" descr="Image result for valvoline">
            <a:extLst>
              <a:ext uri="{FF2B5EF4-FFF2-40B4-BE49-F238E27FC236}">
                <a16:creationId xmlns:a16="http://schemas.microsoft.com/office/drawing/2014/main" id="{A2E79540-9941-4D4B-A122-EF21CBD466D1}"/>
              </a:ext>
            </a:extLst>
          </p:cNvPr>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5010438" y="1197202"/>
            <a:ext cx="940018" cy="62667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56B38914-A8E1-40BB-B88D-C196677D5FD1}"/>
              </a:ext>
            </a:extLst>
          </p:cNvPr>
          <p:cNvPicPr>
            <a:picLocks noChangeAspect="1"/>
          </p:cNvPicPr>
          <p:nvPr/>
        </p:nvPicPr>
        <p:blipFill>
          <a:blip r:embed="rId51"/>
          <a:stretch>
            <a:fillRect/>
          </a:stretch>
        </p:blipFill>
        <p:spPr>
          <a:xfrm>
            <a:off x="7003867" y="5365571"/>
            <a:ext cx="1282689" cy="637192"/>
          </a:xfrm>
          <a:prstGeom prst="rect">
            <a:avLst/>
          </a:prstGeom>
        </p:spPr>
      </p:pic>
      <p:pic>
        <p:nvPicPr>
          <p:cNvPr id="34" name="Picture 4" descr="Image result for megtec durr">
            <a:extLst>
              <a:ext uri="{FF2B5EF4-FFF2-40B4-BE49-F238E27FC236}">
                <a16:creationId xmlns:a16="http://schemas.microsoft.com/office/drawing/2014/main" id="{0E6443E1-271D-401F-9098-4E14C1A4B90C}"/>
              </a:ext>
            </a:extLst>
          </p:cNvPr>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8241528" y="1197865"/>
            <a:ext cx="786166" cy="594806"/>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descr="A close up of a sign&#10;&#10;Description automatically generated">
            <a:extLst>
              <a:ext uri="{FF2B5EF4-FFF2-40B4-BE49-F238E27FC236}">
                <a16:creationId xmlns:a16="http://schemas.microsoft.com/office/drawing/2014/main" id="{8A9C144F-3A97-49C2-936B-F53BE8CF012C}"/>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7021411" y="1129872"/>
            <a:ext cx="1158883" cy="631261"/>
          </a:xfrm>
          <a:prstGeom prst="rect">
            <a:avLst/>
          </a:prstGeom>
        </p:spPr>
      </p:pic>
      <p:pic>
        <p:nvPicPr>
          <p:cNvPr id="87" name="Picture 86" descr="A picture containing drawing&#10;&#10;Description automatically generated">
            <a:extLst>
              <a:ext uri="{FF2B5EF4-FFF2-40B4-BE49-F238E27FC236}">
                <a16:creationId xmlns:a16="http://schemas.microsoft.com/office/drawing/2014/main" id="{21CA516B-4755-4DF1-B244-739101417B86}"/>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6513963" y="2210778"/>
            <a:ext cx="1339338" cy="384039"/>
          </a:xfrm>
          <a:prstGeom prst="rect">
            <a:avLst/>
          </a:prstGeom>
        </p:spPr>
      </p:pic>
      <p:pic>
        <p:nvPicPr>
          <p:cNvPr id="88" name="Picture 87" descr="A picture containing drawing&#10;&#10;Description automatically generated">
            <a:extLst>
              <a:ext uri="{FF2B5EF4-FFF2-40B4-BE49-F238E27FC236}">
                <a16:creationId xmlns:a16="http://schemas.microsoft.com/office/drawing/2014/main" id="{F5606C70-8823-4FE9-AB5D-79718EDD51A7}"/>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3652690" y="1207566"/>
            <a:ext cx="1111196" cy="440986"/>
          </a:xfrm>
          <a:prstGeom prst="rect">
            <a:avLst/>
          </a:prstGeom>
        </p:spPr>
      </p:pic>
      <p:pic>
        <p:nvPicPr>
          <p:cNvPr id="89" name="Picture 88" descr="A close up of a logo&#10;&#10;Description automatically generated">
            <a:extLst>
              <a:ext uri="{FF2B5EF4-FFF2-40B4-BE49-F238E27FC236}">
                <a16:creationId xmlns:a16="http://schemas.microsoft.com/office/drawing/2014/main" id="{A72EFE02-B00D-4F0F-9163-1491AD3A810A}"/>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9170247" y="2109316"/>
            <a:ext cx="1296047" cy="401835"/>
          </a:xfrm>
          <a:prstGeom prst="rect">
            <a:avLst/>
          </a:prstGeom>
        </p:spPr>
      </p:pic>
      <p:pic>
        <p:nvPicPr>
          <p:cNvPr id="91" name="Picture 16" descr="Image result for dorman products">
            <a:extLst>
              <a:ext uri="{FF2B5EF4-FFF2-40B4-BE49-F238E27FC236}">
                <a16:creationId xmlns:a16="http://schemas.microsoft.com/office/drawing/2014/main" id="{CFD05725-E68C-4898-8CF6-F329C86CE831}"/>
              </a:ext>
            </a:extLst>
          </p:cNvPr>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1940530" y="3526403"/>
            <a:ext cx="1318795" cy="3732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braunability">
            <a:extLst>
              <a:ext uri="{FF2B5EF4-FFF2-40B4-BE49-F238E27FC236}">
                <a16:creationId xmlns:a16="http://schemas.microsoft.com/office/drawing/2014/main" id="{86A4DBB6-112C-4E3F-8158-760C1EA82023}"/>
              </a:ext>
            </a:extLst>
          </p:cNvPr>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9738866" y="5525584"/>
            <a:ext cx="1065080" cy="1850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Image result for cox automotive">
            <a:extLst>
              <a:ext uri="{FF2B5EF4-FFF2-40B4-BE49-F238E27FC236}">
                <a16:creationId xmlns:a16="http://schemas.microsoft.com/office/drawing/2014/main" id="{E9B294D0-303C-4557-9B9B-95E03E7EE79B}"/>
              </a:ext>
            </a:extLst>
          </p:cNvPr>
          <p:cNvPicPr>
            <a:picLocks noChangeAspect="1" noChangeArrowheads="1"/>
          </p:cNvPicPr>
          <p:nvPr/>
        </p:nvPicPr>
        <p:blipFill rotWithShape="1">
          <a:blip r:embed="rId59" cstate="print">
            <a:extLst>
              <a:ext uri="{28A0092B-C50C-407E-A947-70E740481C1C}">
                <a14:useLocalDpi xmlns:a14="http://schemas.microsoft.com/office/drawing/2010/main" val="0"/>
              </a:ext>
            </a:extLst>
          </a:blip>
          <a:srcRect t="36838" b="35380"/>
          <a:stretch/>
        </p:blipFill>
        <p:spPr bwMode="auto">
          <a:xfrm>
            <a:off x="8428684" y="2587396"/>
            <a:ext cx="1359454" cy="2521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DD Dannar LLC">
            <a:extLst>
              <a:ext uri="{FF2B5EF4-FFF2-40B4-BE49-F238E27FC236}">
                <a16:creationId xmlns:a16="http://schemas.microsoft.com/office/drawing/2014/main" id="{578243D0-6496-4EFC-BD79-97B9865BEA2D}"/>
              </a:ext>
            </a:extLst>
          </p:cNvPr>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224434" y="4221451"/>
            <a:ext cx="1062428" cy="28331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Image result for dow">
            <a:extLst>
              <a:ext uri="{FF2B5EF4-FFF2-40B4-BE49-F238E27FC236}">
                <a16:creationId xmlns:a16="http://schemas.microsoft.com/office/drawing/2014/main" id="{CEE805A6-4678-4895-9CB1-3FB0F6A78567}"/>
              </a:ext>
            </a:extLst>
          </p:cNvPr>
          <p:cNvPicPr>
            <a:picLocks noChangeAspect="1" noChangeArrowheads="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581610" y="5445115"/>
            <a:ext cx="1077956" cy="36650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descr="Halocarbon | The Leader and Innovator in Fluoroproducts">
            <a:extLst>
              <a:ext uri="{FF2B5EF4-FFF2-40B4-BE49-F238E27FC236}">
                <a16:creationId xmlns:a16="http://schemas.microsoft.com/office/drawing/2014/main" id="{2C15D3A4-08F4-400B-A931-97315E567832}"/>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125171" y="5827070"/>
            <a:ext cx="1439169" cy="26864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2" descr="Image result for navitas battery">
            <a:extLst>
              <a:ext uri="{FF2B5EF4-FFF2-40B4-BE49-F238E27FC236}">
                <a16:creationId xmlns:a16="http://schemas.microsoft.com/office/drawing/2014/main" id="{282F0A1D-45C9-44E4-829E-7FA30CDEAA8C}"/>
              </a:ext>
            </a:extLst>
          </p:cNvPr>
          <p:cNvPicPr>
            <a:picLocks noChangeAspect="1" noChangeArrowheads="1"/>
          </p:cNvPicPr>
          <p:nvPr/>
        </p:nvPicPr>
        <p:blipFill rotWithShape="1">
          <a:blip r:embed="rId63" cstate="print">
            <a:extLst>
              <a:ext uri="{28A0092B-C50C-407E-A947-70E740481C1C}">
                <a14:useLocalDpi xmlns:a14="http://schemas.microsoft.com/office/drawing/2010/main" val="0"/>
              </a:ext>
            </a:extLst>
          </a:blip>
          <a:srcRect l="8956" t="24115" r="7599" b="37248"/>
          <a:stretch/>
        </p:blipFill>
        <p:spPr bwMode="auto">
          <a:xfrm>
            <a:off x="715353" y="4960518"/>
            <a:ext cx="1129251" cy="41830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Image result for cuberg">
            <a:extLst>
              <a:ext uri="{FF2B5EF4-FFF2-40B4-BE49-F238E27FC236}">
                <a16:creationId xmlns:a16="http://schemas.microsoft.com/office/drawing/2014/main" id="{DABAD9E4-9455-4DCB-A125-8BA876BEDACD}"/>
              </a:ext>
            </a:extLst>
          </p:cNvPr>
          <p:cNvPicPr>
            <a:picLocks noChangeAspect="1" noChangeArrowheads="1"/>
          </p:cNvPicPr>
          <p:nvPr/>
        </p:nvPicPr>
        <p:blipFill>
          <a:blip r:embed="rId64" cstate="print">
            <a:extLst>
              <a:ext uri="{28A0092B-C50C-407E-A947-70E740481C1C}">
                <a14:useLocalDpi xmlns:a14="http://schemas.microsoft.com/office/drawing/2010/main" val="0"/>
              </a:ext>
            </a:extLst>
          </a:blip>
          <a:srcRect/>
          <a:stretch>
            <a:fillRect/>
          </a:stretch>
        </p:blipFill>
        <p:spPr bwMode="auto">
          <a:xfrm>
            <a:off x="160880" y="4892453"/>
            <a:ext cx="438837" cy="43883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http://www.trademarkia.com/logo-images/black-diamond-structures/black-diamond-structures-86567083.jpg">
            <a:extLst>
              <a:ext uri="{FF2B5EF4-FFF2-40B4-BE49-F238E27FC236}">
                <a16:creationId xmlns:a16="http://schemas.microsoft.com/office/drawing/2014/main" id="{649CA033-C10E-40C1-A11B-EE34C210E30B}"/>
              </a:ext>
            </a:extLst>
          </p:cNvPr>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1978211" y="5800110"/>
            <a:ext cx="1131056" cy="3091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MESA Standards Alliance">
            <a:extLst>
              <a:ext uri="{FF2B5EF4-FFF2-40B4-BE49-F238E27FC236}">
                <a16:creationId xmlns:a16="http://schemas.microsoft.com/office/drawing/2014/main" id="{ACB31C1E-CD2E-4B33-A7DF-4578EE5F87FD}"/>
              </a:ext>
            </a:extLst>
          </p:cNvPr>
          <p:cNvPicPr>
            <a:picLocks noChangeAspect="1" noChangeArrowheads="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61549" y="4520968"/>
            <a:ext cx="999913" cy="3199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8" descr="Image result for nanograf">
            <a:extLst>
              <a:ext uri="{FF2B5EF4-FFF2-40B4-BE49-F238E27FC236}">
                <a16:creationId xmlns:a16="http://schemas.microsoft.com/office/drawing/2014/main" id="{31A8A821-F095-419C-9B2A-6C95C40D3DED}"/>
              </a:ext>
            </a:extLst>
          </p:cNvPr>
          <p:cNvPicPr>
            <a:picLocks noChangeAspect="1" noChangeArrowheads="1"/>
          </p:cNvPicPr>
          <p:nvPr/>
        </p:nvPicPr>
        <p:blipFill>
          <a:blip r:embed="rId67" cstate="print">
            <a:extLst>
              <a:ext uri="{28A0092B-C50C-407E-A947-70E740481C1C}">
                <a14:useLocalDpi xmlns:a14="http://schemas.microsoft.com/office/drawing/2010/main" val="0"/>
              </a:ext>
            </a:extLst>
          </a:blip>
          <a:srcRect/>
          <a:stretch>
            <a:fillRect/>
          </a:stretch>
        </p:blipFill>
        <p:spPr bwMode="auto">
          <a:xfrm>
            <a:off x="3241561" y="6187297"/>
            <a:ext cx="1699658" cy="40028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4" descr="Image result for nec energy solutions">
            <a:extLst>
              <a:ext uri="{FF2B5EF4-FFF2-40B4-BE49-F238E27FC236}">
                <a16:creationId xmlns:a16="http://schemas.microsoft.com/office/drawing/2014/main" id="{8C50F3C8-57F7-4ABC-8F96-4D02B5ECB626}"/>
              </a:ext>
            </a:extLst>
          </p:cNvPr>
          <p:cNvPicPr>
            <a:picLocks noChangeAspect="1" noChangeArrowheads="1"/>
          </p:cNvPicPr>
          <p:nvPr/>
        </p:nvPicPr>
        <p:blipFill>
          <a:blip r:embed="rId68" cstate="print">
            <a:extLst>
              <a:ext uri="{28A0092B-C50C-407E-A947-70E740481C1C}">
                <a14:useLocalDpi xmlns:a14="http://schemas.microsoft.com/office/drawing/2010/main" val="0"/>
              </a:ext>
            </a:extLst>
          </a:blip>
          <a:srcRect/>
          <a:stretch>
            <a:fillRect/>
          </a:stretch>
        </p:blipFill>
        <p:spPr bwMode="auto">
          <a:xfrm>
            <a:off x="5027827" y="6105143"/>
            <a:ext cx="994647" cy="39645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2" descr="Image result for pyrotek">
            <a:extLst>
              <a:ext uri="{FF2B5EF4-FFF2-40B4-BE49-F238E27FC236}">
                <a16:creationId xmlns:a16="http://schemas.microsoft.com/office/drawing/2014/main" id="{422B7187-9E76-4A23-8EE9-1AEDC619FBBE}"/>
              </a:ext>
            </a:extLst>
          </p:cNvPr>
          <p:cNvPicPr>
            <a:picLocks noChangeAspect="1" noChangeArrowheads="1"/>
          </p:cNvPicPr>
          <p:nvPr/>
        </p:nvPicPr>
        <p:blipFill rotWithShape="1">
          <a:blip r:embed="rId69" cstate="print">
            <a:extLst>
              <a:ext uri="{28A0092B-C50C-407E-A947-70E740481C1C}">
                <a14:useLocalDpi xmlns:a14="http://schemas.microsoft.com/office/drawing/2010/main" val="0"/>
              </a:ext>
            </a:extLst>
          </a:blip>
          <a:srcRect t="21591" b="19647"/>
          <a:stretch/>
        </p:blipFill>
        <p:spPr bwMode="auto">
          <a:xfrm>
            <a:off x="1076483" y="6218061"/>
            <a:ext cx="1193632" cy="36823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Image result for dupont">
            <a:extLst>
              <a:ext uri="{FF2B5EF4-FFF2-40B4-BE49-F238E27FC236}">
                <a16:creationId xmlns:a16="http://schemas.microsoft.com/office/drawing/2014/main" id="{DB33472C-0F48-4950-AA06-F9165476E398}"/>
              </a:ext>
            </a:extLst>
          </p:cNvPr>
          <p:cNvPicPr>
            <a:picLocks noChangeAspect="1" noChangeArrowheads="1"/>
          </p:cNvPicPr>
          <p:nvPr/>
        </p:nvPicPr>
        <p:blipFill>
          <a:blip r:embed="rId70" cstate="print">
            <a:extLst>
              <a:ext uri="{28A0092B-C50C-407E-A947-70E740481C1C}">
                <a14:useLocalDpi xmlns:a14="http://schemas.microsoft.com/office/drawing/2010/main" val="0"/>
              </a:ext>
            </a:extLst>
          </a:blip>
          <a:srcRect/>
          <a:stretch>
            <a:fillRect/>
          </a:stretch>
        </p:blipFill>
        <p:spPr bwMode="auto">
          <a:xfrm>
            <a:off x="6087656" y="6149841"/>
            <a:ext cx="989346" cy="38584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4" descr="Eta Vision">
            <a:extLst>
              <a:ext uri="{FF2B5EF4-FFF2-40B4-BE49-F238E27FC236}">
                <a16:creationId xmlns:a16="http://schemas.microsoft.com/office/drawing/2014/main" id="{31A04F6B-D138-433F-B927-D2071AD652C2}"/>
              </a:ext>
            </a:extLst>
          </p:cNvPr>
          <p:cNvPicPr>
            <a:picLocks noChangeAspect="1" noChangeArrowheads="1"/>
          </p:cNvPicPr>
          <p:nvPr/>
        </p:nvPicPr>
        <p:blipFill>
          <a:blip r:embed="rId71" cstate="print">
            <a:extLst>
              <a:ext uri="{28A0092B-C50C-407E-A947-70E740481C1C}">
                <a14:useLocalDpi xmlns:a14="http://schemas.microsoft.com/office/drawing/2010/main" val="0"/>
              </a:ext>
            </a:extLst>
          </a:blip>
          <a:srcRect/>
          <a:stretch>
            <a:fillRect/>
          </a:stretch>
        </p:blipFill>
        <p:spPr bwMode="auto">
          <a:xfrm>
            <a:off x="7243561" y="6203455"/>
            <a:ext cx="1156191" cy="266239"/>
          </a:xfrm>
          <a:prstGeom prst="rect">
            <a:avLst/>
          </a:prstGeom>
          <a:solidFill>
            <a:srgbClr val="FFC000"/>
          </a:solidFill>
        </p:spPr>
      </p:pic>
      <p:pic>
        <p:nvPicPr>
          <p:cNvPr id="45" name="Picture 4" descr="Image result for 24m">
            <a:extLst>
              <a:ext uri="{FF2B5EF4-FFF2-40B4-BE49-F238E27FC236}">
                <a16:creationId xmlns:a16="http://schemas.microsoft.com/office/drawing/2014/main" id="{07A029F3-9055-4E6A-858E-5A2A3B36506D}"/>
              </a:ext>
            </a:extLst>
          </p:cNvPr>
          <p:cNvPicPr>
            <a:picLocks noChangeAspect="1" noChangeArrowheads="1"/>
          </p:cNvPicPr>
          <p:nvPr/>
        </p:nvPicPr>
        <p:blipFill>
          <a:blip r:embed="rId72" cstate="print">
            <a:extLst>
              <a:ext uri="{28A0092B-C50C-407E-A947-70E740481C1C}">
                <a14:useLocalDpi xmlns:a14="http://schemas.microsoft.com/office/drawing/2010/main" val="0"/>
              </a:ext>
            </a:extLst>
          </a:blip>
          <a:srcRect/>
          <a:stretch>
            <a:fillRect/>
          </a:stretch>
        </p:blipFill>
        <p:spPr bwMode="auto">
          <a:xfrm>
            <a:off x="8457378" y="5912046"/>
            <a:ext cx="951196" cy="33738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0" descr="Image result for nanoscale components">
            <a:extLst>
              <a:ext uri="{FF2B5EF4-FFF2-40B4-BE49-F238E27FC236}">
                <a16:creationId xmlns:a16="http://schemas.microsoft.com/office/drawing/2014/main" id="{4B8D4AFB-56DF-4F10-9FA0-4F437B156094}"/>
              </a:ext>
            </a:extLst>
          </p:cNvPr>
          <p:cNvPicPr>
            <a:picLocks noChangeAspect="1" noChangeArrowheads="1"/>
          </p:cNvPicPr>
          <p:nvPr/>
        </p:nvPicPr>
        <p:blipFill>
          <a:blip r:embed="rId73" cstate="print">
            <a:extLst>
              <a:ext uri="{28A0092B-C50C-407E-A947-70E740481C1C}">
                <a14:useLocalDpi xmlns:a14="http://schemas.microsoft.com/office/drawing/2010/main" val="0"/>
              </a:ext>
            </a:extLst>
          </a:blip>
          <a:srcRect/>
          <a:stretch>
            <a:fillRect/>
          </a:stretch>
        </p:blipFill>
        <p:spPr bwMode="auto">
          <a:xfrm>
            <a:off x="5320622" y="4778712"/>
            <a:ext cx="1587177" cy="35761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Image result for nexceris">
            <a:extLst>
              <a:ext uri="{FF2B5EF4-FFF2-40B4-BE49-F238E27FC236}">
                <a16:creationId xmlns:a16="http://schemas.microsoft.com/office/drawing/2014/main" id="{F57AF4CA-F025-45CA-B86B-D86DA3CB46A9}"/>
              </a:ext>
            </a:extLst>
          </p:cNvPr>
          <p:cNvPicPr>
            <a:picLocks noChangeAspect="1" noChangeArrowheads="1"/>
          </p:cNvPicPr>
          <p:nvPr/>
        </p:nvPicPr>
        <p:blipFill>
          <a:blip r:embed="rId74" cstate="print">
            <a:extLst>
              <a:ext uri="{28A0092B-C50C-407E-A947-70E740481C1C}">
                <a14:useLocalDpi xmlns:a14="http://schemas.microsoft.com/office/drawing/2010/main" val="0"/>
              </a:ext>
            </a:extLst>
          </a:blip>
          <a:srcRect/>
          <a:stretch>
            <a:fillRect/>
          </a:stretch>
        </p:blipFill>
        <p:spPr bwMode="auto">
          <a:xfrm>
            <a:off x="10957084" y="5512691"/>
            <a:ext cx="1199535" cy="31685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8" descr="Image result for elegus technologies">
            <a:extLst>
              <a:ext uri="{FF2B5EF4-FFF2-40B4-BE49-F238E27FC236}">
                <a16:creationId xmlns:a16="http://schemas.microsoft.com/office/drawing/2014/main" id="{503A353B-1B72-4A48-B965-36BD2FA4F9DB}"/>
              </a:ext>
            </a:extLst>
          </p:cNvPr>
          <p:cNvPicPr>
            <a:picLocks noChangeAspect="1" noChangeArrowheads="1"/>
          </p:cNvPicPr>
          <p:nvPr/>
        </p:nvPicPr>
        <p:blipFill>
          <a:blip r:embed="rId75" cstate="print">
            <a:extLst>
              <a:ext uri="{28A0092B-C50C-407E-A947-70E740481C1C}">
                <a14:useLocalDpi xmlns:a14="http://schemas.microsoft.com/office/drawing/2010/main" val="0"/>
              </a:ext>
            </a:extLst>
          </a:blip>
          <a:srcRect/>
          <a:stretch>
            <a:fillRect/>
          </a:stretch>
        </p:blipFill>
        <p:spPr bwMode="auto">
          <a:xfrm>
            <a:off x="10696524" y="4481027"/>
            <a:ext cx="1401216" cy="43037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36" descr="NEI Corporation">
            <a:extLst>
              <a:ext uri="{FF2B5EF4-FFF2-40B4-BE49-F238E27FC236}">
                <a16:creationId xmlns:a16="http://schemas.microsoft.com/office/drawing/2014/main" id="{8A672D1E-4FAC-4CB2-9462-F4179B36716C}"/>
              </a:ext>
            </a:extLst>
          </p:cNvPr>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10238288" y="3717743"/>
            <a:ext cx="1079717" cy="59984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6" descr="Image result for sf motors logo">
            <a:extLst>
              <a:ext uri="{FF2B5EF4-FFF2-40B4-BE49-F238E27FC236}">
                <a16:creationId xmlns:a16="http://schemas.microsoft.com/office/drawing/2014/main" id="{FC9AC93C-641B-4103-8F1E-37A64CBDCB6E}"/>
              </a:ext>
            </a:extLst>
          </p:cNvPr>
          <p:cNvPicPr>
            <a:picLocks noChangeAspect="1" noChangeArrowheads="1"/>
          </p:cNvPicPr>
          <p:nvPr/>
        </p:nvPicPr>
        <p:blipFill>
          <a:blip r:embed="rId77" cstate="print">
            <a:extLst>
              <a:ext uri="{28A0092B-C50C-407E-A947-70E740481C1C}">
                <a14:useLocalDpi xmlns:a14="http://schemas.microsoft.com/office/drawing/2010/main" val="0"/>
              </a:ext>
            </a:extLst>
          </a:blip>
          <a:srcRect/>
          <a:stretch>
            <a:fillRect/>
          </a:stretch>
        </p:blipFill>
        <p:spPr bwMode="auto">
          <a:xfrm>
            <a:off x="10492765" y="2554941"/>
            <a:ext cx="1587176" cy="12961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8">
            <a:extLst>
              <a:ext uri="{FF2B5EF4-FFF2-40B4-BE49-F238E27FC236}">
                <a16:creationId xmlns:a16="http://schemas.microsoft.com/office/drawing/2014/main" id="{A85061AE-E8F7-420A-B78C-E24418EC1089}"/>
              </a:ext>
            </a:extLst>
          </p:cNvPr>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10348281" y="3287276"/>
            <a:ext cx="1642660" cy="41066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Image result for saft">
            <a:extLst>
              <a:ext uri="{FF2B5EF4-FFF2-40B4-BE49-F238E27FC236}">
                <a16:creationId xmlns:a16="http://schemas.microsoft.com/office/drawing/2014/main" id="{7BD87E32-22D2-4882-A44A-EC8DBB7F4A24}"/>
              </a:ext>
            </a:extLst>
          </p:cNvPr>
          <p:cNvPicPr>
            <a:picLocks noChangeAspect="1" noChangeArrowheads="1"/>
          </p:cNvPicPr>
          <p:nvPr/>
        </p:nvPicPr>
        <p:blipFill rotWithShape="1">
          <a:blip r:embed="rId79" cstate="print">
            <a:extLst>
              <a:ext uri="{28A0092B-C50C-407E-A947-70E740481C1C}">
                <a14:useLocalDpi xmlns:a14="http://schemas.microsoft.com/office/drawing/2010/main" val="0"/>
              </a:ext>
            </a:extLst>
          </a:blip>
          <a:srcRect l="13735" r="16409"/>
          <a:stretch/>
        </p:blipFill>
        <p:spPr bwMode="auto">
          <a:xfrm>
            <a:off x="220539" y="1819110"/>
            <a:ext cx="504006" cy="66859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8" descr="Image result for vectren energy">
            <a:extLst>
              <a:ext uri="{FF2B5EF4-FFF2-40B4-BE49-F238E27FC236}">
                <a16:creationId xmlns:a16="http://schemas.microsoft.com/office/drawing/2014/main" id="{038DE0C5-5EC1-47DF-B06F-B0987401E744}"/>
              </a:ext>
            </a:extLst>
          </p:cNvPr>
          <p:cNvPicPr>
            <a:picLocks noChangeAspect="1" noChangeArrowheads="1"/>
          </p:cNvPicPr>
          <p:nvPr/>
        </p:nvPicPr>
        <p:blipFill>
          <a:blip r:embed="rId80" cstate="print">
            <a:extLst>
              <a:ext uri="{28A0092B-C50C-407E-A947-70E740481C1C}">
                <a14:useLocalDpi xmlns:a14="http://schemas.microsoft.com/office/drawing/2010/main" val="0"/>
              </a:ext>
            </a:extLst>
          </a:blip>
          <a:srcRect/>
          <a:stretch>
            <a:fillRect/>
          </a:stretch>
        </p:blipFill>
        <p:spPr bwMode="auto">
          <a:xfrm>
            <a:off x="9532403" y="4407632"/>
            <a:ext cx="948896" cy="30340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https://static.wixstatic.com/media/831ec7_51f044b7f1bf4557b5db422855f906d6.png/v1/fill/w_252,h_72,al_c,usm_0.66_1.00_0.01/831ec7_51f044b7f1bf4557b5db422855f906d6.png">
            <a:extLst>
              <a:ext uri="{FF2B5EF4-FFF2-40B4-BE49-F238E27FC236}">
                <a16:creationId xmlns:a16="http://schemas.microsoft.com/office/drawing/2014/main" id="{493BA603-0914-4D59-A188-374A49894540}"/>
              </a:ext>
            </a:extLst>
          </p:cNvPr>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10332449" y="5078406"/>
            <a:ext cx="1007905" cy="287973"/>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22" descr="Image result for feasible inc">
            <a:extLst>
              <a:ext uri="{FF2B5EF4-FFF2-40B4-BE49-F238E27FC236}">
                <a16:creationId xmlns:a16="http://schemas.microsoft.com/office/drawing/2014/main" id="{9F9B0670-DF0A-4D40-805F-A3D89FE673C0}"/>
              </a:ext>
            </a:extLst>
          </p:cNvPr>
          <p:cNvPicPr>
            <a:picLocks noChangeAspect="1" noChangeArrowheads="1"/>
          </p:cNvPicPr>
          <p:nvPr/>
        </p:nvPicPr>
        <p:blipFill>
          <a:blip r:embed="rId82" cstate="print">
            <a:extLst>
              <a:ext uri="{28A0092B-C50C-407E-A947-70E740481C1C}">
                <a14:useLocalDpi xmlns:a14="http://schemas.microsoft.com/office/drawing/2010/main" val="0"/>
              </a:ext>
            </a:extLst>
          </a:blip>
          <a:srcRect/>
          <a:stretch>
            <a:fillRect/>
          </a:stretch>
        </p:blipFill>
        <p:spPr bwMode="auto">
          <a:xfrm>
            <a:off x="10835263" y="1008530"/>
            <a:ext cx="1155679" cy="435747"/>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26" descr="Image result for mercedes benz logo">
            <a:extLst>
              <a:ext uri="{FF2B5EF4-FFF2-40B4-BE49-F238E27FC236}">
                <a16:creationId xmlns:a16="http://schemas.microsoft.com/office/drawing/2014/main" id="{5028A98C-A1EB-4F48-966A-D64A13647A9F}"/>
              </a:ext>
            </a:extLst>
          </p:cNvPr>
          <p:cNvPicPr>
            <a:picLocks noChangeAspect="1" noChangeArrowheads="1"/>
          </p:cNvPicPr>
          <p:nvPr/>
        </p:nvPicPr>
        <p:blipFill>
          <a:blip r:embed="rId83" cstate="print">
            <a:extLst>
              <a:ext uri="{28A0092B-C50C-407E-A947-70E740481C1C}">
                <a14:useLocalDpi xmlns:a14="http://schemas.microsoft.com/office/drawing/2010/main" val="0"/>
              </a:ext>
            </a:extLst>
          </a:blip>
          <a:srcRect/>
          <a:stretch>
            <a:fillRect/>
          </a:stretch>
        </p:blipFill>
        <p:spPr bwMode="auto">
          <a:xfrm>
            <a:off x="2385452" y="2849766"/>
            <a:ext cx="606184" cy="606184"/>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40" descr="Image result for ppg">
            <a:extLst>
              <a:ext uri="{FF2B5EF4-FFF2-40B4-BE49-F238E27FC236}">
                <a16:creationId xmlns:a16="http://schemas.microsoft.com/office/drawing/2014/main" id="{C93FB90E-6793-481B-A8BE-ADCC7CE9B420}"/>
              </a:ext>
            </a:extLst>
          </p:cNvPr>
          <p:cNvPicPr>
            <a:picLocks noChangeAspect="1" noChangeArrowheads="1"/>
          </p:cNvPicPr>
          <p:nvPr/>
        </p:nvPicPr>
        <p:blipFill>
          <a:blip r:embed="rId84" cstate="print">
            <a:extLst>
              <a:ext uri="{28A0092B-C50C-407E-A947-70E740481C1C}">
                <a14:useLocalDpi xmlns:a14="http://schemas.microsoft.com/office/drawing/2010/main" val="0"/>
              </a:ext>
            </a:extLst>
          </a:blip>
          <a:srcRect/>
          <a:stretch>
            <a:fillRect/>
          </a:stretch>
        </p:blipFill>
        <p:spPr bwMode="auto">
          <a:xfrm>
            <a:off x="1225008" y="4554673"/>
            <a:ext cx="541860" cy="420739"/>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44" descr="SACHEM, Inc.">
            <a:extLst>
              <a:ext uri="{FF2B5EF4-FFF2-40B4-BE49-F238E27FC236}">
                <a16:creationId xmlns:a16="http://schemas.microsoft.com/office/drawing/2014/main" id="{44746D44-DDFC-4754-9969-46CC212E84EF}"/>
              </a:ext>
            </a:extLst>
          </p:cNvPr>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93703" y="2636031"/>
            <a:ext cx="1253926" cy="524028"/>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4" descr="Image result for spiers new technologies">
            <a:extLst>
              <a:ext uri="{FF2B5EF4-FFF2-40B4-BE49-F238E27FC236}">
                <a16:creationId xmlns:a16="http://schemas.microsoft.com/office/drawing/2014/main" id="{00223C87-7E97-49CF-8C07-340388DA5C08}"/>
              </a:ext>
            </a:extLst>
          </p:cNvPr>
          <p:cNvPicPr>
            <a:picLocks noChangeAspect="1" noChangeArrowheads="1"/>
          </p:cNvPicPr>
          <p:nvPr/>
        </p:nvPicPr>
        <p:blipFill>
          <a:blip r:embed="rId86" cstate="print">
            <a:extLst>
              <a:ext uri="{28A0092B-C50C-407E-A947-70E740481C1C}">
                <a14:useLocalDpi xmlns:a14="http://schemas.microsoft.com/office/drawing/2010/main" val="0"/>
              </a:ext>
            </a:extLst>
          </a:blip>
          <a:srcRect/>
          <a:stretch>
            <a:fillRect/>
          </a:stretch>
        </p:blipFill>
        <p:spPr bwMode="auto">
          <a:xfrm>
            <a:off x="882547" y="3755660"/>
            <a:ext cx="1448277" cy="457616"/>
          </a:xfrm>
          <a:prstGeom prst="rect">
            <a:avLst/>
          </a:prstGeom>
          <a:noFill/>
          <a:extLst>
            <a:ext uri="{909E8E84-426E-40DD-AFC4-6F175D3DCCD1}">
              <a14:hiddenFill xmlns:a14="http://schemas.microsoft.com/office/drawing/2010/main">
                <a:solidFill>
                  <a:srgbClr val="FFFFFF"/>
                </a:solidFill>
              </a14:hiddenFill>
            </a:ext>
          </a:extLst>
        </p:spPr>
      </p:pic>
      <p:grpSp>
        <p:nvGrpSpPr>
          <p:cNvPr id="135" name="Group 134">
            <a:extLst>
              <a:ext uri="{FF2B5EF4-FFF2-40B4-BE49-F238E27FC236}">
                <a16:creationId xmlns:a16="http://schemas.microsoft.com/office/drawing/2014/main" id="{CFA92D3D-0235-434C-A67D-4E8DF6B2B4DE}"/>
              </a:ext>
            </a:extLst>
          </p:cNvPr>
          <p:cNvGrpSpPr>
            <a:grpSpLocks noChangeAspect="1"/>
          </p:cNvGrpSpPr>
          <p:nvPr/>
        </p:nvGrpSpPr>
        <p:grpSpPr>
          <a:xfrm>
            <a:off x="761523" y="1830178"/>
            <a:ext cx="1100563" cy="1128176"/>
            <a:chOff x="7708270" y="1869399"/>
            <a:chExt cx="9108361" cy="9236647"/>
          </a:xfrm>
        </p:grpSpPr>
        <p:pic>
          <p:nvPicPr>
            <p:cNvPr id="136" name="image1.png">
              <a:extLst>
                <a:ext uri="{FF2B5EF4-FFF2-40B4-BE49-F238E27FC236}">
                  <a16:creationId xmlns:a16="http://schemas.microsoft.com/office/drawing/2014/main" id="{CC2CD59E-6D91-4270-838C-E1AC872B7235}"/>
                </a:ext>
              </a:extLst>
            </p:cNvPr>
            <p:cNvPicPr>
              <a:picLocks noChangeAspect="1"/>
            </p:cNvPicPr>
            <p:nvPr/>
          </p:nvPicPr>
          <p:blipFill>
            <a:blip r:embed="rId87"/>
            <a:srcRect b="28282"/>
            <a:stretch>
              <a:fillRect/>
            </a:stretch>
          </p:blipFill>
          <p:spPr>
            <a:xfrm>
              <a:off x="7708270" y="1869399"/>
              <a:ext cx="9108361" cy="6624311"/>
            </a:xfrm>
            <a:prstGeom prst="rect">
              <a:avLst/>
            </a:prstGeom>
            <a:ln w="12700"/>
          </p:spPr>
        </p:pic>
        <p:pic>
          <p:nvPicPr>
            <p:cNvPr id="137" name="image1.png">
              <a:extLst>
                <a:ext uri="{FF2B5EF4-FFF2-40B4-BE49-F238E27FC236}">
                  <a16:creationId xmlns:a16="http://schemas.microsoft.com/office/drawing/2014/main" id="{2F7D0133-95B9-4EC5-8DEC-507ED5889ECF}"/>
                </a:ext>
              </a:extLst>
            </p:cNvPr>
            <p:cNvPicPr>
              <a:picLocks noChangeAspect="1"/>
            </p:cNvPicPr>
            <p:nvPr/>
          </p:nvPicPr>
          <p:blipFill>
            <a:blip r:embed="rId87"/>
            <a:srcRect t="70801"/>
            <a:stretch>
              <a:fillRect/>
            </a:stretch>
          </p:blipFill>
          <p:spPr>
            <a:xfrm>
              <a:off x="7708270" y="8409106"/>
              <a:ext cx="9108361" cy="2696940"/>
            </a:xfrm>
            <a:prstGeom prst="rect">
              <a:avLst/>
            </a:prstGeom>
            <a:ln w="12700"/>
          </p:spPr>
        </p:pic>
      </p:grpSp>
      <p:pic>
        <p:nvPicPr>
          <p:cNvPr id="65" name="Picture 20" descr="Image result for bellwether farms ohio">
            <a:extLst>
              <a:ext uri="{FF2B5EF4-FFF2-40B4-BE49-F238E27FC236}">
                <a16:creationId xmlns:a16="http://schemas.microsoft.com/office/drawing/2014/main" id="{B2562C76-D606-487D-A94F-A942CB979320}"/>
              </a:ext>
            </a:extLst>
          </p:cNvPr>
          <p:cNvPicPr>
            <a:picLocks noChangeAspect="1" noChangeArrowheads="1"/>
          </p:cNvPicPr>
          <p:nvPr/>
        </p:nvPicPr>
        <p:blipFill>
          <a:blip r:embed="rId88" cstate="print">
            <a:extLst>
              <a:ext uri="{28A0092B-C50C-407E-A947-70E740481C1C}">
                <a14:useLocalDpi xmlns:a14="http://schemas.microsoft.com/office/drawing/2010/main" val="0"/>
              </a:ext>
            </a:extLst>
          </a:blip>
          <a:srcRect/>
          <a:stretch>
            <a:fillRect/>
          </a:stretch>
        </p:blipFill>
        <p:spPr bwMode="auto">
          <a:xfrm>
            <a:off x="1368727" y="3028781"/>
            <a:ext cx="1000328" cy="33298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38" descr="Image result for olin brass">
            <a:extLst>
              <a:ext uri="{FF2B5EF4-FFF2-40B4-BE49-F238E27FC236}">
                <a16:creationId xmlns:a16="http://schemas.microsoft.com/office/drawing/2014/main" id="{250B66A2-80FD-4444-99A6-909B81D3CFB2}"/>
              </a:ext>
            </a:extLst>
          </p:cNvPr>
          <p:cNvPicPr>
            <a:picLocks noChangeAspect="1" noChangeArrowheads="1"/>
          </p:cNvPicPr>
          <p:nvPr/>
        </p:nvPicPr>
        <p:blipFill rotWithShape="1">
          <a:blip r:embed="rId89" cstate="print">
            <a:extLst>
              <a:ext uri="{28A0092B-C50C-407E-A947-70E740481C1C}">
                <a14:useLocalDpi xmlns:a14="http://schemas.microsoft.com/office/drawing/2010/main" val="0"/>
              </a:ext>
            </a:extLst>
          </a:blip>
          <a:srcRect t="17744" b="21810"/>
          <a:stretch/>
        </p:blipFill>
        <p:spPr bwMode="auto">
          <a:xfrm>
            <a:off x="376837" y="3248377"/>
            <a:ext cx="743752" cy="44956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0" descr="Image result for trumpf">
            <a:extLst>
              <a:ext uri="{FF2B5EF4-FFF2-40B4-BE49-F238E27FC236}">
                <a16:creationId xmlns:a16="http://schemas.microsoft.com/office/drawing/2014/main" id="{89703AA5-C886-40EA-8084-68A86E7449D1}"/>
              </a:ext>
            </a:extLst>
          </p:cNvPr>
          <p:cNvPicPr>
            <a:picLocks noChangeAspect="1" noChangeArrowheads="1"/>
          </p:cNvPicPr>
          <p:nvPr/>
        </p:nvPicPr>
        <p:blipFill>
          <a:blip r:embed="rId90" cstate="print">
            <a:extLst>
              <a:ext uri="{28A0092B-C50C-407E-A947-70E740481C1C}">
                <a14:useLocalDpi xmlns:a14="http://schemas.microsoft.com/office/drawing/2010/main" val="0"/>
              </a:ext>
            </a:extLst>
          </a:blip>
          <a:srcRect/>
          <a:stretch>
            <a:fillRect/>
          </a:stretch>
        </p:blipFill>
        <p:spPr bwMode="auto">
          <a:xfrm>
            <a:off x="11467568" y="3834542"/>
            <a:ext cx="566719" cy="56671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2" descr="Image result for unifrax">
            <a:extLst>
              <a:ext uri="{FF2B5EF4-FFF2-40B4-BE49-F238E27FC236}">
                <a16:creationId xmlns:a16="http://schemas.microsoft.com/office/drawing/2014/main" id="{442BE906-971A-43DF-B547-B846B606E7A3}"/>
              </a:ext>
            </a:extLst>
          </p:cNvPr>
          <p:cNvPicPr>
            <a:picLocks noChangeAspect="1" noChangeArrowheads="1"/>
          </p:cNvPicPr>
          <p:nvPr/>
        </p:nvPicPr>
        <p:blipFill>
          <a:blip r:embed="rId91" cstate="print">
            <a:extLst>
              <a:ext uri="{28A0092B-C50C-407E-A947-70E740481C1C}">
                <a14:useLocalDpi xmlns:a14="http://schemas.microsoft.com/office/drawing/2010/main" val="0"/>
              </a:ext>
            </a:extLst>
          </a:blip>
          <a:srcRect/>
          <a:stretch>
            <a:fillRect/>
          </a:stretch>
        </p:blipFill>
        <p:spPr bwMode="auto">
          <a:xfrm>
            <a:off x="371248" y="1491671"/>
            <a:ext cx="1219988" cy="25644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6" descr="http://www.solarjuice.com.au/wp-content/uploads/2015/05/LG_Chem.jpg">
            <a:extLst>
              <a:ext uri="{FF2B5EF4-FFF2-40B4-BE49-F238E27FC236}">
                <a16:creationId xmlns:a16="http://schemas.microsoft.com/office/drawing/2014/main" id="{B01E9991-45A5-4B4A-B4D2-6F3825A5141B}"/>
              </a:ext>
            </a:extLst>
          </p:cNvPr>
          <p:cNvPicPr>
            <a:picLocks noChangeAspect="1" noChangeArrowheads="1"/>
          </p:cNvPicPr>
          <p:nvPr/>
        </p:nvPicPr>
        <p:blipFill>
          <a:blip r:embed="rId92" cstate="print">
            <a:extLst>
              <a:ext uri="{28A0092B-C50C-407E-A947-70E740481C1C}">
                <a14:useLocalDpi xmlns:a14="http://schemas.microsoft.com/office/drawing/2010/main" val="0"/>
              </a:ext>
            </a:extLst>
          </a:blip>
          <a:srcRect/>
          <a:stretch>
            <a:fillRect/>
          </a:stretch>
        </p:blipFill>
        <p:spPr bwMode="auto">
          <a:xfrm>
            <a:off x="9361337" y="1802822"/>
            <a:ext cx="1107754" cy="28147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6" descr="ISOtunes Audio">
            <a:extLst>
              <a:ext uri="{FF2B5EF4-FFF2-40B4-BE49-F238E27FC236}">
                <a16:creationId xmlns:a16="http://schemas.microsoft.com/office/drawing/2014/main" id="{2A613EAA-5B87-45D4-AD11-F9C7ECCECBD1}"/>
              </a:ext>
            </a:extLst>
          </p:cNvPr>
          <p:cNvPicPr>
            <a:picLocks noChangeAspect="1" noChangeArrowheads="1"/>
          </p:cNvPicPr>
          <p:nvPr/>
        </p:nvPicPr>
        <p:blipFill>
          <a:blip r:embed="rId93" cstate="print">
            <a:extLst>
              <a:ext uri="{28A0092B-C50C-407E-A947-70E740481C1C}">
                <a14:useLocalDpi xmlns:a14="http://schemas.microsoft.com/office/drawing/2010/main" val="0"/>
              </a:ext>
            </a:extLst>
          </a:blip>
          <a:srcRect/>
          <a:stretch>
            <a:fillRect/>
          </a:stretch>
        </p:blipFill>
        <p:spPr bwMode="auto">
          <a:xfrm>
            <a:off x="10691172" y="6337064"/>
            <a:ext cx="1202198" cy="249236"/>
          </a:xfrm>
          <a:prstGeom prst="rect">
            <a:avLst/>
          </a:prstGeom>
          <a:solidFill>
            <a:schemeClr val="bg1">
              <a:lumMod val="85000"/>
            </a:schemeClr>
          </a:solidFill>
        </p:spPr>
      </p:pic>
      <p:pic>
        <p:nvPicPr>
          <p:cNvPr id="77" name="Picture 8" descr="Image result for fisker automotive logo">
            <a:extLst>
              <a:ext uri="{FF2B5EF4-FFF2-40B4-BE49-F238E27FC236}">
                <a16:creationId xmlns:a16="http://schemas.microsoft.com/office/drawing/2014/main" id="{84629FAC-7F83-4435-9C3D-A91A817016B5}"/>
              </a:ext>
            </a:extLst>
          </p:cNvPr>
          <p:cNvPicPr>
            <a:picLocks noChangeAspect="1" noChangeArrowheads="1"/>
          </p:cNvPicPr>
          <p:nvPr/>
        </p:nvPicPr>
        <p:blipFill>
          <a:blip r:embed="rId94" cstate="print">
            <a:extLst>
              <a:ext uri="{28A0092B-C50C-407E-A947-70E740481C1C}">
                <a14:useLocalDpi xmlns:a14="http://schemas.microsoft.com/office/drawing/2010/main" val="0"/>
              </a:ext>
            </a:extLst>
          </a:blip>
          <a:srcRect/>
          <a:stretch>
            <a:fillRect/>
          </a:stretch>
        </p:blipFill>
        <p:spPr bwMode="auto">
          <a:xfrm>
            <a:off x="52192" y="3668744"/>
            <a:ext cx="499845" cy="49984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Image result for alpha-en">
            <a:extLst>
              <a:ext uri="{FF2B5EF4-FFF2-40B4-BE49-F238E27FC236}">
                <a16:creationId xmlns:a16="http://schemas.microsoft.com/office/drawing/2014/main" id="{3E7A58EE-5FB3-4E97-9633-468C5078BB80}"/>
              </a:ext>
            </a:extLst>
          </p:cNvPr>
          <p:cNvPicPr>
            <a:picLocks noChangeAspect="1" noChangeArrowheads="1"/>
          </p:cNvPicPr>
          <p:nvPr/>
        </p:nvPicPr>
        <p:blipFill>
          <a:blip r:embed="rId95" cstate="print">
            <a:extLst>
              <a:ext uri="{28A0092B-C50C-407E-A947-70E740481C1C}">
                <a14:useLocalDpi xmlns:a14="http://schemas.microsoft.com/office/drawing/2010/main" val="0"/>
              </a:ext>
            </a:extLst>
          </a:blip>
          <a:srcRect/>
          <a:stretch>
            <a:fillRect/>
          </a:stretch>
        </p:blipFill>
        <p:spPr bwMode="auto">
          <a:xfrm>
            <a:off x="6250454" y="1674395"/>
            <a:ext cx="1563388" cy="428246"/>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 descr="Image result for bose logo">
            <a:extLst>
              <a:ext uri="{FF2B5EF4-FFF2-40B4-BE49-F238E27FC236}">
                <a16:creationId xmlns:a16="http://schemas.microsoft.com/office/drawing/2014/main" id="{1CB0327C-4D2F-4CDF-8A4A-C146A4A49F4C}"/>
              </a:ext>
            </a:extLst>
          </p:cNvPr>
          <p:cNvPicPr>
            <a:picLocks noChangeAspect="1" noChangeArrowheads="1"/>
          </p:cNvPicPr>
          <p:nvPr/>
        </p:nvPicPr>
        <p:blipFill rotWithShape="1">
          <a:blip r:embed="rId96" cstate="print">
            <a:extLst>
              <a:ext uri="{28A0092B-C50C-407E-A947-70E740481C1C}">
                <a14:useLocalDpi xmlns:a14="http://schemas.microsoft.com/office/drawing/2010/main" val="0"/>
              </a:ext>
            </a:extLst>
          </a:blip>
          <a:srcRect l="7843" t="40196" r="7843" b="41736"/>
          <a:stretch/>
        </p:blipFill>
        <p:spPr bwMode="auto">
          <a:xfrm>
            <a:off x="67336" y="1143000"/>
            <a:ext cx="1254958" cy="26894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54" descr="Image result for volexion">
            <a:extLst>
              <a:ext uri="{FF2B5EF4-FFF2-40B4-BE49-F238E27FC236}">
                <a16:creationId xmlns:a16="http://schemas.microsoft.com/office/drawing/2014/main" id="{069DD855-6264-4E6C-9A76-20EA3EEE5BEC}"/>
              </a:ext>
            </a:extLst>
          </p:cNvPr>
          <p:cNvPicPr>
            <a:picLocks noChangeAspect="1" noChangeArrowheads="1"/>
          </p:cNvPicPr>
          <p:nvPr/>
        </p:nvPicPr>
        <p:blipFill>
          <a:blip r:embed="rId97" cstate="print">
            <a:extLst>
              <a:ext uri="{28A0092B-C50C-407E-A947-70E740481C1C}">
                <a14:useLocalDpi xmlns:a14="http://schemas.microsoft.com/office/drawing/2010/main" val="0"/>
              </a:ext>
            </a:extLst>
          </a:blip>
          <a:srcRect/>
          <a:stretch>
            <a:fillRect/>
          </a:stretch>
        </p:blipFill>
        <p:spPr bwMode="auto">
          <a:xfrm>
            <a:off x="5552263" y="3807261"/>
            <a:ext cx="940423" cy="418489"/>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56" descr="Image result for xerion battery">
            <a:extLst>
              <a:ext uri="{FF2B5EF4-FFF2-40B4-BE49-F238E27FC236}">
                <a16:creationId xmlns:a16="http://schemas.microsoft.com/office/drawing/2014/main" id="{C513F6A9-3C93-40C3-8211-35C931DAA8C8}"/>
              </a:ext>
            </a:extLst>
          </p:cNvPr>
          <p:cNvPicPr>
            <a:picLocks noChangeAspect="1" noChangeArrowheads="1"/>
          </p:cNvPicPr>
          <p:nvPr/>
        </p:nvPicPr>
        <p:blipFill>
          <a:blip r:embed="rId98" cstate="print">
            <a:extLst>
              <a:ext uri="{28A0092B-C50C-407E-A947-70E740481C1C}">
                <a14:useLocalDpi xmlns:a14="http://schemas.microsoft.com/office/drawing/2010/main" val="0"/>
              </a:ext>
            </a:extLst>
          </a:blip>
          <a:srcRect/>
          <a:stretch>
            <a:fillRect/>
          </a:stretch>
        </p:blipFill>
        <p:spPr bwMode="auto">
          <a:xfrm>
            <a:off x="10559434" y="2072370"/>
            <a:ext cx="959780" cy="42177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Image result for inscope medical">
            <a:extLst>
              <a:ext uri="{FF2B5EF4-FFF2-40B4-BE49-F238E27FC236}">
                <a16:creationId xmlns:a16="http://schemas.microsoft.com/office/drawing/2014/main" id="{75ECDEF6-9FFD-4891-8A5C-1598BCF0F33E}"/>
              </a:ext>
            </a:extLst>
          </p:cNvPr>
          <p:cNvPicPr>
            <a:picLocks noChangeAspect="1" noChangeArrowheads="1"/>
          </p:cNvPicPr>
          <p:nvPr/>
        </p:nvPicPr>
        <p:blipFill rotWithShape="1">
          <a:blip r:embed="rId99" cstate="print">
            <a:extLst>
              <a:ext uri="{28A0092B-C50C-407E-A947-70E740481C1C}">
                <a14:useLocalDpi xmlns:a14="http://schemas.microsoft.com/office/drawing/2010/main" val="0"/>
              </a:ext>
            </a:extLst>
          </a:blip>
          <a:srcRect t="28690" b="29298"/>
          <a:stretch/>
        </p:blipFill>
        <p:spPr bwMode="auto">
          <a:xfrm>
            <a:off x="10631335" y="1479177"/>
            <a:ext cx="1258861" cy="302214"/>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Image result for eagle picher">
            <a:extLst>
              <a:ext uri="{FF2B5EF4-FFF2-40B4-BE49-F238E27FC236}">
                <a16:creationId xmlns:a16="http://schemas.microsoft.com/office/drawing/2014/main" id="{1ABED9F6-66E1-4DC2-8C02-13ACF504B64A}"/>
              </a:ext>
            </a:extLst>
          </p:cNvPr>
          <p:cNvPicPr>
            <a:picLocks noChangeAspect="1" noChangeArrowheads="1"/>
          </p:cNvPicPr>
          <p:nvPr/>
        </p:nvPicPr>
        <p:blipFill>
          <a:blip r:embed="rId100" cstate="print">
            <a:extLst>
              <a:ext uri="{28A0092B-C50C-407E-A947-70E740481C1C}">
                <a14:useLocalDpi xmlns:a14="http://schemas.microsoft.com/office/drawing/2010/main" val="0"/>
              </a:ext>
            </a:extLst>
          </a:blip>
          <a:srcRect/>
          <a:stretch>
            <a:fillRect/>
          </a:stretch>
        </p:blipFill>
        <p:spPr bwMode="auto">
          <a:xfrm>
            <a:off x="11205883" y="1815353"/>
            <a:ext cx="892464" cy="337209"/>
          </a:xfrm>
          <a:prstGeom prst="rect">
            <a:avLst/>
          </a:prstGeom>
          <a:noFill/>
          <a:extLst>
            <a:ext uri="{909E8E84-426E-40DD-AFC4-6F175D3DCCD1}">
              <a14:hiddenFill xmlns:a14="http://schemas.microsoft.com/office/drawing/2010/main">
                <a:solidFill>
                  <a:srgbClr val="FFFFFF"/>
                </a:solidFill>
              </a14:hiddenFill>
            </a:ext>
          </a:extLst>
        </p:spPr>
      </p:pic>
      <p:sp>
        <p:nvSpPr>
          <p:cNvPr id="105" name="Title 2">
            <a:extLst>
              <a:ext uri="{FF2B5EF4-FFF2-40B4-BE49-F238E27FC236}">
                <a16:creationId xmlns:a16="http://schemas.microsoft.com/office/drawing/2014/main" id="{8B777D8A-C978-4D85-87A4-389A69A907C9}"/>
              </a:ext>
            </a:extLst>
          </p:cNvPr>
          <p:cNvSpPr txBox="1">
            <a:spLocks/>
          </p:cNvSpPr>
          <p:nvPr/>
        </p:nvSpPr>
        <p:spPr>
          <a:xfrm>
            <a:off x="-218792" y="256941"/>
            <a:ext cx="3356439" cy="617118"/>
          </a:xfrm>
          <a:prstGeom prst="rect">
            <a:avLst/>
          </a:prstGeom>
          <a:effectLst>
            <a:softEdge rad="31750"/>
          </a:effectLst>
        </p:spPr>
        <p:txBody>
          <a:bodyPr vert="horz" lIns="89831" tIns="44915" rIns="89831" bIns="44915" rtlCol="0" anchor="t">
            <a:noAutofit/>
          </a:bodyPr>
          <a:lstStyle>
            <a:lvl1pPr algn="ctr" defTabSz="1018002" rtl="0" eaLnBrk="1" latinLnBrk="0" hangingPunct="1">
              <a:spcBef>
                <a:spcPct val="0"/>
              </a:spcBef>
              <a:buNone/>
              <a:defRPr sz="4899" kern="1200">
                <a:solidFill>
                  <a:schemeClr val="tx1"/>
                </a:solidFill>
                <a:latin typeface="+mj-lt"/>
                <a:ea typeface="+mj-ea"/>
                <a:cs typeface="+mj-cs"/>
              </a:defRPr>
            </a:lvl1pPr>
          </a:lstStyle>
          <a:p>
            <a:pPr defTabSz="898285"/>
            <a:r>
              <a:rPr lang="en-US" sz="3088" b="1" dirty="0">
                <a:solidFill>
                  <a:prstClr val="black"/>
                </a:solidFill>
                <a:latin typeface="Arial" panose="020B0604020202020204"/>
              </a:rPr>
              <a:t>Thank You!</a:t>
            </a:r>
          </a:p>
        </p:txBody>
      </p:sp>
      <p:sp>
        <p:nvSpPr>
          <p:cNvPr id="113" name="TextBox 112">
            <a:extLst>
              <a:ext uri="{FF2B5EF4-FFF2-40B4-BE49-F238E27FC236}">
                <a16:creationId xmlns:a16="http://schemas.microsoft.com/office/drawing/2014/main" id="{94F0F515-10E3-4823-92BF-637E6583DE96}"/>
              </a:ext>
            </a:extLst>
          </p:cNvPr>
          <p:cNvSpPr txBox="1"/>
          <p:nvPr/>
        </p:nvSpPr>
        <p:spPr>
          <a:xfrm>
            <a:off x="2801471" y="288902"/>
            <a:ext cx="5685966" cy="462751"/>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898360"/>
            <a:r>
              <a:rPr lang="en-US" sz="2118" dirty="0">
                <a:solidFill>
                  <a:prstClr val="black"/>
                </a:solidFill>
                <a:latin typeface="Arial" panose="020B0604020202020204"/>
              </a:rPr>
              <a:t>Find Out More @ </a:t>
            </a:r>
            <a:r>
              <a:rPr lang="en-US" sz="2118" b="1" dirty="0">
                <a:solidFill>
                  <a:prstClr val="black"/>
                </a:solidFill>
                <a:latin typeface="Arial" panose="020B0604020202020204"/>
                <a:hlinkClick r:id="rId101"/>
              </a:rPr>
              <a:t>www.BICIndiana.com</a:t>
            </a:r>
            <a:endParaRPr lang="en-US" sz="2118" b="1" dirty="0">
              <a:solidFill>
                <a:prstClr val="black"/>
              </a:solidFill>
              <a:latin typeface="Arial" panose="020B0604020202020204"/>
            </a:endParaRPr>
          </a:p>
        </p:txBody>
      </p:sp>
      <p:pic>
        <p:nvPicPr>
          <p:cNvPr id="4098" name="Picture 2" descr="Subaru - Wikipedia">
            <a:extLst>
              <a:ext uri="{FF2B5EF4-FFF2-40B4-BE49-F238E27FC236}">
                <a16:creationId xmlns:a16="http://schemas.microsoft.com/office/drawing/2014/main" id="{ABF1C6EC-61BD-4FF1-B04C-81AFDF17FE9D}"/>
              </a:ext>
            </a:extLst>
          </p:cNvPr>
          <p:cNvPicPr>
            <a:picLocks noChangeAspect="1" noChangeArrowheads="1"/>
          </p:cNvPicPr>
          <p:nvPr/>
        </p:nvPicPr>
        <p:blipFill>
          <a:blip r:embed="rId102">
            <a:extLst>
              <a:ext uri="{28A0092B-C50C-407E-A947-70E740481C1C}">
                <a14:useLocalDpi xmlns:a14="http://schemas.microsoft.com/office/drawing/2010/main" val="0"/>
              </a:ext>
            </a:extLst>
          </a:blip>
          <a:srcRect/>
          <a:stretch>
            <a:fillRect/>
          </a:stretch>
        </p:blipFill>
        <p:spPr bwMode="auto">
          <a:xfrm>
            <a:off x="127423" y="6105142"/>
            <a:ext cx="850189" cy="5101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FLUX Lighting Logo">
            <a:extLst>
              <a:ext uri="{FF2B5EF4-FFF2-40B4-BE49-F238E27FC236}">
                <a16:creationId xmlns:a16="http://schemas.microsoft.com/office/drawing/2014/main" id="{D98BEBB3-638C-4FDC-AE03-BF7D98AD7C2C}"/>
              </a:ext>
            </a:extLst>
          </p:cNvPr>
          <p:cNvPicPr>
            <a:picLocks noChangeAspect="1" noChangeArrowheads="1"/>
          </p:cNvPicPr>
          <p:nvPr/>
        </p:nvPicPr>
        <p:blipFill>
          <a:blip r:embed="rId103">
            <a:extLst>
              <a:ext uri="{28A0092B-C50C-407E-A947-70E740481C1C}">
                <a14:useLocalDpi xmlns:a14="http://schemas.microsoft.com/office/drawing/2010/main" val="0"/>
              </a:ext>
            </a:extLst>
          </a:blip>
          <a:srcRect/>
          <a:stretch>
            <a:fillRect/>
          </a:stretch>
        </p:blipFill>
        <p:spPr bwMode="auto">
          <a:xfrm>
            <a:off x="10843113" y="2870146"/>
            <a:ext cx="1025889" cy="2975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oyota Visual Identity System">
            <a:extLst>
              <a:ext uri="{FF2B5EF4-FFF2-40B4-BE49-F238E27FC236}">
                <a16:creationId xmlns:a16="http://schemas.microsoft.com/office/drawing/2014/main" id="{827E4DEA-082F-CCE5-8288-CD84B5E804E6}"/>
              </a:ext>
            </a:extLst>
          </p:cNvPr>
          <p:cNvPicPr>
            <a:picLocks noChangeAspect="1" noChangeArrowheads="1"/>
          </p:cNvPicPr>
          <p:nvPr/>
        </p:nvPicPr>
        <p:blipFill>
          <a:blip r:embed="rId104" cstate="print">
            <a:extLst>
              <a:ext uri="{28A0092B-C50C-407E-A947-70E740481C1C}">
                <a14:useLocalDpi xmlns:a14="http://schemas.microsoft.com/office/drawing/2010/main" val="0"/>
              </a:ext>
            </a:extLst>
          </a:blip>
          <a:srcRect/>
          <a:stretch>
            <a:fillRect/>
          </a:stretch>
        </p:blipFill>
        <p:spPr bwMode="auto">
          <a:xfrm>
            <a:off x="10266270" y="5883944"/>
            <a:ext cx="1467165" cy="40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About Us: Honda Services &amp; Quality Cars | Honda">
            <a:extLst>
              <a:ext uri="{FF2B5EF4-FFF2-40B4-BE49-F238E27FC236}">
                <a16:creationId xmlns:a16="http://schemas.microsoft.com/office/drawing/2014/main" id="{E4E5E73E-9BF7-37D8-AF3E-A5BF2EF9528F}"/>
              </a:ext>
            </a:extLst>
          </p:cNvPr>
          <p:cNvPicPr>
            <a:picLocks noChangeAspect="1" noChangeArrowheads="1"/>
          </p:cNvPicPr>
          <p:nvPr/>
        </p:nvPicPr>
        <p:blipFill>
          <a:blip r:embed="rId105" cstate="print">
            <a:extLst>
              <a:ext uri="{28A0092B-C50C-407E-A947-70E740481C1C}">
                <a14:useLocalDpi xmlns:a14="http://schemas.microsoft.com/office/drawing/2010/main" val="0"/>
              </a:ext>
            </a:extLst>
          </a:blip>
          <a:srcRect/>
          <a:stretch>
            <a:fillRect/>
          </a:stretch>
        </p:blipFill>
        <p:spPr bwMode="auto">
          <a:xfrm>
            <a:off x="1997397" y="5076556"/>
            <a:ext cx="1077276" cy="23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44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7" descr="C:\Users\reikosugiyama\AppData\Local\Microsoft\Windows\Temporary Internet Files\Content.IE5\R16IL3R8\海外事務所201510.gif">
            <a:extLst>
              <a:ext uri="{FF2B5EF4-FFF2-40B4-BE49-F238E27FC236}">
                <a16:creationId xmlns:a16="http://schemas.microsoft.com/office/drawing/2014/main" id="{6507AA98-605A-433E-9869-E87A17B1C36A}"/>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5950860" y="4285062"/>
            <a:ext cx="3086392" cy="2048333"/>
          </a:xfrm>
          <a:prstGeom prst="rect">
            <a:avLst/>
          </a:prstGeom>
          <a:ln>
            <a:noFill/>
          </a:ln>
          <a:effectLst/>
        </p:spPr>
      </p:pic>
      <p:pic>
        <p:nvPicPr>
          <p:cNvPr id="10" name="Picture 13" descr="C:\Users\DAISAK~1\AppData\Local\Temp\notes734758\Japan_eng.jpg">
            <a:extLst>
              <a:ext uri="{FF2B5EF4-FFF2-40B4-BE49-F238E27FC236}">
                <a16:creationId xmlns:a16="http://schemas.microsoft.com/office/drawing/2014/main" id="{B1FA9D55-80BA-4788-B455-B858394DD09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04604" y="4455866"/>
            <a:ext cx="2476940" cy="2010416"/>
          </a:xfrm>
          <a:prstGeom prst="rect">
            <a:avLst/>
          </a:prstGeom>
          <a:noFill/>
          <a:ln w="9525">
            <a:noFill/>
            <a:miter lim="800000"/>
            <a:headEnd/>
            <a:tailEnd/>
          </a:ln>
          <a:effectLst/>
        </p:spPr>
      </p:pic>
      <p:sp>
        <p:nvSpPr>
          <p:cNvPr id="12" name="正方形/長方形 19">
            <a:extLst>
              <a:ext uri="{FF2B5EF4-FFF2-40B4-BE49-F238E27FC236}">
                <a16:creationId xmlns:a16="http://schemas.microsoft.com/office/drawing/2014/main" id="{4EEE9920-89A8-4A63-A8CA-C558BDE33AB7}"/>
              </a:ext>
            </a:extLst>
          </p:cNvPr>
          <p:cNvSpPr/>
          <p:nvPr/>
        </p:nvSpPr>
        <p:spPr>
          <a:xfrm>
            <a:off x="5950860" y="4119615"/>
            <a:ext cx="3086391" cy="305468"/>
          </a:xfrm>
          <a:prstGeom prst="rect">
            <a:avLst/>
          </a:prstGeom>
          <a:solidFill>
            <a:srgbClr val="002060"/>
          </a:solidFill>
        </p:spPr>
        <p:txBody>
          <a:bodyPr wrap="square">
            <a:spAutoFit/>
          </a:bodyPr>
          <a:lstStyle/>
          <a:p>
            <a:pPr algn="ctr" defTabSz="633062">
              <a:defRPr/>
            </a:pPr>
            <a:r>
              <a:rPr kumimoji="1" lang="en-US" sz="1385" b="1" dirty="0">
                <a:solidFill>
                  <a:prstClr val="white"/>
                </a:solidFill>
                <a:latin typeface="Calibri"/>
                <a:ea typeface="メイリオ"/>
                <a:cs typeface="Times New Roman" pitchFamily="18" charset="0"/>
              </a:rPr>
              <a:t>74 Offices in 54 Countries</a:t>
            </a:r>
            <a:endParaRPr kumimoji="1" lang="en-US" sz="1385" b="1" dirty="0">
              <a:solidFill>
                <a:prstClr val="white"/>
              </a:solidFill>
              <a:latin typeface="Calibri"/>
              <a:ea typeface="メイリオ"/>
            </a:endParaRPr>
          </a:p>
        </p:txBody>
      </p:sp>
      <p:sp>
        <p:nvSpPr>
          <p:cNvPr id="13" name="正方形/長方形 33">
            <a:extLst>
              <a:ext uri="{FF2B5EF4-FFF2-40B4-BE49-F238E27FC236}">
                <a16:creationId xmlns:a16="http://schemas.microsoft.com/office/drawing/2014/main" id="{D2B0E117-900C-4851-A457-96FB20B0869B}"/>
              </a:ext>
            </a:extLst>
          </p:cNvPr>
          <p:cNvSpPr/>
          <p:nvPr/>
        </p:nvSpPr>
        <p:spPr>
          <a:xfrm>
            <a:off x="3204602" y="4119615"/>
            <a:ext cx="2592288" cy="305468"/>
          </a:xfrm>
          <a:prstGeom prst="rect">
            <a:avLst/>
          </a:prstGeom>
          <a:solidFill>
            <a:srgbClr val="002060"/>
          </a:solidFill>
        </p:spPr>
        <p:txBody>
          <a:bodyPr wrap="square">
            <a:spAutoFit/>
          </a:bodyPr>
          <a:lstStyle/>
          <a:p>
            <a:pPr algn="ctr" defTabSz="633062">
              <a:defRPr/>
            </a:pPr>
            <a:r>
              <a:rPr kumimoji="1" lang="en-US" sz="1385" b="1" dirty="0">
                <a:solidFill>
                  <a:prstClr val="white"/>
                </a:solidFill>
                <a:latin typeface="Calibri"/>
                <a:ea typeface="メイリオ"/>
                <a:cs typeface="Times New Roman" pitchFamily="18" charset="0"/>
              </a:rPr>
              <a:t>47 Offices in Japan</a:t>
            </a:r>
            <a:endParaRPr kumimoji="1" lang="en-US" sz="1385" b="1" dirty="0">
              <a:solidFill>
                <a:prstClr val="white"/>
              </a:solidFill>
              <a:latin typeface="Calibri"/>
              <a:ea typeface="メイリオ"/>
            </a:endParaRPr>
          </a:p>
        </p:txBody>
      </p:sp>
      <p:sp>
        <p:nvSpPr>
          <p:cNvPr id="21" name="正方形/長方形 6">
            <a:extLst>
              <a:ext uri="{FF2B5EF4-FFF2-40B4-BE49-F238E27FC236}">
                <a16:creationId xmlns:a16="http://schemas.microsoft.com/office/drawing/2014/main" id="{DA10DB8F-88D0-443B-8B52-FC2D60EF8796}"/>
              </a:ext>
            </a:extLst>
          </p:cNvPr>
          <p:cNvSpPr/>
          <p:nvPr/>
        </p:nvSpPr>
        <p:spPr>
          <a:xfrm>
            <a:off x="1907109" y="990402"/>
            <a:ext cx="8377782" cy="1231106"/>
          </a:xfrm>
          <a:prstGeom prst="rect">
            <a:avLst/>
          </a:prstGeom>
          <a:solidFill>
            <a:srgbClr val="F9F3EE">
              <a:alpha val="12000"/>
            </a:srgbClr>
          </a:solidFill>
        </p:spPr>
        <p:txBody>
          <a:bodyPr wrap="square">
            <a:spAutoFit/>
          </a:bodyPr>
          <a:lstStyle/>
          <a:p>
            <a:pPr defTabSz="633062">
              <a:defRPr/>
            </a:pPr>
            <a:r>
              <a:rPr kumimoji="1" lang="en-US" sz="1600" dirty="0">
                <a:solidFill>
                  <a:prstClr val="black"/>
                </a:solidFill>
                <a:latin typeface="Calibri"/>
                <a:ea typeface="メイリオ"/>
                <a:cs typeface="Times New Roman" pitchFamily="18" charset="0"/>
              </a:rPr>
              <a:t>JETRO (the Japan External Trade Organization) is the official trade and</a:t>
            </a:r>
            <a:br>
              <a:rPr kumimoji="1" lang="en-US" sz="1600" dirty="0">
                <a:solidFill>
                  <a:prstClr val="black"/>
                </a:solidFill>
                <a:latin typeface="Calibri"/>
                <a:ea typeface="メイリオ"/>
                <a:cs typeface="Times New Roman" pitchFamily="18" charset="0"/>
              </a:rPr>
            </a:br>
            <a:r>
              <a:rPr kumimoji="1" lang="en-US" sz="1600" dirty="0">
                <a:solidFill>
                  <a:prstClr val="black"/>
                </a:solidFill>
                <a:latin typeface="Calibri"/>
                <a:ea typeface="メイリオ"/>
                <a:cs typeface="Times New Roman" pitchFamily="18" charset="0"/>
              </a:rPr>
              <a:t>investment promotion agency of the government of Japan.</a:t>
            </a:r>
            <a:br>
              <a:rPr kumimoji="1" lang="en-US" sz="1000" dirty="0">
                <a:solidFill>
                  <a:prstClr val="black"/>
                </a:solidFill>
                <a:latin typeface="Calibri"/>
                <a:ea typeface="メイリオ"/>
                <a:cs typeface="Times New Roman" pitchFamily="18" charset="0"/>
              </a:rPr>
            </a:br>
            <a:endParaRPr kumimoji="1" lang="en-US" sz="1000" dirty="0">
              <a:solidFill>
                <a:prstClr val="black"/>
              </a:solidFill>
              <a:latin typeface="Calibri"/>
              <a:ea typeface="メイリオ"/>
              <a:cs typeface="Times New Roman" pitchFamily="18" charset="0"/>
            </a:endParaRPr>
          </a:p>
          <a:p>
            <a:pPr defTabSz="633062">
              <a:defRPr/>
            </a:pPr>
            <a:r>
              <a:rPr kumimoji="1" lang="en-US" sz="1600" dirty="0">
                <a:solidFill>
                  <a:prstClr val="black"/>
                </a:solidFill>
                <a:latin typeface="Calibri"/>
                <a:ea typeface="メイリオ"/>
                <a:cs typeface="Times New Roman" pitchFamily="18" charset="0"/>
              </a:rPr>
              <a:t>Headquartered in Tokyo with 47 offices in Japan and 74 offices in 54 countries. </a:t>
            </a:r>
            <a:br>
              <a:rPr kumimoji="1" lang="en-US" sz="1600" dirty="0">
                <a:solidFill>
                  <a:prstClr val="black"/>
                </a:solidFill>
                <a:latin typeface="Calibri"/>
                <a:ea typeface="メイリオ"/>
                <a:cs typeface="Times New Roman" pitchFamily="18" charset="0"/>
              </a:rPr>
            </a:br>
            <a:r>
              <a:rPr kumimoji="1" lang="en-US" sz="1600" dirty="0">
                <a:solidFill>
                  <a:prstClr val="black"/>
                </a:solidFill>
                <a:latin typeface="Calibri"/>
                <a:ea typeface="メイリオ"/>
                <a:cs typeface="Times New Roman" pitchFamily="18" charset="0"/>
              </a:rPr>
              <a:t>6 locations in the US; New York, San Francisco, Chicago, Los Angeles, Atlanta, Houston in the U.S.</a:t>
            </a:r>
          </a:p>
        </p:txBody>
      </p:sp>
      <p:sp>
        <p:nvSpPr>
          <p:cNvPr id="16" name="AutoShape 2"/>
          <p:cNvSpPr txBox="1">
            <a:spLocks noChangeArrowheads="1"/>
          </p:cNvSpPr>
          <p:nvPr/>
        </p:nvSpPr>
        <p:spPr>
          <a:xfrm>
            <a:off x="1859181" y="125871"/>
            <a:ext cx="2839340" cy="526634"/>
          </a:xfrm>
          <a:prstGeom prst="rect">
            <a:avLst/>
          </a:prstGeom>
          <a:noFill/>
          <a:ln w="12700">
            <a:noFill/>
            <a:round/>
            <a:headEnd type="none" w="med" len="med"/>
            <a:tailEnd type="none" w="med" len="med"/>
          </a:ln>
        </p:spPr>
        <p:txBody>
          <a:bodyPr vert="horz" lIns="91440" tIns="45720" rIns="91440" bIns="45720" rtlCol="0" anchor="ctr">
            <a:noAutofit/>
          </a:bodyPr>
          <a:lstStyle>
            <a:defPPr>
              <a:defRPr lang="en-US"/>
            </a:defPPr>
            <a:lvl1pPr defTabSz="914400">
              <a:spcBef>
                <a:spcPct val="0"/>
              </a:spcBef>
              <a:buNone/>
              <a:defRPr kumimoji="1" sz="2000" b="1">
                <a:solidFill>
                  <a:prstClr val="black"/>
                </a:solidFill>
                <a:latin typeface="Calibri" panose="020F0502020204030204" pitchFamily="34" charset="0"/>
                <a:ea typeface="游ゴシック" panose="020B0400000000000000" pitchFamily="50" charset="-128"/>
                <a:cs typeface="Calibri" panose="020F0502020204030204" pitchFamily="34" charset="0"/>
              </a:defRPr>
            </a:lvl1pPr>
            <a:lvl2pPr eaLnBrk="0" fontAlgn="base" hangingPunct="0">
              <a:spcBef>
                <a:spcPct val="0"/>
              </a:spcBef>
              <a:spcAft>
                <a:spcPct val="0"/>
              </a:spcAft>
              <a:defRPr kumimoji="1" sz="2000">
                <a:solidFill>
                  <a:schemeClr val="tx2"/>
                </a:solidFill>
                <a:latin typeface="Arial" charset="0"/>
                <a:ea typeface="ＭＳ Ｐゴシック" charset="-128"/>
              </a:defRPr>
            </a:lvl2pPr>
            <a:lvl3pPr eaLnBrk="0" fontAlgn="base" hangingPunct="0">
              <a:spcBef>
                <a:spcPct val="0"/>
              </a:spcBef>
              <a:spcAft>
                <a:spcPct val="0"/>
              </a:spcAft>
              <a:defRPr kumimoji="1" sz="2000">
                <a:solidFill>
                  <a:schemeClr val="tx2"/>
                </a:solidFill>
                <a:latin typeface="Arial" charset="0"/>
                <a:ea typeface="ＭＳ Ｐゴシック" charset="-128"/>
              </a:defRPr>
            </a:lvl3pPr>
            <a:lvl4pPr eaLnBrk="0" fontAlgn="base" hangingPunct="0">
              <a:spcBef>
                <a:spcPct val="0"/>
              </a:spcBef>
              <a:spcAft>
                <a:spcPct val="0"/>
              </a:spcAft>
              <a:defRPr kumimoji="1" sz="2000">
                <a:solidFill>
                  <a:schemeClr val="tx2"/>
                </a:solidFill>
                <a:latin typeface="Arial" charset="0"/>
                <a:ea typeface="ＭＳ Ｐゴシック" charset="-128"/>
              </a:defRPr>
            </a:lvl4pPr>
            <a:lvl5pPr eaLnBrk="0" fontAlgn="base" hangingPunct="0">
              <a:spcBef>
                <a:spcPct val="0"/>
              </a:spcBef>
              <a:spcAft>
                <a:spcPct val="0"/>
              </a:spcAft>
              <a:defRPr kumimoji="1" sz="2000">
                <a:solidFill>
                  <a:schemeClr val="tx2"/>
                </a:solidFill>
                <a:latin typeface="Arial" charset="0"/>
                <a:ea typeface="ＭＳ Ｐゴシック" charset="-128"/>
              </a:defRPr>
            </a:lvl5pPr>
            <a:lvl6pPr marL="457200" fontAlgn="base">
              <a:spcBef>
                <a:spcPct val="0"/>
              </a:spcBef>
              <a:spcAft>
                <a:spcPct val="0"/>
              </a:spcAft>
              <a:defRPr kumimoji="1" sz="2000">
                <a:solidFill>
                  <a:schemeClr val="tx2"/>
                </a:solidFill>
                <a:latin typeface="Arial" charset="0"/>
                <a:ea typeface="ＭＳ Ｐゴシック" charset="-128"/>
              </a:defRPr>
            </a:lvl6pPr>
            <a:lvl7pPr marL="914400" fontAlgn="base">
              <a:spcBef>
                <a:spcPct val="0"/>
              </a:spcBef>
              <a:spcAft>
                <a:spcPct val="0"/>
              </a:spcAft>
              <a:defRPr kumimoji="1" sz="2000">
                <a:solidFill>
                  <a:schemeClr val="tx2"/>
                </a:solidFill>
                <a:latin typeface="Arial" charset="0"/>
                <a:ea typeface="ＭＳ Ｐゴシック" charset="-128"/>
              </a:defRPr>
            </a:lvl7pPr>
            <a:lvl8pPr marL="1371600" fontAlgn="base">
              <a:spcBef>
                <a:spcPct val="0"/>
              </a:spcBef>
              <a:spcAft>
                <a:spcPct val="0"/>
              </a:spcAft>
              <a:defRPr kumimoji="1" sz="2000">
                <a:solidFill>
                  <a:schemeClr val="tx2"/>
                </a:solidFill>
                <a:latin typeface="Arial" charset="0"/>
                <a:ea typeface="ＭＳ Ｐゴシック" charset="-128"/>
              </a:defRPr>
            </a:lvl8pPr>
            <a:lvl9pPr marL="1828800" fontAlgn="base">
              <a:spcBef>
                <a:spcPct val="0"/>
              </a:spcBef>
              <a:spcAft>
                <a:spcPct val="0"/>
              </a:spcAft>
              <a:defRPr kumimoji="1" sz="2000">
                <a:solidFill>
                  <a:schemeClr val="tx2"/>
                </a:solidFill>
                <a:latin typeface="Arial" charset="0"/>
                <a:ea typeface="ＭＳ Ｐゴシック" charset="-128"/>
              </a:defRPr>
            </a:lvl9pPr>
          </a:lstStyle>
          <a:p>
            <a:r>
              <a:rPr lang="en-US" dirty="0"/>
              <a:t>What is JETRO?</a:t>
            </a:r>
          </a:p>
        </p:txBody>
      </p:sp>
      <p:sp>
        <p:nvSpPr>
          <p:cNvPr id="9" name="Rectangle 5"/>
          <p:cNvSpPr>
            <a:spLocks noChangeArrowheads="1"/>
          </p:cNvSpPr>
          <p:nvPr/>
        </p:nvSpPr>
        <p:spPr bwMode="auto">
          <a:xfrm>
            <a:off x="1709350" y="6645567"/>
            <a:ext cx="2764885" cy="86562"/>
          </a:xfrm>
          <a:prstGeom prst="rect">
            <a:avLst/>
          </a:prstGeom>
          <a:solidFill>
            <a:schemeClr val="bg1"/>
          </a:solidFill>
        </p:spPr>
        <p:txBody>
          <a:bodyPr/>
          <a:lstStyle/>
          <a:p>
            <a:pPr defTabSz="342900"/>
            <a:r>
              <a:rPr lang="en-US" altLang="ja-JP" sz="900" dirty="0">
                <a:solidFill>
                  <a:prstClr val="black">
                    <a:lumMod val="75000"/>
                    <a:lumOff val="25000"/>
                  </a:prstClr>
                </a:solidFill>
                <a:latin typeface="Arial"/>
                <a:ea typeface="ＭＳ Ｐゴシック"/>
              </a:rPr>
              <a:t>Copyright (C) 2021 JETRO. All rights reserved. </a:t>
            </a: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00175" y="1000891"/>
            <a:ext cx="1658276" cy="777758"/>
          </a:xfrm>
          <a:prstGeom prst="rect">
            <a:avLst/>
          </a:prstGeom>
        </p:spPr>
      </p:pic>
      <p:sp>
        <p:nvSpPr>
          <p:cNvPr id="11" name="Rectangle 10">
            <a:extLst>
              <a:ext uri="{FF2B5EF4-FFF2-40B4-BE49-F238E27FC236}">
                <a16:creationId xmlns:a16="http://schemas.microsoft.com/office/drawing/2014/main" id="{267155E8-D5C1-9F04-76C5-A9EBEC5F99EF}"/>
              </a:ext>
            </a:extLst>
          </p:cNvPr>
          <p:cNvSpPr/>
          <p:nvPr/>
        </p:nvSpPr>
        <p:spPr>
          <a:xfrm>
            <a:off x="2066934" y="2693025"/>
            <a:ext cx="7290667" cy="338554"/>
          </a:xfrm>
          <a:prstGeom prst="rect">
            <a:avLst/>
          </a:prstGeom>
        </p:spPr>
        <p:txBody>
          <a:bodyPr wrap="square">
            <a:spAutoFit/>
          </a:bodyPr>
          <a:lstStyle/>
          <a:p>
            <a:pPr defTabSz="633062" eaLnBrk="0" fontAlgn="base" hangingPunct="0">
              <a:spcBef>
                <a:spcPct val="0"/>
              </a:spcBef>
              <a:spcAft>
                <a:spcPct val="0"/>
              </a:spcAft>
            </a:pPr>
            <a:r>
              <a:rPr kumimoji="1" lang="en-US" sz="1600" dirty="0">
                <a:solidFill>
                  <a:prstClr val="black"/>
                </a:solidFill>
                <a:latin typeface="Calibri"/>
                <a:ea typeface="Osaka" charset="-128"/>
              </a:rPr>
              <a:t>- Support Japanese Companies to Smoothly Enter in the U.S. Market</a:t>
            </a:r>
          </a:p>
        </p:txBody>
      </p:sp>
      <p:sp>
        <p:nvSpPr>
          <p:cNvPr id="14" name="Rectangle 13">
            <a:extLst>
              <a:ext uri="{FF2B5EF4-FFF2-40B4-BE49-F238E27FC236}">
                <a16:creationId xmlns:a16="http://schemas.microsoft.com/office/drawing/2014/main" id="{B1EE05EE-2C85-5A7E-BD67-B44D00DA534F}"/>
              </a:ext>
            </a:extLst>
          </p:cNvPr>
          <p:cNvSpPr/>
          <p:nvPr/>
        </p:nvSpPr>
        <p:spPr>
          <a:xfrm>
            <a:off x="2072796" y="2972521"/>
            <a:ext cx="6237649" cy="338554"/>
          </a:xfrm>
          <a:prstGeom prst="rect">
            <a:avLst/>
          </a:prstGeom>
        </p:spPr>
        <p:txBody>
          <a:bodyPr wrap="square">
            <a:spAutoFit/>
          </a:bodyPr>
          <a:lstStyle/>
          <a:p>
            <a:pPr defTabSz="633062" eaLnBrk="0" hangingPunct="0"/>
            <a:r>
              <a:rPr kumimoji="1" lang="en-US" sz="1600" dirty="0">
                <a:solidFill>
                  <a:prstClr val="black"/>
                </a:solidFill>
                <a:latin typeface="Calibri"/>
                <a:ea typeface="Osaka" charset="-128"/>
              </a:rPr>
              <a:t>- Promote U.S. Direct Investment in Japan</a:t>
            </a:r>
          </a:p>
        </p:txBody>
      </p:sp>
      <p:sp>
        <p:nvSpPr>
          <p:cNvPr id="15" name="Rectangle 14">
            <a:extLst>
              <a:ext uri="{FF2B5EF4-FFF2-40B4-BE49-F238E27FC236}">
                <a16:creationId xmlns:a16="http://schemas.microsoft.com/office/drawing/2014/main" id="{14C6953B-1137-5BEE-4DA4-A8977A9CBFC6}"/>
              </a:ext>
            </a:extLst>
          </p:cNvPr>
          <p:cNvSpPr/>
          <p:nvPr/>
        </p:nvSpPr>
        <p:spPr>
          <a:xfrm>
            <a:off x="2072796" y="3259416"/>
            <a:ext cx="7284805" cy="338554"/>
          </a:xfrm>
          <a:prstGeom prst="rect">
            <a:avLst/>
          </a:prstGeom>
        </p:spPr>
        <p:txBody>
          <a:bodyPr wrap="square">
            <a:spAutoFit/>
          </a:bodyPr>
          <a:lstStyle/>
          <a:p>
            <a:pPr defTabSz="633062" eaLnBrk="0" hangingPunct="0"/>
            <a:r>
              <a:rPr kumimoji="1" lang="en-US" sz="1600" dirty="0">
                <a:solidFill>
                  <a:prstClr val="black"/>
                </a:solidFill>
                <a:latin typeface="Calibri"/>
                <a:ea typeface="Osaka" charset="-128"/>
              </a:rPr>
              <a:t>- Promote the Export of Japan’s Agricultural</a:t>
            </a:r>
            <a:r>
              <a:rPr kumimoji="1" lang="ja-JP" altLang="en-US" sz="1600" dirty="0">
                <a:solidFill>
                  <a:prstClr val="black"/>
                </a:solidFill>
                <a:latin typeface="Calibri"/>
                <a:ea typeface="Osaka" charset="-128"/>
              </a:rPr>
              <a:t> </a:t>
            </a:r>
            <a:r>
              <a:rPr kumimoji="1" lang="en-US" sz="1600" dirty="0">
                <a:solidFill>
                  <a:prstClr val="black"/>
                </a:solidFill>
                <a:latin typeface="Calibri"/>
                <a:ea typeface="Osaka" charset="-128"/>
              </a:rPr>
              <a:t>and Fishery Products</a:t>
            </a:r>
          </a:p>
        </p:txBody>
      </p:sp>
      <p:sp>
        <p:nvSpPr>
          <p:cNvPr id="17" name="Rectangle 16">
            <a:extLst>
              <a:ext uri="{FF2B5EF4-FFF2-40B4-BE49-F238E27FC236}">
                <a16:creationId xmlns:a16="http://schemas.microsoft.com/office/drawing/2014/main" id="{F81228E2-95C5-C9BF-92A4-7A71531F1A10}"/>
              </a:ext>
            </a:extLst>
          </p:cNvPr>
          <p:cNvSpPr/>
          <p:nvPr/>
        </p:nvSpPr>
        <p:spPr>
          <a:xfrm>
            <a:off x="2072796" y="3560691"/>
            <a:ext cx="7050719" cy="338554"/>
          </a:xfrm>
          <a:prstGeom prst="rect">
            <a:avLst/>
          </a:prstGeom>
        </p:spPr>
        <p:txBody>
          <a:bodyPr wrap="square">
            <a:spAutoFit/>
          </a:bodyPr>
          <a:lstStyle/>
          <a:p>
            <a:pPr defTabSz="633062" eaLnBrk="0" hangingPunct="0"/>
            <a:r>
              <a:rPr kumimoji="1" lang="en-US" sz="1600" dirty="0">
                <a:solidFill>
                  <a:prstClr val="black"/>
                </a:solidFill>
                <a:latin typeface="Calibri"/>
                <a:ea typeface="Osaka" charset="-128"/>
              </a:rPr>
              <a:t>- Relation Building Facilitator with Japanese companies</a:t>
            </a:r>
          </a:p>
        </p:txBody>
      </p:sp>
      <p:sp>
        <p:nvSpPr>
          <p:cNvPr id="3" name="TextBox 2">
            <a:extLst>
              <a:ext uri="{FF2B5EF4-FFF2-40B4-BE49-F238E27FC236}">
                <a16:creationId xmlns:a16="http://schemas.microsoft.com/office/drawing/2014/main" id="{542D9016-8D8E-DC78-61C6-BC5562CE19F9}"/>
              </a:ext>
            </a:extLst>
          </p:cNvPr>
          <p:cNvSpPr txBox="1"/>
          <p:nvPr/>
        </p:nvSpPr>
        <p:spPr>
          <a:xfrm>
            <a:off x="1663621" y="2372872"/>
            <a:ext cx="1222006" cy="307777"/>
          </a:xfrm>
          <a:prstGeom prst="rect">
            <a:avLst/>
          </a:prstGeom>
          <a:ln>
            <a:solidFill>
              <a:schemeClr val="tx1"/>
            </a:solidFill>
          </a:ln>
        </p:spPr>
        <p:txBody>
          <a:bodyPr wrap="square">
            <a:spAutoFit/>
          </a:bodyPr>
          <a:lstStyle>
            <a:defPPr>
              <a:defRPr lang="en-US"/>
            </a:defPPr>
            <a:lvl1pPr defTabSz="633062" eaLnBrk="0" hangingPunct="0">
              <a:defRPr kumimoji="1" sz="1600" u="sng">
                <a:solidFill>
                  <a:prstClr val="black"/>
                </a:solidFill>
                <a:latin typeface="Calibri"/>
                <a:ea typeface="Osaka" charset="-128"/>
              </a:defRPr>
            </a:lvl1pPr>
          </a:lstStyle>
          <a:p>
            <a:r>
              <a:rPr lang="en-US" sz="1400" u="none" dirty="0"/>
              <a:t>Our Missions</a:t>
            </a:r>
          </a:p>
        </p:txBody>
      </p:sp>
      <p:pic>
        <p:nvPicPr>
          <p:cNvPr id="18" name="Picture 10">
            <a:extLst>
              <a:ext uri="{FF2B5EF4-FFF2-40B4-BE49-F238E27FC236}">
                <a16:creationId xmlns:a16="http://schemas.microsoft.com/office/drawing/2014/main" id="{86B43B6A-376A-A751-AC25-5F239D58F207}"/>
              </a:ext>
            </a:extLst>
          </p:cNvPr>
          <p:cNvPicPr>
            <a:picLocks noChangeAspect="1" noChangeArrowheads="1"/>
          </p:cNvPicPr>
          <p:nvPr/>
        </p:nvPicPr>
        <p:blipFill>
          <a:blip r:embed="rId5" cstate="print"/>
          <a:srcRect/>
          <a:stretch>
            <a:fillRect/>
          </a:stretch>
        </p:blipFill>
        <p:spPr bwMode="auto">
          <a:xfrm>
            <a:off x="9118048" y="2323683"/>
            <a:ext cx="1469578" cy="904355"/>
          </a:xfrm>
          <a:prstGeom prst="rect">
            <a:avLst/>
          </a:prstGeom>
          <a:ln>
            <a:noFill/>
          </a:ln>
          <a:effectLst>
            <a:softEdge rad="112500"/>
          </a:effectLst>
        </p:spPr>
      </p:pic>
      <p:sp>
        <p:nvSpPr>
          <p:cNvPr id="19" name="Rectangle: Rounded Corners 18">
            <a:extLst>
              <a:ext uri="{FF2B5EF4-FFF2-40B4-BE49-F238E27FC236}">
                <a16:creationId xmlns:a16="http://schemas.microsoft.com/office/drawing/2014/main" id="{6F1E184C-2B28-E349-761F-A7DDACB2F477}"/>
              </a:ext>
            </a:extLst>
          </p:cNvPr>
          <p:cNvSpPr/>
          <p:nvPr/>
        </p:nvSpPr>
        <p:spPr>
          <a:xfrm>
            <a:off x="8513674" y="3214383"/>
            <a:ext cx="1313070" cy="860786"/>
          </a:xfrm>
          <a:prstGeom prst="roundRect">
            <a:avLst/>
          </a:prstGeom>
          <a:blipFill rotWithShape="0">
            <a:blip r:embed="rId6"/>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20" name="Picture 19">
            <a:extLst>
              <a:ext uri="{FF2B5EF4-FFF2-40B4-BE49-F238E27FC236}">
                <a16:creationId xmlns:a16="http://schemas.microsoft.com/office/drawing/2014/main" id="{D6D3F12C-2D1D-9216-1967-57537E1D8B0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81142" y="2339372"/>
            <a:ext cx="1400024" cy="904354"/>
          </a:xfrm>
          <a:prstGeom prst="rect">
            <a:avLst/>
          </a:prstGeom>
        </p:spPr>
      </p:pic>
    </p:spTree>
    <p:extLst>
      <p:ext uri="{BB962C8B-B14F-4D97-AF65-F5344CB8AC3E}">
        <p14:creationId xmlns:p14="http://schemas.microsoft.com/office/powerpoint/2010/main" val="32665549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B8883A38-99D9-34BB-B7F6-480E9229AF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083449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5921" y="707496"/>
            <a:ext cx="10499651" cy="2721504"/>
          </a:xfrm>
        </p:spPr>
        <p:txBody>
          <a:bodyPr>
            <a:normAutofit/>
          </a:bodyPr>
          <a:lstStyle/>
          <a:p>
            <a:br>
              <a:rPr lang="en-US" sz="4400" dirty="0"/>
            </a:br>
            <a:r>
              <a:rPr lang="en-US" sz="4400" dirty="0"/>
              <a:t>TEIJIN AUTOMOTIVE TECHNOLOGIES</a:t>
            </a:r>
            <a:endParaRPr lang="en-US" sz="3600" dirty="0">
              <a:latin typeface="Myriad Pro Light" panose="020B0403030403020204" pitchFamily="34" charset="0"/>
            </a:endParaRPr>
          </a:p>
        </p:txBody>
      </p:sp>
      <p:sp>
        <p:nvSpPr>
          <p:cNvPr id="3" name="Subtitle 2"/>
          <p:cNvSpPr>
            <a:spLocks noGrp="1"/>
          </p:cNvSpPr>
          <p:nvPr>
            <p:ph type="subTitle" idx="1"/>
          </p:nvPr>
        </p:nvSpPr>
        <p:spPr/>
        <p:txBody>
          <a:bodyPr/>
          <a:lstStyle/>
          <a:p>
            <a:r>
              <a:rPr lang="en-US" dirty="0"/>
              <a:t>Commitment to Indiana</a:t>
            </a:r>
          </a:p>
          <a:p>
            <a:r>
              <a:rPr lang="en-US" dirty="0"/>
              <a:t>2022</a:t>
            </a:r>
          </a:p>
        </p:txBody>
      </p:sp>
    </p:spTree>
    <p:extLst>
      <p:ext uri="{BB962C8B-B14F-4D97-AF65-F5344CB8AC3E}">
        <p14:creationId xmlns:p14="http://schemas.microsoft.com/office/powerpoint/2010/main" val="28614896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0994-9C5A-2CAB-C94D-952D72802FDD}"/>
              </a:ext>
            </a:extLst>
          </p:cNvPr>
          <p:cNvSpPr>
            <a:spLocks noGrp="1"/>
          </p:cNvSpPr>
          <p:nvPr>
            <p:ph type="title"/>
          </p:nvPr>
        </p:nvSpPr>
        <p:spPr/>
        <p:txBody>
          <a:bodyPr/>
          <a:lstStyle/>
          <a:p>
            <a:r>
              <a:rPr lang="en-US" dirty="0"/>
              <a:t>About me</a:t>
            </a:r>
          </a:p>
        </p:txBody>
      </p:sp>
      <p:sp>
        <p:nvSpPr>
          <p:cNvPr id="3" name="Content Placeholder 2">
            <a:extLst>
              <a:ext uri="{FF2B5EF4-FFF2-40B4-BE49-F238E27FC236}">
                <a16:creationId xmlns:a16="http://schemas.microsoft.com/office/drawing/2014/main" id="{7D1965F6-606A-4A5B-C2A0-24E3F9B21A33}"/>
              </a:ext>
            </a:extLst>
          </p:cNvPr>
          <p:cNvSpPr>
            <a:spLocks noGrp="1"/>
          </p:cNvSpPr>
          <p:nvPr>
            <p:ph idx="1"/>
          </p:nvPr>
        </p:nvSpPr>
        <p:spPr>
          <a:xfrm>
            <a:off x="3657600" y="1212210"/>
            <a:ext cx="7696200" cy="4572001"/>
          </a:xfrm>
        </p:spPr>
        <p:txBody>
          <a:bodyPr/>
          <a:lstStyle/>
          <a:p>
            <a:r>
              <a:rPr lang="en-US" dirty="0"/>
              <a:t>Rick Doering, plant manager, Huntington, Indiana, operations</a:t>
            </a:r>
          </a:p>
          <a:p>
            <a:r>
              <a:rPr lang="en-US" dirty="0"/>
              <a:t>Owner, Alto Grado Food &amp; Beverage Company, Fort Wayne</a:t>
            </a:r>
          </a:p>
          <a:p>
            <a:r>
              <a:rPr lang="en-US" dirty="0"/>
              <a:t>Nearly 30 years’ experience in                         automotive industry</a:t>
            </a:r>
          </a:p>
        </p:txBody>
      </p:sp>
      <p:pic>
        <p:nvPicPr>
          <p:cNvPr id="5" name="Picture 4">
            <a:extLst>
              <a:ext uri="{FF2B5EF4-FFF2-40B4-BE49-F238E27FC236}">
                <a16:creationId xmlns:a16="http://schemas.microsoft.com/office/drawing/2014/main" id="{A71A9760-1E8E-DE9D-B06F-5D400D5BE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146454"/>
            <a:ext cx="2412151" cy="2802068"/>
          </a:xfrm>
          <a:prstGeom prst="rect">
            <a:avLst/>
          </a:prstGeom>
        </p:spPr>
      </p:pic>
      <p:pic>
        <p:nvPicPr>
          <p:cNvPr id="1026" name="Picture 2" descr="May be an image of text">
            <a:extLst>
              <a:ext uri="{FF2B5EF4-FFF2-40B4-BE49-F238E27FC236}">
                <a16:creationId xmlns:a16="http://schemas.microsoft.com/office/drawing/2014/main" id="{588572BB-8E9C-E29D-FA08-5E1DC4A59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6790" y="1824287"/>
            <a:ext cx="1446401" cy="1446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4808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98894" y="1159126"/>
            <a:ext cx="8974947" cy="4737163"/>
          </a:xfrm>
          <a:prstGeom prst="rect">
            <a:avLst/>
          </a:prstGeom>
        </p:spPr>
      </p:pic>
      <p:sp>
        <p:nvSpPr>
          <p:cNvPr id="2" name="Title 1"/>
          <p:cNvSpPr>
            <a:spLocks noGrp="1"/>
          </p:cNvSpPr>
          <p:nvPr>
            <p:ph type="title"/>
          </p:nvPr>
        </p:nvSpPr>
        <p:spPr>
          <a:xfrm>
            <a:off x="1054238" y="117854"/>
            <a:ext cx="9423262" cy="898750"/>
          </a:xfrm>
        </p:spPr>
        <p:txBody>
          <a:bodyPr>
            <a:noAutofit/>
          </a:bodyPr>
          <a:lstStyle/>
          <a:p>
            <a:r>
              <a:rPr lang="en-US" sz="3600" dirty="0"/>
              <a:t>Who is Teijin Automotive Technologies?</a:t>
            </a:r>
          </a:p>
        </p:txBody>
      </p:sp>
      <p:sp>
        <p:nvSpPr>
          <p:cNvPr id="3" name="Content Placeholder 2"/>
          <p:cNvSpPr>
            <a:spLocks noGrp="1"/>
          </p:cNvSpPr>
          <p:nvPr>
            <p:ph idx="1"/>
          </p:nvPr>
        </p:nvSpPr>
        <p:spPr>
          <a:xfrm>
            <a:off x="1175731" y="1044245"/>
            <a:ext cx="9968519" cy="5163849"/>
          </a:xfrm>
        </p:spPr>
        <p:txBody>
          <a:bodyPr>
            <a:normAutofit/>
          </a:bodyPr>
          <a:lstStyle/>
          <a:p>
            <a:pPr marL="0" indent="0">
              <a:lnSpc>
                <a:spcPct val="120000"/>
              </a:lnSpc>
              <a:buNone/>
            </a:pPr>
            <a:r>
              <a:rPr lang="en-US" sz="1800" dirty="0"/>
              <a:t>Teijin Automotive Technologies brings together the global expertise of Continental Structural Plastics, CSP Victall, Inapal, Benet Automotive and Teijin Automotive Center Europe to form the world leader in the formulation of advanced composites, and the design and manufacturing of components that enable our customers to build lighter, stronger, more eco-friendly vehicles. </a:t>
            </a:r>
          </a:p>
          <a:p>
            <a:pPr lvl="0"/>
            <a:r>
              <a:rPr lang="en-US" sz="1800" dirty="0"/>
              <a:t>More than 150 years’ combined materials and industry experience </a:t>
            </a:r>
          </a:p>
          <a:p>
            <a:pPr lvl="0"/>
            <a:r>
              <a:rPr lang="en-US" sz="1800" dirty="0"/>
              <a:t>Significant strategic global footprint:</a:t>
            </a:r>
          </a:p>
          <a:p>
            <a:pPr lvl="1"/>
            <a:r>
              <a:rPr lang="en-US" sz="1400" dirty="0"/>
              <a:t>29 manufacturing facilities on three continents, including 4 advanced R&amp;D centers</a:t>
            </a:r>
          </a:p>
          <a:p>
            <a:pPr lvl="0"/>
            <a:r>
              <a:rPr lang="en-US" sz="1800" dirty="0"/>
              <a:t>5,400 employees</a:t>
            </a:r>
          </a:p>
          <a:p>
            <a:pPr lvl="0"/>
            <a:r>
              <a:rPr lang="en-US" sz="1800" dirty="0"/>
              <a:t>More than $1 billion in global sales – projected to reach $1.5 billion by 2025</a:t>
            </a:r>
          </a:p>
          <a:p>
            <a:pPr lvl="0"/>
            <a:r>
              <a:rPr lang="en-US" sz="1800" dirty="0"/>
              <a:t>Innovation leader with numerous patents for materials, processes and products</a:t>
            </a:r>
          </a:p>
          <a:p>
            <a:pPr lvl="1"/>
            <a:r>
              <a:rPr lang="en-US" sz="1400" dirty="0"/>
              <a:t>12 industry technology awards since 2015</a:t>
            </a:r>
          </a:p>
        </p:txBody>
      </p:sp>
      <p:sp>
        <p:nvSpPr>
          <p:cNvPr id="6" name="TextBox 5"/>
          <p:cNvSpPr txBox="1"/>
          <p:nvPr/>
        </p:nvSpPr>
        <p:spPr>
          <a:xfrm>
            <a:off x="5960537" y="6502399"/>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4" name="Slide Number Placeholder 3">
            <a:extLst>
              <a:ext uri="{FF2B5EF4-FFF2-40B4-BE49-F238E27FC236}">
                <a16:creationId xmlns:a16="http://schemas.microsoft.com/office/drawing/2014/main" id="{6B0CFB63-3D64-4FD2-BF8C-361C2ECC255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D3D72F3-A282-4986-B35B-807852ED39CD}" type="slidenum">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00482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68495-3AB6-4D90-9807-300042D9B7ED}"/>
              </a:ext>
            </a:extLst>
          </p:cNvPr>
          <p:cNvSpPr>
            <a:spLocks noGrp="1"/>
          </p:cNvSpPr>
          <p:nvPr>
            <p:ph type="title"/>
          </p:nvPr>
        </p:nvSpPr>
        <p:spPr>
          <a:xfrm>
            <a:off x="581025" y="-28366"/>
            <a:ext cx="10515600" cy="917854"/>
          </a:xfrm>
        </p:spPr>
        <p:txBody>
          <a:bodyPr anchor="ctr">
            <a:normAutofit/>
          </a:bodyPr>
          <a:lstStyle/>
          <a:p>
            <a:r>
              <a:rPr lang="en-US" sz="3200" dirty="0"/>
              <a:t>Class A Body Panel Solutions – TCA Ultra Lite</a:t>
            </a:r>
            <a:r>
              <a:rPr lang="en-US" sz="3200" baseline="30000" dirty="0"/>
              <a:t>®</a:t>
            </a:r>
            <a:endParaRPr lang="en-US" sz="3200" dirty="0"/>
          </a:p>
        </p:txBody>
      </p:sp>
      <p:pic>
        <p:nvPicPr>
          <p:cNvPr id="6" name="Content Placeholder 5" descr="A red car&#10;&#10;Description automatically generated">
            <a:extLst>
              <a:ext uri="{FF2B5EF4-FFF2-40B4-BE49-F238E27FC236}">
                <a16:creationId xmlns:a16="http://schemas.microsoft.com/office/drawing/2014/main" id="{F46BD8CA-704C-4220-99E1-3AE1205FF70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0592" y="800948"/>
            <a:ext cx="4769825" cy="3181754"/>
          </a:xfrm>
        </p:spPr>
      </p:pic>
      <p:sp>
        <p:nvSpPr>
          <p:cNvPr id="4" name="Slide Number Placeholder 3">
            <a:extLst>
              <a:ext uri="{FF2B5EF4-FFF2-40B4-BE49-F238E27FC236}">
                <a16:creationId xmlns:a16="http://schemas.microsoft.com/office/drawing/2014/main" id="{E9D6A34F-6676-478C-8F25-5B5AD7FC569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CD3D72F3-A282-4986-B35B-807852ED39CD}" type="slidenum">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600"/>
                </a:spcAft>
                <a:buClrTx/>
                <a:buSzTx/>
                <a:buFontTx/>
                <a:buNone/>
                <a:tabLst/>
                <a:defRPr/>
              </a:pPr>
              <a:t>74</a:t>
            </a:fld>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Content Placeholder 7">
            <a:extLst>
              <a:ext uri="{FF2B5EF4-FFF2-40B4-BE49-F238E27FC236}">
                <a16:creationId xmlns:a16="http://schemas.microsoft.com/office/drawing/2014/main" id="{E4822A21-780E-4912-B8A3-9AE106C1A108}"/>
              </a:ext>
            </a:extLst>
          </p:cNvPr>
          <p:cNvPicPr>
            <a:picLocks noGrp="1" noChangeAspect="1"/>
          </p:cNvPicPr>
          <p:nvPr>
            <p:ph sz="quarter" idx="4294967295"/>
          </p:nvPr>
        </p:nvPicPr>
        <p:blipFill>
          <a:blip r:embed="rId3"/>
          <a:stretch>
            <a:fillRect/>
          </a:stretch>
        </p:blipFill>
        <p:spPr>
          <a:xfrm>
            <a:off x="4281789" y="2615686"/>
            <a:ext cx="4499592" cy="3097831"/>
          </a:xfrm>
          <a:prstGeom prst="rect">
            <a:avLst/>
          </a:prstGeom>
        </p:spPr>
      </p:pic>
      <p:sp>
        <p:nvSpPr>
          <p:cNvPr id="7" name="TextBox 6">
            <a:extLst>
              <a:ext uri="{FF2B5EF4-FFF2-40B4-BE49-F238E27FC236}">
                <a16:creationId xmlns:a16="http://schemas.microsoft.com/office/drawing/2014/main" id="{B1A4FBA5-CDEB-4C5B-A13D-1B122707F96B}"/>
              </a:ext>
            </a:extLst>
          </p:cNvPr>
          <p:cNvSpPr txBox="1"/>
          <p:nvPr/>
        </p:nvSpPr>
        <p:spPr>
          <a:xfrm>
            <a:off x="8601269" y="1144483"/>
            <a:ext cx="3135536"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Corvette body panels</a:t>
            </a:r>
          </a:p>
          <a:p>
            <a:pPr marL="285750" marR="0" lvl="0" indent="-285750" algn="l" defTabSz="914400" rtl="0" eaLnBrk="1" fontAlgn="auto" latinLnBrk="0" hangingPunct="1">
              <a:lnSpc>
                <a:spcPct val="100000"/>
              </a:lnSpc>
              <a:spcBef>
                <a:spcPts val="0"/>
              </a:spcBef>
              <a:spcAft>
                <a:spcPts val="0"/>
              </a:spcAft>
              <a:buClr>
                <a:prstClr val="white">
                  <a:lumMod val="75000"/>
                </a:prstClr>
              </a:buClr>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prstClr val="white">
                  <a:lumMod val="75000"/>
                </a:prstClr>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Proprietary Class A composite material</a:t>
            </a:r>
          </a:p>
          <a:p>
            <a:pPr marL="285750" marR="0" lvl="0" indent="-285750" algn="l" defTabSz="914400" rtl="0" eaLnBrk="1" fontAlgn="auto" latinLnBrk="0" hangingPunct="1">
              <a:lnSpc>
                <a:spcPct val="100000"/>
              </a:lnSpc>
              <a:spcBef>
                <a:spcPts val="0"/>
              </a:spcBef>
              <a:spcAft>
                <a:spcPts val="0"/>
              </a:spcAft>
              <a:buClr>
                <a:prstClr val="white">
                  <a:lumMod val="75000"/>
                </a:prstClr>
              </a:buClr>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prstClr val="white">
                  <a:lumMod val="75000"/>
                </a:prstClr>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Very lightweight</a:t>
            </a:r>
          </a:p>
          <a:p>
            <a:pPr marL="742950" marR="0" lvl="1" indent="-285750" algn="l" defTabSz="914400" rtl="0" eaLnBrk="1" fontAlgn="auto" latinLnBrk="0" hangingPunct="1">
              <a:lnSpc>
                <a:spcPct val="100000"/>
              </a:lnSpc>
              <a:spcBef>
                <a:spcPts val="0"/>
              </a:spcBef>
              <a:spcAft>
                <a:spcPts val="0"/>
              </a:spcAft>
              <a:buClr>
                <a:prstClr val="white">
                  <a:lumMod val="75000"/>
                </a:prstClr>
              </a:buClr>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
                <a:prstClr val="white">
                  <a:lumMod val="75000"/>
                </a:prstClr>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&gt;60% lighter that a steel design</a:t>
            </a:r>
          </a:p>
          <a:p>
            <a:pPr marL="742950" marR="0" lvl="1" indent="-285750" algn="l" defTabSz="914400" rtl="0" eaLnBrk="1" fontAlgn="auto" latinLnBrk="0" hangingPunct="1">
              <a:lnSpc>
                <a:spcPct val="100000"/>
              </a:lnSpc>
              <a:spcBef>
                <a:spcPts val="0"/>
              </a:spcBef>
              <a:spcAft>
                <a:spcPts val="0"/>
              </a:spcAft>
              <a:buClr>
                <a:prstClr val="white">
                  <a:lumMod val="75000"/>
                </a:prstClr>
              </a:buClr>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
                <a:prstClr val="white">
                  <a:lumMod val="75000"/>
                </a:prstClr>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Competitive with aluminum in weight reduction</a:t>
            </a:r>
          </a:p>
          <a:p>
            <a:pPr marL="285750" marR="0" lvl="0" indent="-285750" algn="l" defTabSz="914400" rtl="0" eaLnBrk="1" fontAlgn="auto" latinLnBrk="0" hangingPunct="1">
              <a:lnSpc>
                <a:spcPct val="100000"/>
              </a:lnSpc>
              <a:spcBef>
                <a:spcPts val="0"/>
              </a:spcBef>
              <a:spcAft>
                <a:spcPts val="0"/>
              </a:spcAft>
              <a:buClr>
                <a:prstClr val="white">
                  <a:lumMod val="75000"/>
                </a:prstClr>
              </a:buClr>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prstClr val="white">
                  <a:lumMod val="75000"/>
                </a:prstClr>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Teijin Automotive Technologies contributes 24 individual Class A body panels to the C8 Corvette Coupe and Convertible Programs</a:t>
            </a:r>
          </a:p>
          <a:p>
            <a:pPr marL="285750" marR="0" lvl="0" indent="-285750" algn="l" defTabSz="914400" rtl="0" eaLnBrk="1" fontAlgn="auto" latinLnBrk="0" hangingPunct="1">
              <a:lnSpc>
                <a:spcPct val="100000"/>
              </a:lnSpc>
              <a:spcBef>
                <a:spcPts val="0"/>
              </a:spcBef>
              <a:spcAft>
                <a:spcPts val="0"/>
              </a:spcAft>
              <a:buClr>
                <a:srgbClr val="5B9BD5"/>
              </a:buClr>
              <a:buSzTx/>
              <a:buFont typeface="Wingdings" panose="05000000000000000000" pitchFamily="2" charset="2"/>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7F575187-6B46-43CA-8315-8E36566AFE6D}"/>
              </a:ext>
            </a:extLst>
          </p:cNvPr>
          <p:cNvPicPr>
            <a:picLocks noChangeAspect="1"/>
          </p:cNvPicPr>
          <p:nvPr/>
        </p:nvPicPr>
        <p:blipFill>
          <a:blip r:embed="rId4"/>
          <a:stretch>
            <a:fillRect/>
          </a:stretch>
        </p:blipFill>
        <p:spPr>
          <a:xfrm>
            <a:off x="890592" y="4629662"/>
            <a:ext cx="2280447" cy="1278053"/>
          </a:xfrm>
          <a:prstGeom prst="rect">
            <a:avLst/>
          </a:prstGeom>
        </p:spPr>
      </p:pic>
    </p:spTree>
    <p:extLst>
      <p:ext uri="{BB962C8B-B14F-4D97-AF65-F5344CB8AC3E}">
        <p14:creationId xmlns:p14="http://schemas.microsoft.com/office/powerpoint/2010/main" val="14547732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269" y="74474"/>
            <a:ext cx="7886700" cy="898750"/>
          </a:xfrm>
        </p:spPr>
        <p:txBody>
          <a:bodyPr>
            <a:normAutofit/>
          </a:bodyPr>
          <a:lstStyle/>
          <a:p>
            <a:r>
              <a:rPr lang="en-US" sz="3600" dirty="0"/>
              <a:t>Product Capabilities</a:t>
            </a:r>
          </a:p>
        </p:txBody>
      </p:sp>
      <p:sp>
        <p:nvSpPr>
          <p:cNvPr id="3" name="Content Placeholder 2"/>
          <p:cNvSpPr>
            <a:spLocks noGrp="1"/>
          </p:cNvSpPr>
          <p:nvPr>
            <p:ph idx="1"/>
          </p:nvPr>
        </p:nvSpPr>
        <p:spPr>
          <a:xfrm>
            <a:off x="1273235" y="895720"/>
            <a:ext cx="8013074" cy="4351338"/>
          </a:xfrm>
        </p:spPr>
        <p:txBody>
          <a:bodyPr/>
          <a:lstStyle/>
          <a:p>
            <a:pPr marL="0" indent="0">
              <a:buNone/>
            </a:pPr>
            <a:r>
              <a:rPr lang="en-US" sz="2000" dirty="0"/>
              <a:t>Our primary focus is on the transportation and industrial markets. We make both thermoset and thermoplastic components.</a:t>
            </a:r>
          </a:p>
          <a:p>
            <a:pPr marL="342900" lvl="1" indent="0">
              <a:buNone/>
            </a:pPr>
            <a:endParaRPr lang="en-US" sz="700" dirty="0"/>
          </a:p>
          <a:p>
            <a:pPr lvl="1"/>
            <a:r>
              <a:rPr lang="en-US" sz="1400" dirty="0"/>
              <a:t>Battery boxes/carriers</a:t>
            </a:r>
          </a:p>
          <a:p>
            <a:pPr lvl="1"/>
            <a:r>
              <a:rPr lang="en-US" sz="1400" dirty="0"/>
              <a:t>Pickup boxes</a:t>
            </a:r>
          </a:p>
          <a:p>
            <a:pPr lvl="1"/>
            <a:r>
              <a:rPr lang="en-US" sz="1400" dirty="0"/>
              <a:t>Class A body panels</a:t>
            </a:r>
          </a:p>
          <a:p>
            <a:pPr lvl="1"/>
            <a:r>
              <a:rPr lang="en-US" sz="1400" dirty="0"/>
              <a:t>Marine/outboard motor covers </a:t>
            </a:r>
          </a:p>
          <a:p>
            <a:endParaRPr lang="en-US" dirty="0"/>
          </a:p>
        </p:txBody>
      </p:sp>
      <p:sp>
        <p:nvSpPr>
          <p:cNvPr id="9" name="TextBox 8">
            <a:extLst>
              <a:ext uri="{FF2B5EF4-FFF2-40B4-BE49-F238E27FC236}">
                <a16:creationId xmlns:a16="http://schemas.microsoft.com/office/drawing/2014/main" id="{5D8554FA-16A6-47DB-B3FC-A5B7C97F8972}"/>
              </a:ext>
            </a:extLst>
          </p:cNvPr>
          <p:cNvSpPr txBox="1"/>
          <p:nvPr/>
        </p:nvSpPr>
        <p:spPr>
          <a:xfrm>
            <a:off x="4611705" y="1630474"/>
            <a:ext cx="3048219" cy="1021818"/>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375"/>
              </a:spcBef>
              <a:spcAft>
                <a:spcPts val="0"/>
              </a:spcAft>
              <a:buClr>
                <a:prstClr val="white">
                  <a:lumMod val="75000"/>
                </a:prstClr>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Structural components</a:t>
            </a:r>
          </a:p>
          <a:p>
            <a:pPr marL="285750" marR="0" lvl="0" indent="-285750" algn="l" defTabSz="914400" rtl="0" eaLnBrk="1" fontAlgn="auto" latinLnBrk="0" hangingPunct="1">
              <a:lnSpc>
                <a:spcPct val="90000"/>
              </a:lnSpc>
              <a:spcBef>
                <a:spcPts val="375"/>
              </a:spcBef>
              <a:spcAft>
                <a:spcPts val="0"/>
              </a:spcAft>
              <a:buClr>
                <a:prstClr val="white">
                  <a:lumMod val="75000"/>
                </a:prstClr>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Underbody components</a:t>
            </a:r>
          </a:p>
          <a:p>
            <a:pPr marL="285750" marR="0" lvl="0" indent="-285750" algn="l" defTabSz="914400" rtl="0" eaLnBrk="1" fontAlgn="auto" latinLnBrk="0" hangingPunct="1">
              <a:lnSpc>
                <a:spcPct val="90000"/>
              </a:lnSpc>
              <a:spcBef>
                <a:spcPts val="375"/>
              </a:spcBef>
              <a:spcAft>
                <a:spcPts val="0"/>
              </a:spcAft>
              <a:buClr>
                <a:prstClr val="white">
                  <a:lumMod val="75000"/>
                </a:prstClr>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Interior panels</a:t>
            </a:r>
          </a:p>
          <a:p>
            <a:pPr marL="285750" marR="0" lvl="0" indent="-285750" algn="l" defTabSz="914400" rtl="0" eaLnBrk="1" fontAlgn="auto" latinLnBrk="0" hangingPunct="1">
              <a:lnSpc>
                <a:spcPct val="90000"/>
              </a:lnSpc>
              <a:spcBef>
                <a:spcPts val="375"/>
              </a:spcBef>
              <a:spcAft>
                <a:spcPts val="0"/>
              </a:spcAft>
              <a:buClr>
                <a:prstClr val="white">
                  <a:lumMod val="75000"/>
                </a:prstClr>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Building, industrial components</a:t>
            </a:r>
          </a:p>
        </p:txBody>
      </p:sp>
      <p:pic>
        <p:nvPicPr>
          <p:cNvPr id="14" name="Picture 13">
            <a:extLst>
              <a:ext uri="{FF2B5EF4-FFF2-40B4-BE49-F238E27FC236}">
                <a16:creationId xmlns:a16="http://schemas.microsoft.com/office/drawing/2014/main" id="{3CF927F7-9809-41A3-ABF2-B9087A9AC6BE}"/>
              </a:ext>
            </a:extLst>
          </p:cNvPr>
          <p:cNvPicPr>
            <a:picLocks noChangeAspect="1"/>
          </p:cNvPicPr>
          <p:nvPr/>
        </p:nvPicPr>
        <p:blipFill>
          <a:blip r:embed="rId3"/>
          <a:stretch>
            <a:fillRect/>
          </a:stretch>
        </p:blipFill>
        <p:spPr>
          <a:xfrm>
            <a:off x="184810" y="2708038"/>
            <a:ext cx="3038291" cy="2278719"/>
          </a:xfrm>
          <a:prstGeom prst="rect">
            <a:avLst/>
          </a:prstGeom>
        </p:spPr>
      </p:pic>
      <p:pic>
        <p:nvPicPr>
          <p:cNvPr id="15" name="Picture 14">
            <a:extLst>
              <a:ext uri="{FF2B5EF4-FFF2-40B4-BE49-F238E27FC236}">
                <a16:creationId xmlns:a16="http://schemas.microsoft.com/office/drawing/2014/main" id="{FAB9D82D-DF74-4232-8CCF-AE2723CC4768}"/>
              </a:ext>
            </a:extLst>
          </p:cNvPr>
          <p:cNvPicPr>
            <a:picLocks noChangeAspect="1"/>
          </p:cNvPicPr>
          <p:nvPr/>
        </p:nvPicPr>
        <p:blipFill>
          <a:blip r:embed="rId4"/>
          <a:stretch>
            <a:fillRect/>
          </a:stretch>
        </p:blipFill>
        <p:spPr>
          <a:xfrm>
            <a:off x="2287596" y="3981245"/>
            <a:ext cx="2727606" cy="1392414"/>
          </a:xfrm>
          <a:prstGeom prst="rect">
            <a:avLst/>
          </a:prstGeom>
        </p:spPr>
      </p:pic>
      <p:sp>
        <p:nvSpPr>
          <p:cNvPr id="16" name="TextBox 15">
            <a:extLst>
              <a:ext uri="{FF2B5EF4-FFF2-40B4-BE49-F238E27FC236}">
                <a16:creationId xmlns:a16="http://schemas.microsoft.com/office/drawing/2014/main" id="{18ED3C6C-0282-4C56-9B4C-F74C16E390FE}"/>
              </a:ext>
            </a:extLst>
          </p:cNvPr>
          <p:cNvSpPr txBox="1"/>
          <p:nvPr/>
        </p:nvSpPr>
        <p:spPr>
          <a:xfrm>
            <a:off x="586223" y="5247058"/>
            <a:ext cx="247425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Electric vehicle battery cases</a:t>
            </a:r>
          </a:p>
        </p:txBody>
      </p:sp>
      <p:pic>
        <p:nvPicPr>
          <p:cNvPr id="1026" name="Picture 2">
            <a:extLst>
              <a:ext uri="{FF2B5EF4-FFF2-40B4-BE49-F238E27FC236}">
                <a16:creationId xmlns:a16="http://schemas.microsoft.com/office/drawing/2014/main" id="{0B0FCD70-523E-4643-ABDB-2CE82238A5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1763" y="3204437"/>
            <a:ext cx="3646353" cy="11135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2558BA8-B570-4B2A-B779-543001F4AC70}"/>
              </a:ext>
            </a:extLst>
          </p:cNvPr>
          <p:cNvPicPr>
            <a:picLocks noChangeAspect="1"/>
          </p:cNvPicPr>
          <p:nvPr/>
        </p:nvPicPr>
        <p:blipFill>
          <a:blip r:embed="rId6">
            <a:clrChange>
              <a:clrFrom>
                <a:srgbClr val="EEF3FA"/>
              </a:clrFrom>
              <a:clrTo>
                <a:srgbClr val="EEF3FA">
                  <a:alpha val="0"/>
                </a:srgbClr>
              </a:clrTo>
            </a:clrChange>
          </a:blip>
          <a:stretch>
            <a:fillRect/>
          </a:stretch>
        </p:blipFill>
        <p:spPr>
          <a:xfrm>
            <a:off x="4804792" y="2905493"/>
            <a:ext cx="1755236" cy="2824950"/>
          </a:xfrm>
          <a:prstGeom prst="rect">
            <a:avLst/>
          </a:prstGeom>
        </p:spPr>
      </p:pic>
      <p:sp>
        <p:nvSpPr>
          <p:cNvPr id="21" name="TextBox 20">
            <a:extLst>
              <a:ext uri="{FF2B5EF4-FFF2-40B4-BE49-F238E27FC236}">
                <a16:creationId xmlns:a16="http://schemas.microsoft.com/office/drawing/2014/main" id="{1EC9D11D-12D3-4E47-9B6A-C18E0A4C97EC}"/>
              </a:ext>
            </a:extLst>
          </p:cNvPr>
          <p:cNvSpPr txBox="1"/>
          <p:nvPr/>
        </p:nvSpPr>
        <p:spPr>
          <a:xfrm>
            <a:off x="6203686" y="4443845"/>
            <a:ext cx="236443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Outboard motor cowls, chaps</a:t>
            </a:r>
          </a:p>
        </p:txBody>
      </p:sp>
      <p:sp>
        <p:nvSpPr>
          <p:cNvPr id="4" name="Slide Number Placeholder 3">
            <a:extLst>
              <a:ext uri="{FF2B5EF4-FFF2-40B4-BE49-F238E27FC236}">
                <a16:creationId xmlns:a16="http://schemas.microsoft.com/office/drawing/2014/main" id="{538B40DC-5B5C-4766-BFC6-EF21FBBD3589}"/>
              </a:ext>
            </a:extLst>
          </p:cNvPr>
          <p:cNvSpPr>
            <a:spLocks noGrp="1"/>
          </p:cNvSpPr>
          <p:nvPr>
            <p:ph type="sldNum" sz="quarter" idx="12"/>
          </p:nvPr>
        </p:nvSpPr>
        <p:spPr>
          <a:xfrm>
            <a:off x="10587928" y="6264159"/>
            <a:ext cx="822672" cy="16180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D3D72F3-A282-4986-B35B-807852ED39CD}" type="slidenum">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ED16D9B7-F6A8-4AE5-9688-1D5E852646AE}"/>
              </a:ext>
            </a:extLst>
          </p:cNvPr>
          <p:cNvPicPr>
            <a:picLocks noChangeAspect="1"/>
          </p:cNvPicPr>
          <p:nvPr/>
        </p:nvPicPr>
        <p:blipFill>
          <a:blip r:embed="rId7"/>
          <a:stretch>
            <a:fillRect/>
          </a:stretch>
        </p:blipFill>
        <p:spPr>
          <a:xfrm>
            <a:off x="9031644" y="2167063"/>
            <a:ext cx="2557687" cy="1705124"/>
          </a:xfrm>
          <a:prstGeom prst="rect">
            <a:avLst/>
          </a:prstGeom>
        </p:spPr>
      </p:pic>
      <p:sp>
        <p:nvSpPr>
          <p:cNvPr id="8" name="TextBox 7">
            <a:extLst>
              <a:ext uri="{FF2B5EF4-FFF2-40B4-BE49-F238E27FC236}">
                <a16:creationId xmlns:a16="http://schemas.microsoft.com/office/drawing/2014/main" id="{134AFB0B-ED3E-4C36-BCB9-8D3256A8BC39}"/>
              </a:ext>
            </a:extLst>
          </p:cNvPr>
          <p:cNvSpPr txBox="1"/>
          <p:nvPr/>
        </p:nvSpPr>
        <p:spPr>
          <a:xfrm>
            <a:off x="8568116" y="1620956"/>
            <a:ext cx="34939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Class A or external body panels and closures like doors, lift gates, trunk lids</a:t>
            </a:r>
          </a:p>
        </p:txBody>
      </p:sp>
      <p:pic>
        <p:nvPicPr>
          <p:cNvPr id="12" name="Picture 11">
            <a:extLst>
              <a:ext uri="{FF2B5EF4-FFF2-40B4-BE49-F238E27FC236}">
                <a16:creationId xmlns:a16="http://schemas.microsoft.com/office/drawing/2014/main" id="{18508BA1-1354-4676-A94D-49E809D327AA}"/>
              </a:ext>
            </a:extLst>
          </p:cNvPr>
          <p:cNvPicPr>
            <a:picLocks noChangeAspect="1"/>
          </p:cNvPicPr>
          <p:nvPr/>
        </p:nvPicPr>
        <p:blipFill>
          <a:blip r:embed="rId8"/>
          <a:stretch>
            <a:fillRect/>
          </a:stretch>
        </p:blipFill>
        <p:spPr>
          <a:xfrm>
            <a:off x="8822722" y="3847398"/>
            <a:ext cx="3097754" cy="1798489"/>
          </a:xfrm>
          <a:prstGeom prst="rect">
            <a:avLst/>
          </a:prstGeom>
        </p:spPr>
      </p:pic>
    </p:spTree>
    <p:extLst>
      <p:ext uri="{BB962C8B-B14F-4D97-AF65-F5344CB8AC3E}">
        <p14:creationId xmlns:p14="http://schemas.microsoft.com/office/powerpoint/2010/main" val="5258136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図 35">
            <a:extLst>
              <a:ext uri="{FF2B5EF4-FFF2-40B4-BE49-F238E27FC236}">
                <a16:creationId xmlns:a16="http://schemas.microsoft.com/office/drawing/2014/main" id="{1DF5AFFA-8D62-2343-906E-656FA80661B7}"/>
              </a:ext>
            </a:extLst>
          </p:cNvPr>
          <p:cNvPicPr>
            <a:picLocks noChangeAspect="1"/>
          </p:cNvPicPr>
          <p:nvPr/>
        </p:nvPicPr>
        <p:blipFill>
          <a:blip r:embed="rId3"/>
          <a:stretch>
            <a:fillRect/>
          </a:stretch>
        </p:blipFill>
        <p:spPr>
          <a:xfrm>
            <a:off x="381791" y="2456183"/>
            <a:ext cx="11365944" cy="3766427"/>
          </a:xfrm>
          <a:prstGeom prst="rect">
            <a:avLst/>
          </a:prstGeom>
        </p:spPr>
      </p:pic>
      <p:sp>
        <p:nvSpPr>
          <p:cNvPr id="5" name="角丸四角形 4">
            <a:extLst>
              <a:ext uri="{FF2B5EF4-FFF2-40B4-BE49-F238E27FC236}">
                <a16:creationId xmlns:a16="http://schemas.microsoft.com/office/drawing/2014/main" id="{0937BCFF-0517-2344-8378-F16D50F5F89A}"/>
              </a:ext>
            </a:extLst>
          </p:cNvPr>
          <p:cNvSpPr/>
          <p:nvPr/>
        </p:nvSpPr>
        <p:spPr>
          <a:xfrm>
            <a:off x="899487" y="1688071"/>
            <a:ext cx="1728000" cy="1223999"/>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Arial" panose="020B0604020202020204"/>
              <a:ea typeface="ＭＳ Ｐゴシック" panose="020B0600070205080204" pitchFamily="34" charset="-128"/>
              <a:cs typeface="+mn-cs"/>
            </a:endParaRPr>
          </a:p>
        </p:txBody>
      </p:sp>
      <p:sp>
        <p:nvSpPr>
          <p:cNvPr id="7" name="テキスト ボックス 6">
            <a:extLst>
              <a:ext uri="{FF2B5EF4-FFF2-40B4-BE49-F238E27FC236}">
                <a16:creationId xmlns:a16="http://schemas.microsoft.com/office/drawing/2014/main" id="{12C9A03A-4F13-064F-8D53-9355564C7C6C}"/>
              </a:ext>
            </a:extLst>
          </p:cNvPr>
          <p:cNvSpPr txBox="1"/>
          <p:nvPr/>
        </p:nvSpPr>
        <p:spPr>
          <a:xfrm>
            <a:off x="854801" y="1798601"/>
            <a:ext cx="1824763" cy="9181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533" b="0" i="0" u="none" strike="noStrike" kern="1200" cap="none" spc="0" normalizeH="0" baseline="0" noProof="0" dirty="0">
                <a:ln>
                  <a:noFill/>
                </a:ln>
                <a:solidFill>
                  <a:srgbClr val="FA0000"/>
                </a:solidFill>
                <a:effectLst/>
                <a:uLnTx/>
                <a:uFillTx/>
                <a:latin typeface="Arial" panose="020B0604020202020204"/>
                <a:ea typeface="ＭＳ Ｐゴシック" panose="020B0600070205080204" pitchFamily="34" charset="-128"/>
                <a:cs typeface="+mn-cs"/>
              </a:rPr>
              <a:t>Europe</a:t>
            </a:r>
            <a:endParaRPr kumimoji="0" lang="ja-JP" altLang="ja-JP" sz="1533" b="0" i="0" u="none" strike="noStrike" kern="1200" cap="none" spc="0" normalizeH="0" baseline="0" noProof="0">
              <a:ln>
                <a:noFill/>
              </a:ln>
              <a:solidFill>
                <a:srgbClr val="FA0000"/>
              </a:solidFill>
              <a:effectLst/>
              <a:uLnTx/>
              <a:uFillTx/>
              <a:latin typeface="Arial" panose="020B0604020202020204"/>
              <a:ea typeface="ＭＳ Ｐゴシック" panose="020B0600070205080204" pitchFamily="34" charset="-128"/>
              <a:cs typeface="+mn-cs"/>
            </a:endParaRPr>
          </a:p>
          <a:p>
            <a:pPr marL="0" marR="0" lvl="0" indent="0" algn="ctr" defTabSz="914400" rtl="0" eaLnBrk="1" fontAlgn="auto" latinLnBrk="0" hangingPunct="1">
              <a:lnSpc>
                <a:spcPts val="2347"/>
              </a:lnSpc>
              <a:spcBef>
                <a:spcPts val="0"/>
              </a:spcBef>
              <a:spcAft>
                <a:spcPts val="0"/>
              </a:spcAft>
              <a:buClrTx/>
              <a:buSzTx/>
              <a:buFontTx/>
              <a:buNone/>
              <a:tabLst/>
              <a:defRPr/>
            </a:pPr>
            <a:r>
              <a:rPr kumimoji="0" lang="en-US" altLang="ja-JP" sz="2133"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23</a:t>
            </a:r>
            <a:r>
              <a:rPr kumimoji="0" lang="en-US" altLang="ja-JP" sz="1133"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companies</a:t>
            </a:r>
            <a:r>
              <a:rPr kumimoji="0" lang="ja-JP" altLang="ja-JP" sz="1333" b="0" i="0" u="none" strike="noStrike" kern="1200" cap="none" spc="0" normalizeH="0" baseline="0" noProof="0">
                <a:ln>
                  <a:noFill/>
                </a:ln>
                <a:solidFill>
                  <a:srgbClr val="000000"/>
                </a:solidFill>
                <a:effectLst/>
                <a:uLnTx/>
                <a:uFillTx/>
                <a:latin typeface="Arial" panose="020B0604020202020204"/>
                <a:ea typeface="ＭＳ Ｐゴシック" panose="020B0600070205080204" pitchFamily="34" charset="-128"/>
                <a:cs typeface="+mn-cs"/>
              </a:rPr>
              <a:t> </a:t>
            </a:r>
            <a:endParaRPr kumimoji="0" lang="en-US" altLang="ja-JP" sz="1333"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endParaRPr>
          </a:p>
          <a:p>
            <a:pPr marL="0" marR="0" lvl="0" indent="0" algn="ctr" defTabSz="914400" rtl="0" eaLnBrk="1" fontAlgn="auto" latinLnBrk="0" hangingPunct="1">
              <a:lnSpc>
                <a:spcPts val="2347"/>
              </a:lnSpc>
              <a:spcBef>
                <a:spcPts val="0"/>
              </a:spcBef>
              <a:spcAft>
                <a:spcPts val="0"/>
              </a:spcAft>
              <a:buClrTx/>
              <a:buSzTx/>
              <a:buFontTx/>
              <a:buNone/>
              <a:tabLst/>
              <a:defRPr/>
            </a:pPr>
            <a:r>
              <a:rPr kumimoji="0" lang="en-US" altLang="ja-JP" sz="2133"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2,799</a:t>
            </a:r>
            <a:r>
              <a:rPr kumimoji="0" lang="en-US" altLang="ja-JP" sz="1133"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employees</a:t>
            </a:r>
            <a:r>
              <a:rPr kumimoji="0" lang="ja-JP" altLang="ja-JP" sz="1333" b="0" i="0" u="none" strike="noStrike" kern="1200" cap="none" spc="0" normalizeH="0" baseline="0" noProof="0">
                <a:ln>
                  <a:noFill/>
                </a:ln>
                <a:solidFill>
                  <a:srgbClr val="000000"/>
                </a:solidFill>
                <a:effectLst/>
                <a:uLnTx/>
                <a:uFillTx/>
                <a:latin typeface="Arial" panose="020B0604020202020204"/>
                <a:ea typeface="ＭＳ Ｐゴシック" panose="020B0600070205080204" pitchFamily="34" charset="-128"/>
                <a:cs typeface="+mn-cs"/>
              </a:rPr>
              <a:t> </a:t>
            </a:r>
            <a:endParaRPr kumimoji="0" lang="ja-JP" altLang="en-US" sz="1333" b="0" i="0" u="none" strike="noStrike" kern="1200" cap="none" spc="0" normalizeH="0" baseline="0" noProof="0">
              <a:ln>
                <a:noFill/>
              </a:ln>
              <a:solidFill>
                <a:srgbClr val="000000"/>
              </a:solidFill>
              <a:effectLst/>
              <a:uLnTx/>
              <a:uFillTx/>
              <a:latin typeface="Arial" panose="020B0604020202020204"/>
              <a:ea typeface="ＭＳ Ｐゴシック" panose="020B0600070205080204" pitchFamily="34" charset="-128"/>
              <a:cs typeface="+mn-cs"/>
            </a:endParaRPr>
          </a:p>
        </p:txBody>
      </p:sp>
      <p:sp>
        <p:nvSpPr>
          <p:cNvPr id="49" name="角丸四角形 48">
            <a:extLst>
              <a:ext uri="{FF2B5EF4-FFF2-40B4-BE49-F238E27FC236}">
                <a16:creationId xmlns:a16="http://schemas.microsoft.com/office/drawing/2014/main" id="{B6565557-D628-C344-90C1-FE0A325D5B32}"/>
              </a:ext>
            </a:extLst>
          </p:cNvPr>
          <p:cNvSpPr/>
          <p:nvPr/>
        </p:nvSpPr>
        <p:spPr>
          <a:xfrm>
            <a:off x="2744968" y="1495397"/>
            <a:ext cx="1680000" cy="1223999"/>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Arial" panose="020B0604020202020204"/>
              <a:ea typeface="ＭＳ Ｐゴシック" panose="020B0600070205080204" pitchFamily="34" charset="-128"/>
              <a:cs typeface="+mn-cs"/>
            </a:endParaRPr>
          </a:p>
        </p:txBody>
      </p:sp>
      <p:sp>
        <p:nvSpPr>
          <p:cNvPr id="50" name="テキスト ボックス 49">
            <a:extLst>
              <a:ext uri="{FF2B5EF4-FFF2-40B4-BE49-F238E27FC236}">
                <a16:creationId xmlns:a16="http://schemas.microsoft.com/office/drawing/2014/main" id="{65406DF6-E6E4-D540-B604-3D41BB2977E6}"/>
              </a:ext>
            </a:extLst>
          </p:cNvPr>
          <p:cNvSpPr txBox="1"/>
          <p:nvPr/>
        </p:nvSpPr>
        <p:spPr>
          <a:xfrm>
            <a:off x="2679733" y="1597740"/>
            <a:ext cx="1824763" cy="9284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srgbClr val="FA0000"/>
                </a:solidFill>
                <a:effectLst/>
                <a:uLnTx/>
                <a:uFillTx/>
                <a:latin typeface="Arial" panose="020B0604020202020204"/>
                <a:ea typeface="ＭＳ Ｐゴシック" panose="020B0600070205080204" pitchFamily="34" charset="-128"/>
                <a:cs typeface="+mn-cs"/>
              </a:rPr>
              <a:t>Asia</a:t>
            </a:r>
            <a:endParaRPr kumimoji="0" lang="ja-JP" altLang="ja-JP" sz="1600" b="0" i="0" u="none" strike="noStrike" kern="1200" cap="none" spc="0" normalizeH="0" baseline="0" noProof="0">
              <a:ln>
                <a:noFill/>
              </a:ln>
              <a:solidFill>
                <a:srgbClr val="FA0000"/>
              </a:solidFill>
              <a:effectLst/>
              <a:uLnTx/>
              <a:uFillTx/>
              <a:latin typeface="Arial" panose="020B0604020202020204"/>
              <a:ea typeface="ＭＳ Ｐゴシック" panose="020B0600070205080204" pitchFamily="34" charset="-128"/>
              <a:cs typeface="+mn-cs"/>
            </a:endParaRPr>
          </a:p>
          <a:p>
            <a:pPr marL="0" marR="0" lvl="0" indent="0" algn="ctr" defTabSz="914400" rtl="0" eaLnBrk="1" fontAlgn="auto" latinLnBrk="0" hangingPunct="1">
              <a:lnSpc>
                <a:spcPts val="2347"/>
              </a:lnSpc>
              <a:spcBef>
                <a:spcPts val="0"/>
              </a:spcBef>
              <a:spcAft>
                <a:spcPts val="0"/>
              </a:spcAft>
              <a:buClrTx/>
              <a:buSzTx/>
              <a:buFontTx/>
              <a:buNone/>
              <a:tabLst/>
              <a:defRPr/>
            </a:pPr>
            <a:r>
              <a:rPr kumimoji="0" lang="en-US" altLang="ja-JP" sz="2133"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53</a:t>
            </a:r>
            <a:r>
              <a:rPr kumimoji="0" lang="en-US" altLang="ja-JP" sz="1133"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companies</a:t>
            </a:r>
            <a:r>
              <a:rPr kumimoji="0" lang="ja-JP" altLang="ja-JP" sz="1333" b="0" i="0" u="none" strike="noStrike" kern="1200" cap="none" spc="0" normalizeH="0" baseline="0" noProof="0">
                <a:ln>
                  <a:noFill/>
                </a:ln>
                <a:solidFill>
                  <a:srgbClr val="000000"/>
                </a:solidFill>
                <a:effectLst/>
                <a:uLnTx/>
                <a:uFillTx/>
                <a:latin typeface="Arial" panose="020B0604020202020204"/>
                <a:ea typeface="ＭＳ Ｐゴシック" panose="020B0600070205080204" pitchFamily="34" charset="-128"/>
                <a:cs typeface="+mn-cs"/>
              </a:rPr>
              <a:t> </a:t>
            </a:r>
            <a:endParaRPr kumimoji="0" lang="en-US" altLang="ja-JP" sz="1333"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endParaRPr>
          </a:p>
          <a:p>
            <a:pPr marL="0" marR="0" lvl="0" indent="0" algn="ctr" defTabSz="914400" rtl="0" eaLnBrk="1" fontAlgn="auto" latinLnBrk="0" hangingPunct="1">
              <a:lnSpc>
                <a:spcPts val="2347"/>
              </a:lnSpc>
              <a:spcBef>
                <a:spcPts val="0"/>
              </a:spcBef>
              <a:spcAft>
                <a:spcPts val="0"/>
              </a:spcAft>
              <a:buClrTx/>
              <a:buSzTx/>
              <a:buFontTx/>
              <a:buNone/>
              <a:tabLst/>
              <a:defRPr/>
            </a:pPr>
            <a:r>
              <a:rPr kumimoji="0" lang="en-US" altLang="ja-JP" sz="2133"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4,301</a:t>
            </a:r>
            <a:r>
              <a:rPr kumimoji="0" lang="en-US" altLang="ja-JP" sz="1133"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employees</a:t>
            </a:r>
            <a:r>
              <a:rPr kumimoji="0" lang="ja-JP" altLang="ja-JP" sz="1333" b="0" i="0" u="none" strike="noStrike" kern="1200" cap="none" spc="0" normalizeH="0" baseline="0" noProof="0">
                <a:ln>
                  <a:noFill/>
                </a:ln>
                <a:solidFill>
                  <a:srgbClr val="000000"/>
                </a:solidFill>
                <a:effectLst/>
                <a:uLnTx/>
                <a:uFillTx/>
                <a:latin typeface="Arial" panose="020B0604020202020204"/>
                <a:ea typeface="ＭＳ Ｐゴシック" panose="020B0600070205080204" pitchFamily="34" charset="-128"/>
                <a:cs typeface="+mn-cs"/>
              </a:rPr>
              <a:t> </a:t>
            </a:r>
            <a:endParaRPr kumimoji="0" lang="ja-JP" altLang="en-US" sz="1333" b="0" i="0" u="none" strike="noStrike" kern="1200" cap="none" spc="0" normalizeH="0" baseline="0" noProof="0">
              <a:ln>
                <a:noFill/>
              </a:ln>
              <a:solidFill>
                <a:srgbClr val="000000"/>
              </a:solidFill>
              <a:effectLst/>
              <a:uLnTx/>
              <a:uFillTx/>
              <a:latin typeface="Arial" panose="020B0604020202020204"/>
              <a:ea typeface="ＭＳ Ｐゴシック" panose="020B0600070205080204" pitchFamily="34" charset="-128"/>
              <a:cs typeface="+mn-cs"/>
            </a:endParaRPr>
          </a:p>
        </p:txBody>
      </p:sp>
      <p:sp>
        <p:nvSpPr>
          <p:cNvPr id="10" name="角丸四角形 9">
            <a:extLst>
              <a:ext uri="{FF2B5EF4-FFF2-40B4-BE49-F238E27FC236}">
                <a16:creationId xmlns:a16="http://schemas.microsoft.com/office/drawing/2014/main" id="{1B4561E2-A4B5-0F47-A2E0-542A8F5D6DFB}"/>
              </a:ext>
            </a:extLst>
          </p:cNvPr>
          <p:cNvSpPr/>
          <p:nvPr/>
        </p:nvSpPr>
        <p:spPr>
          <a:xfrm>
            <a:off x="8352054" y="4335335"/>
            <a:ext cx="3395679" cy="1622679"/>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Arial" panose="020B0604020202020204"/>
              <a:ea typeface="ＭＳ Ｐゴシック" panose="020B0600070205080204" pitchFamily="34" charset="-128"/>
              <a:cs typeface="+mn-cs"/>
            </a:endParaRPr>
          </a:p>
        </p:txBody>
      </p:sp>
      <p:sp>
        <p:nvSpPr>
          <p:cNvPr id="11" name="正方形/長方形 10">
            <a:extLst>
              <a:ext uri="{FF2B5EF4-FFF2-40B4-BE49-F238E27FC236}">
                <a16:creationId xmlns:a16="http://schemas.microsoft.com/office/drawing/2014/main" id="{6A1C84BE-9C53-9C45-82B8-3B84D71BC66F}"/>
              </a:ext>
            </a:extLst>
          </p:cNvPr>
          <p:cNvSpPr/>
          <p:nvPr/>
        </p:nvSpPr>
        <p:spPr>
          <a:xfrm>
            <a:off x="8472390" y="4799956"/>
            <a:ext cx="2218253" cy="461665"/>
          </a:xfrm>
          <a:prstGeom prst="rect">
            <a:avLst/>
          </a:prstGeom>
        </p:spPr>
        <p:txBody>
          <a:bodyPr wrap="squar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Number of Teijin Group Companies</a:t>
            </a:r>
            <a:endParaRPr kumimoji="0" lang="ja-JP" altLang="ja-JP" sz="1200" b="0" i="0" u="none" strike="noStrike" kern="1200" cap="none" spc="0" normalizeH="0" baseline="0" noProof="0">
              <a:ln>
                <a:noFill/>
              </a:ln>
              <a:solidFill>
                <a:srgbClr val="000000"/>
              </a:solidFill>
              <a:effectLst/>
              <a:uLnTx/>
              <a:uFillTx/>
              <a:latin typeface="Arial" panose="020B0604020202020204"/>
              <a:ea typeface="ＭＳ Ｐゴシック" panose="020B0600070205080204" pitchFamily="34" charset="-128"/>
              <a:cs typeface="+mn-cs"/>
            </a:endParaRPr>
          </a:p>
        </p:txBody>
      </p:sp>
      <p:sp>
        <p:nvSpPr>
          <p:cNvPr id="12" name="正方形/長方形 11">
            <a:extLst>
              <a:ext uri="{FF2B5EF4-FFF2-40B4-BE49-F238E27FC236}">
                <a16:creationId xmlns:a16="http://schemas.microsoft.com/office/drawing/2014/main" id="{0DA4C7F3-9FC4-A448-9B93-8262CC6F045C}"/>
              </a:ext>
            </a:extLst>
          </p:cNvPr>
          <p:cNvSpPr/>
          <p:nvPr/>
        </p:nvSpPr>
        <p:spPr>
          <a:xfrm>
            <a:off x="9372480" y="4476222"/>
            <a:ext cx="1318163" cy="3181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467" b="0" i="0" u="none" strike="noStrike" kern="1200" cap="none" spc="0" normalizeH="0" baseline="0" noProof="0" dirty="0">
                <a:ln>
                  <a:noFill/>
                </a:ln>
                <a:solidFill>
                  <a:srgbClr val="FA0000"/>
                </a:solidFill>
                <a:effectLst/>
                <a:uLnTx/>
                <a:uFillTx/>
                <a:latin typeface="Arial" panose="020B0604020202020204"/>
                <a:ea typeface="ＭＳ Ｐゴシック" panose="020B0600070205080204" pitchFamily="34" charset="-128"/>
                <a:cs typeface="+mn-cs"/>
              </a:rPr>
              <a:t>Total</a:t>
            </a:r>
            <a:endParaRPr kumimoji="0" lang="ja-JP" altLang="en-US" sz="1467" b="0" i="0" u="none" strike="noStrike" kern="1200" cap="none" spc="0" normalizeH="0" baseline="0" noProof="0">
              <a:ln>
                <a:noFill/>
              </a:ln>
              <a:solidFill>
                <a:srgbClr val="000000"/>
              </a:solidFill>
              <a:effectLst/>
              <a:uLnTx/>
              <a:uFillTx/>
              <a:latin typeface="Arial" panose="020B0604020202020204"/>
              <a:ea typeface="ＭＳ Ｐゴシック" panose="020B0600070205080204" pitchFamily="34" charset="-128"/>
              <a:cs typeface="+mn-cs"/>
            </a:endParaRPr>
          </a:p>
        </p:txBody>
      </p:sp>
      <p:cxnSp>
        <p:nvCxnSpPr>
          <p:cNvPr id="69" name="直線コネクタ 68">
            <a:extLst>
              <a:ext uri="{FF2B5EF4-FFF2-40B4-BE49-F238E27FC236}">
                <a16:creationId xmlns:a16="http://schemas.microsoft.com/office/drawing/2014/main" id="{DB67EFD7-5E52-B44F-AF0A-B8D09FC3B922}"/>
              </a:ext>
            </a:extLst>
          </p:cNvPr>
          <p:cNvCxnSpPr>
            <a:cxnSpLocks/>
            <a:stCxn id="54" idx="2"/>
          </p:cNvCxnSpPr>
          <p:nvPr/>
        </p:nvCxnSpPr>
        <p:spPr>
          <a:xfrm>
            <a:off x="5385141" y="2884576"/>
            <a:ext cx="2988" cy="1164909"/>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226121DE-9AF1-054B-A52D-37D0941817FB}"/>
              </a:ext>
            </a:extLst>
          </p:cNvPr>
          <p:cNvCxnSpPr>
            <a:cxnSpLocks/>
          </p:cNvCxnSpPr>
          <p:nvPr/>
        </p:nvCxnSpPr>
        <p:spPr>
          <a:xfrm>
            <a:off x="8778787" y="2719395"/>
            <a:ext cx="0" cy="1117432"/>
          </a:xfrm>
          <a:prstGeom prst="line">
            <a:avLst/>
          </a:prstGeom>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B96389B8-BB19-D04A-BE95-21077D5DCA56}"/>
              </a:ext>
            </a:extLst>
          </p:cNvPr>
          <p:cNvSpPr/>
          <p:nvPr/>
        </p:nvSpPr>
        <p:spPr>
          <a:xfrm>
            <a:off x="9987317" y="6044228"/>
            <a:ext cx="1760418" cy="29745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333"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As of </a:t>
            </a:r>
            <a:r>
              <a:rPr kumimoji="0" lang="en-US" altLang="ja-JP" sz="1333" b="0" i="0" u="none" strike="noStrike" kern="1200" cap="none" spc="0" normalizeH="0" baseline="0" noProof="0">
                <a:ln>
                  <a:noFill/>
                </a:ln>
                <a:solidFill>
                  <a:srgbClr val="000000"/>
                </a:solidFill>
                <a:effectLst/>
                <a:uLnTx/>
                <a:uFillTx/>
                <a:latin typeface="Arial" panose="020B0604020202020204"/>
                <a:ea typeface="ＭＳ Ｐゴシック" panose="020B0600070205080204" pitchFamily="34" charset="-128"/>
                <a:cs typeface="+mn-cs"/>
              </a:rPr>
              <a:t>March 31,2022</a:t>
            </a:r>
            <a:endParaRPr kumimoji="0" lang="ja-JP" altLang="en-US" sz="1333"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endParaRPr>
          </a:p>
        </p:txBody>
      </p:sp>
      <p:cxnSp>
        <p:nvCxnSpPr>
          <p:cNvPr id="32" name="直線コネクタ 31">
            <a:extLst>
              <a:ext uri="{FF2B5EF4-FFF2-40B4-BE49-F238E27FC236}">
                <a16:creationId xmlns:a16="http://schemas.microsoft.com/office/drawing/2014/main" id="{79C67791-B889-B942-B64D-E26DAFEB7B42}"/>
              </a:ext>
            </a:extLst>
          </p:cNvPr>
          <p:cNvCxnSpPr>
            <a:cxnSpLocks/>
          </p:cNvCxnSpPr>
          <p:nvPr/>
        </p:nvCxnSpPr>
        <p:spPr>
          <a:xfrm>
            <a:off x="3600583" y="2719395"/>
            <a:ext cx="0" cy="1117432"/>
          </a:xfrm>
          <a:prstGeom prst="line">
            <a:avLst/>
          </a:prstGeom>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A8ADAF3B-F64F-C649-82B5-DCA82BAC1FD0}"/>
              </a:ext>
            </a:extLst>
          </p:cNvPr>
          <p:cNvSpPr/>
          <p:nvPr/>
        </p:nvSpPr>
        <p:spPr>
          <a:xfrm>
            <a:off x="657372" y="259183"/>
            <a:ext cx="3507370" cy="574453"/>
          </a:xfrm>
          <a:prstGeom prst="rect">
            <a:avLst/>
          </a:prstGeom>
        </p:spPr>
        <p:txBody>
          <a:bodyPr vert="horz" wrap="non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3733" b="1" i="0" u="none" strike="noStrike" kern="1200" cap="none" spc="0" normalizeH="0" baseline="0" noProof="0" dirty="0">
                <a:ln>
                  <a:noFill/>
                </a:ln>
                <a:solidFill>
                  <a:srgbClr val="FA0000"/>
                </a:solidFill>
                <a:effectLst/>
                <a:uLnTx/>
                <a:uFillTx/>
                <a:latin typeface="Arial" panose="020B0604020202020204"/>
                <a:ea typeface="ＭＳ Ｐゴシック" panose="020B0600070205080204" pitchFamily="34" charset="-128"/>
                <a:cs typeface="+mn-cs"/>
              </a:rPr>
              <a:t>Global Network</a:t>
            </a:r>
            <a:endParaRPr kumimoji="1" lang="ja-JP" altLang="en-US" sz="3733" b="1" i="0" u="none" strike="noStrike" kern="1200" cap="none" spc="0" normalizeH="0" baseline="0" noProof="0" dirty="0">
              <a:ln>
                <a:noFill/>
              </a:ln>
              <a:solidFill>
                <a:srgbClr val="FA0000"/>
              </a:solidFill>
              <a:effectLst/>
              <a:uLnTx/>
              <a:uFillTx/>
              <a:latin typeface="Arial" panose="020B0604020202020204"/>
              <a:ea typeface="ＭＳ Ｐゴシック" panose="020B0600070205080204" pitchFamily="34" charset="-128"/>
              <a:cs typeface="+mn-cs"/>
            </a:endParaRPr>
          </a:p>
        </p:txBody>
      </p:sp>
      <p:sp>
        <p:nvSpPr>
          <p:cNvPr id="3" name="正方形/長方形 2">
            <a:extLst>
              <a:ext uri="{FF2B5EF4-FFF2-40B4-BE49-F238E27FC236}">
                <a16:creationId xmlns:a16="http://schemas.microsoft.com/office/drawing/2014/main" id="{13576C1D-18BB-AB4A-84A9-3AC21F561D70}"/>
              </a:ext>
            </a:extLst>
          </p:cNvPr>
          <p:cNvSpPr/>
          <p:nvPr/>
        </p:nvSpPr>
        <p:spPr>
          <a:xfrm>
            <a:off x="10212704" y="4866955"/>
            <a:ext cx="851515" cy="362535"/>
          </a:xfrm>
          <a:prstGeom prst="rect">
            <a:avLst/>
          </a:prstGeom>
        </p:spPr>
        <p:txBody>
          <a:bodyPr wrap="none">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altLang="ja-JP" sz="2667"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169</a:t>
            </a:r>
            <a:r>
              <a:rPr kumimoji="0" lang="ja-JP" altLang="ja-JP" sz="2667" b="0" i="0" u="none" strike="noStrike" kern="1200" cap="none" spc="0" normalizeH="0" baseline="0" noProof="0">
                <a:ln>
                  <a:noFill/>
                </a:ln>
                <a:solidFill>
                  <a:srgbClr val="000000"/>
                </a:solidFill>
                <a:effectLst/>
                <a:uLnTx/>
                <a:uFillTx/>
                <a:latin typeface="Arial" panose="020B0604020202020204"/>
                <a:ea typeface="ＭＳ Ｐゴシック" panose="020B0600070205080204" pitchFamily="34" charset="-128"/>
                <a:cs typeface="+mn-cs"/>
              </a:rPr>
              <a:t> </a:t>
            </a:r>
            <a:endParaRPr kumimoji="0" lang="en-US" altLang="ja-JP" sz="2667"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endParaRPr>
          </a:p>
        </p:txBody>
      </p:sp>
      <p:sp>
        <p:nvSpPr>
          <p:cNvPr id="44" name="正方形/長方形 43">
            <a:extLst>
              <a:ext uri="{FF2B5EF4-FFF2-40B4-BE49-F238E27FC236}">
                <a16:creationId xmlns:a16="http://schemas.microsoft.com/office/drawing/2014/main" id="{7146CD55-D57F-A14B-BD36-052E6DF84690}"/>
              </a:ext>
            </a:extLst>
          </p:cNvPr>
          <p:cNvSpPr/>
          <p:nvPr/>
        </p:nvSpPr>
        <p:spPr>
          <a:xfrm>
            <a:off x="8472390" y="5291022"/>
            <a:ext cx="2218253" cy="461665"/>
          </a:xfrm>
          <a:prstGeom prst="rect">
            <a:avLst/>
          </a:prstGeom>
        </p:spPr>
        <p:txBody>
          <a:bodyPr wrap="squar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Number of Teijin Group Employees</a:t>
            </a:r>
            <a:endParaRPr kumimoji="0" lang="ja-JP" altLang="ja-JP" sz="1200" b="0" i="0" u="none" strike="noStrike" kern="1200" cap="none" spc="0" normalizeH="0" baseline="0" noProof="0">
              <a:ln>
                <a:noFill/>
              </a:ln>
              <a:solidFill>
                <a:srgbClr val="000000"/>
              </a:solidFill>
              <a:effectLst/>
              <a:uLnTx/>
              <a:uFillTx/>
              <a:latin typeface="Arial" panose="020B0604020202020204"/>
              <a:ea typeface="ＭＳ Ｐゴシック" panose="020B0600070205080204" pitchFamily="34" charset="-128"/>
              <a:cs typeface="+mn-cs"/>
            </a:endParaRPr>
          </a:p>
        </p:txBody>
      </p:sp>
      <p:sp>
        <p:nvSpPr>
          <p:cNvPr id="45" name="正方形/長方形 44">
            <a:extLst>
              <a:ext uri="{FF2B5EF4-FFF2-40B4-BE49-F238E27FC236}">
                <a16:creationId xmlns:a16="http://schemas.microsoft.com/office/drawing/2014/main" id="{C520BAD1-47FF-D740-B392-1FCDF7C37812}"/>
              </a:ext>
            </a:extLst>
          </p:cNvPr>
          <p:cNvSpPr/>
          <p:nvPr/>
        </p:nvSpPr>
        <p:spPr>
          <a:xfrm>
            <a:off x="10251187" y="5372879"/>
            <a:ext cx="1233030" cy="362535"/>
          </a:xfrm>
          <a:prstGeom prst="rect">
            <a:avLst/>
          </a:prstGeom>
        </p:spPr>
        <p:txBody>
          <a:bodyPr wrap="none">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altLang="ja-JP" sz="2667"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21,815</a:t>
            </a:r>
          </a:p>
        </p:txBody>
      </p:sp>
      <p:sp>
        <p:nvSpPr>
          <p:cNvPr id="54" name="角丸四角形 53">
            <a:extLst>
              <a:ext uri="{FF2B5EF4-FFF2-40B4-BE49-F238E27FC236}">
                <a16:creationId xmlns:a16="http://schemas.microsoft.com/office/drawing/2014/main" id="{2F7DE2A3-82AA-5141-B5CA-EB7E4AA0824D}"/>
              </a:ext>
            </a:extLst>
          </p:cNvPr>
          <p:cNvSpPr/>
          <p:nvPr/>
        </p:nvSpPr>
        <p:spPr>
          <a:xfrm>
            <a:off x="4545140" y="1684576"/>
            <a:ext cx="1680000" cy="120000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Arial" panose="020B0604020202020204"/>
              <a:ea typeface="ＭＳ Ｐゴシック" panose="020B0600070205080204" pitchFamily="34" charset="-128"/>
              <a:cs typeface="+mn-cs"/>
            </a:endParaRPr>
          </a:p>
        </p:txBody>
      </p:sp>
      <p:sp>
        <p:nvSpPr>
          <p:cNvPr id="55" name="テキスト ボックス 54">
            <a:extLst>
              <a:ext uri="{FF2B5EF4-FFF2-40B4-BE49-F238E27FC236}">
                <a16:creationId xmlns:a16="http://schemas.microsoft.com/office/drawing/2014/main" id="{3B5D52F4-21F3-A44C-BBE0-4FA50E48F1E8}"/>
              </a:ext>
            </a:extLst>
          </p:cNvPr>
          <p:cNvSpPr txBox="1"/>
          <p:nvPr/>
        </p:nvSpPr>
        <p:spPr>
          <a:xfrm>
            <a:off x="4472759" y="1784006"/>
            <a:ext cx="1824763" cy="9284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srgbClr val="FA0000"/>
                </a:solidFill>
                <a:effectLst/>
                <a:uLnTx/>
                <a:uFillTx/>
                <a:latin typeface="Arial" panose="020B0604020202020204"/>
                <a:ea typeface="ＭＳ Ｐゴシック" panose="020B0600070205080204" pitchFamily="34" charset="-128"/>
                <a:cs typeface="+mn-cs"/>
              </a:rPr>
              <a:t>Japan</a:t>
            </a:r>
            <a:endParaRPr kumimoji="0" lang="ja-JP" altLang="ja-JP" sz="1600" b="0" i="0" u="none" strike="noStrike" kern="1200" cap="none" spc="0" normalizeH="0" baseline="0" noProof="0">
              <a:ln>
                <a:noFill/>
              </a:ln>
              <a:solidFill>
                <a:srgbClr val="FA0000"/>
              </a:solidFill>
              <a:effectLst/>
              <a:uLnTx/>
              <a:uFillTx/>
              <a:latin typeface="Arial" panose="020B0604020202020204"/>
              <a:ea typeface="ＭＳ Ｐゴシック" panose="020B0600070205080204" pitchFamily="34" charset="-128"/>
              <a:cs typeface="+mn-cs"/>
            </a:endParaRPr>
          </a:p>
          <a:p>
            <a:pPr marL="0" marR="0" lvl="0" indent="0" algn="ctr" defTabSz="914400" rtl="0" eaLnBrk="1" fontAlgn="auto" latinLnBrk="0" hangingPunct="1">
              <a:lnSpc>
                <a:spcPts val="2347"/>
              </a:lnSpc>
              <a:spcBef>
                <a:spcPts val="0"/>
              </a:spcBef>
              <a:spcAft>
                <a:spcPts val="0"/>
              </a:spcAft>
              <a:buClrTx/>
              <a:buSzTx/>
              <a:buFontTx/>
              <a:buNone/>
              <a:tabLst/>
              <a:defRPr/>
            </a:pPr>
            <a:r>
              <a:rPr kumimoji="0" lang="en-US" altLang="ja-JP" sz="2133"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52</a:t>
            </a:r>
            <a:r>
              <a:rPr kumimoji="0" lang="en-US" altLang="ja-JP" sz="1133"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companies</a:t>
            </a:r>
            <a:r>
              <a:rPr kumimoji="0" lang="ja-JP" altLang="ja-JP" sz="1333" b="0" i="0" u="none" strike="noStrike" kern="1200" cap="none" spc="0" normalizeH="0" baseline="0" noProof="0">
                <a:ln>
                  <a:noFill/>
                </a:ln>
                <a:solidFill>
                  <a:srgbClr val="000000"/>
                </a:solidFill>
                <a:effectLst/>
                <a:uLnTx/>
                <a:uFillTx/>
                <a:latin typeface="Arial" panose="020B0604020202020204"/>
                <a:ea typeface="ＭＳ Ｐゴシック" panose="020B0600070205080204" pitchFamily="34" charset="-128"/>
                <a:cs typeface="+mn-cs"/>
              </a:rPr>
              <a:t> </a:t>
            </a:r>
            <a:endParaRPr kumimoji="0" lang="en-US" altLang="ja-JP" sz="1333"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endParaRPr>
          </a:p>
          <a:p>
            <a:pPr marL="0" marR="0" lvl="0" indent="0" algn="ctr" defTabSz="914400" rtl="0" eaLnBrk="1" fontAlgn="auto" latinLnBrk="0" hangingPunct="1">
              <a:lnSpc>
                <a:spcPts val="2347"/>
              </a:lnSpc>
              <a:spcBef>
                <a:spcPts val="0"/>
              </a:spcBef>
              <a:spcAft>
                <a:spcPts val="0"/>
              </a:spcAft>
              <a:buClrTx/>
              <a:buSzTx/>
              <a:buFontTx/>
              <a:buNone/>
              <a:tabLst/>
              <a:defRPr/>
            </a:pPr>
            <a:r>
              <a:rPr kumimoji="0" lang="en-US" altLang="ja-JP" sz="2133"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9,654</a:t>
            </a:r>
            <a:r>
              <a:rPr kumimoji="0" lang="en-US" altLang="ja-JP" sz="1133"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employees</a:t>
            </a:r>
            <a:r>
              <a:rPr kumimoji="0" lang="ja-JP" altLang="ja-JP" sz="1333" b="0" i="0" u="none" strike="noStrike" kern="1200" cap="none" spc="0" normalizeH="0" baseline="0" noProof="0">
                <a:ln>
                  <a:noFill/>
                </a:ln>
                <a:solidFill>
                  <a:srgbClr val="000000"/>
                </a:solidFill>
                <a:effectLst/>
                <a:uLnTx/>
                <a:uFillTx/>
                <a:latin typeface="Arial" panose="020B0604020202020204"/>
                <a:ea typeface="ＭＳ Ｐゴシック" panose="020B0600070205080204" pitchFamily="34" charset="-128"/>
                <a:cs typeface="+mn-cs"/>
              </a:rPr>
              <a:t> </a:t>
            </a:r>
            <a:endParaRPr kumimoji="0" lang="ja-JP" altLang="en-US" sz="1333" b="0" i="0" u="none" strike="noStrike" kern="1200" cap="none" spc="0" normalizeH="0" baseline="0" noProof="0">
              <a:ln>
                <a:noFill/>
              </a:ln>
              <a:solidFill>
                <a:srgbClr val="000000"/>
              </a:solidFill>
              <a:effectLst/>
              <a:uLnTx/>
              <a:uFillTx/>
              <a:latin typeface="Arial" panose="020B0604020202020204"/>
              <a:ea typeface="ＭＳ Ｐゴシック" panose="020B0600070205080204" pitchFamily="34" charset="-128"/>
              <a:cs typeface="+mn-cs"/>
            </a:endParaRPr>
          </a:p>
        </p:txBody>
      </p:sp>
      <p:sp>
        <p:nvSpPr>
          <p:cNvPr id="56" name="角丸四角形 55">
            <a:extLst>
              <a:ext uri="{FF2B5EF4-FFF2-40B4-BE49-F238E27FC236}">
                <a16:creationId xmlns:a16="http://schemas.microsoft.com/office/drawing/2014/main" id="{8AD594A0-CB49-E047-9289-CE913C6122B0}"/>
              </a:ext>
            </a:extLst>
          </p:cNvPr>
          <p:cNvSpPr/>
          <p:nvPr/>
        </p:nvSpPr>
        <p:spPr>
          <a:xfrm>
            <a:off x="7791347" y="1512819"/>
            <a:ext cx="1997260" cy="120000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Arial" panose="020B0604020202020204"/>
              <a:ea typeface="ＭＳ Ｐゴシック" panose="020B0600070205080204" pitchFamily="34" charset="-128"/>
              <a:cs typeface="+mn-cs"/>
            </a:endParaRPr>
          </a:p>
        </p:txBody>
      </p:sp>
      <p:sp>
        <p:nvSpPr>
          <p:cNvPr id="57" name="テキスト ボックス 56">
            <a:extLst>
              <a:ext uri="{FF2B5EF4-FFF2-40B4-BE49-F238E27FC236}">
                <a16:creationId xmlns:a16="http://schemas.microsoft.com/office/drawing/2014/main" id="{BBD916E7-C291-074D-AEF3-862477040C7D}"/>
              </a:ext>
            </a:extLst>
          </p:cNvPr>
          <p:cNvSpPr txBox="1"/>
          <p:nvPr/>
        </p:nvSpPr>
        <p:spPr>
          <a:xfrm>
            <a:off x="7863728" y="1617704"/>
            <a:ext cx="1824763" cy="9284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err="1">
                <a:ln>
                  <a:noFill/>
                </a:ln>
                <a:solidFill>
                  <a:srgbClr val="FA0000"/>
                </a:solidFill>
                <a:effectLst/>
                <a:uLnTx/>
                <a:uFillTx/>
                <a:latin typeface="Arial" panose="020B0604020202020204"/>
                <a:ea typeface="ＭＳ Ｐゴシック" panose="020B0600070205080204" pitchFamily="34" charset="-128"/>
                <a:cs typeface="+mn-cs"/>
              </a:rPr>
              <a:t>Americas,Others</a:t>
            </a:r>
            <a:endParaRPr kumimoji="0" lang="ja-JP" altLang="ja-JP" sz="1600" b="0" i="0" u="none" strike="noStrike" kern="1200" cap="none" spc="0" normalizeH="0" baseline="0" noProof="0">
              <a:ln>
                <a:noFill/>
              </a:ln>
              <a:solidFill>
                <a:srgbClr val="FA0000"/>
              </a:solidFill>
              <a:effectLst/>
              <a:uLnTx/>
              <a:uFillTx/>
              <a:latin typeface="Arial" panose="020B0604020202020204"/>
              <a:ea typeface="ＭＳ Ｐゴシック" panose="020B0600070205080204" pitchFamily="34" charset="-128"/>
              <a:cs typeface="+mn-cs"/>
            </a:endParaRPr>
          </a:p>
          <a:p>
            <a:pPr marL="0" marR="0" lvl="0" indent="0" algn="ctr" defTabSz="914400" rtl="0" eaLnBrk="1" fontAlgn="auto" latinLnBrk="0" hangingPunct="1">
              <a:lnSpc>
                <a:spcPts val="2347"/>
              </a:lnSpc>
              <a:spcBef>
                <a:spcPts val="0"/>
              </a:spcBef>
              <a:spcAft>
                <a:spcPts val="0"/>
              </a:spcAft>
              <a:buClrTx/>
              <a:buSzTx/>
              <a:buFontTx/>
              <a:buNone/>
              <a:tabLst/>
              <a:defRPr/>
            </a:pPr>
            <a:r>
              <a:rPr kumimoji="0" lang="en-US" altLang="ja-JP" sz="2133"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41</a:t>
            </a:r>
            <a:r>
              <a:rPr kumimoji="0" lang="en-US" altLang="ja-JP" sz="1133"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companies</a:t>
            </a:r>
            <a:r>
              <a:rPr kumimoji="0" lang="ja-JP" altLang="ja-JP" sz="1333" b="0" i="0" u="none" strike="noStrike" kern="1200" cap="none" spc="0" normalizeH="0" baseline="0" noProof="0">
                <a:ln>
                  <a:noFill/>
                </a:ln>
                <a:solidFill>
                  <a:srgbClr val="000000"/>
                </a:solidFill>
                <a:effectLst/>
                <a:uLnTx/>
                <a:uFillTx/>
                <a:latin typeface="Arial" panose="020B0604020202020204"/>
                <a:ea typeface="ＭＳ Ｐゴシック" panose="020B0600070205080204" pitchFamily="34" charset="-128"/>
                <a:cs typeface="+mn-cs"/>
              </a:rPr>
              <a:t> </a:t>
            </a:r>
            <a:endParaRPr kumimoji="0" lang="en-US" altLang="ja-JP" sz="1333"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endParaRPr>
          </a:p>
          <a:p>
            <a:pPr marL="0" marR="0" lvl="0" indent="0" algn="ctr" defTabSz="914400" rtl="0" eaLnBrk="1" fontAlgn="auto" latinLnBrk="0" hangingPunct="1">
              <a:lnSpc>
                <a:spcPts val="2347"/>
              </a:lnSpc>
              <a:spcBef>
                <a:spcPts val="0"/>
              </a:spcBef>
              <a:spcAft>
                <a:spcPts val="0"/>
              </a:spcAft>
              <a:buClrTx/>
              <a:buSzTx/>
              <a:buFontTx/>
              <a:buNone/>
              <a:tabLst/>
              <a:defRPr/>
            </a:pPr>
            <a:r>
              <a:rPr kumimoji="0" lang="en-US" altLang="ja-JP" sz="2133"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5,061</a:t>
            </a:r>
            <a:r>
              <a:rPr kumimoji="0" lang="en-US" altLang="ja-JP" sz="1133"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employees</a:t>
            </a:r>
            <a:r>
              <a:rPr kumimoji="0" lang="ja-JP" altLang="ja-JP" sz="1333" b="0" i="0" u="none" strike="noStrike" kern="1200" cap="none" spc="0" normalizeH="0" baseline="0" noProof="0">
                <a:ln>
                  <a:noFill/>
                </a:ln>
                <a:solidFill>
                  <a:srgbClr val="000000"/>
                </a:solidFill>
                <a:effectLst/>
                <a:uLnTx/>
                <a:uFillTx/>
                <a:latin typeface="Arial" panose="020B0604020202020204"/>
                <a:ea typeface="ＭＳ Ｐゴシック" panose="020B0600070205080204" pitchFamily="34" charset="-128"/>
                <a:cs typeface="+mn-cs"/>
              </a:rPr>
              <a:t> </a:t>
            </a:r>
            <a:endParaRPr kumimoji="0" lang="ja-JP" altLang="en-US" sz="1333" b="0" i="0" u="none" strike="noStrike" kern="1200" cap="none" spc="0" normalizeH="0" baseline="0" noProof="0">
              <a:ln>
                <a:noFill/>
              </a:ln>
              <a:solidFill>
                <a:srgbClr val="000000"/>
              </a:solidFill>
              <a:effectLst/>
              <a:uLnTx/>
              <a:uFillTx/>
              <a:latin typeface="Arial" panose="020B0604020202020204"/>
              <a:ea typeface="ＭＳ Ｐゴシック" panose="020B0600070205080204" pitchFamily="34" charset="-128"/>
              <a:cs typeface="+mn-cs"/>
            </a:endParaRPr>
          </a:p>
        </p:txBody>
      </p:sp>
      <p:cxnSp>
        <p:nvCxnSpPr>
          <p:cNvPr id="58" name="直線コネクタ 57">
            <a:extLst>
              <a:ext uri="{FF2B5EF4-FFF2-40B4-BE49-F238E27FC236}">
                <a16:creationId xmlns:a16="http://schemas.microsoft.com/office/drawing/2014/main" id="{7E4F21D2-2C30-EE4A-8023-BDD1C82AC4F4}"/>
              </a:ext>
            </a:extLst>
          </p:cNvPr>
          <p:cNvCxnSpPr>
            <a:cxnSpLocks/>
          </p:cNvCxnSpPr>
          <p:nvPr/>
        </p:nvCxnSpPr>
        <p:spPr>
          <a:xfrm>
            <a:off x="1766154" y="2909732"/>
            <a:ext cx="14047" cy="91403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3603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17C61-6E4D-456F-9028-8E7D5213CB98}"/>
              </a:ext>
            </a:extLst>
          </p:cNvPr>
          <p:cNvSpPr>
            <a:spLocks noGrp="1"/>
          </p:cNvSpPr>
          <p:nvPr>
            <p:ph type="title"/>
          </p:nvPr>
        </p:nvSpPr>
        <p:spPr>
          <a:xfrm>
            <a:off x="1032200" y="81131"/>
            <a:ext cx="10515600" cy="898750"/>
          </a:xfrm>
        </p:spPr>
        <p:txBody>
          <a:bodyPr>
            <a:normAutofit/>
          </a:bodyPr>
          <a:lstStyle/>
          <a:p>
            <a:r>
              <a:rPr lang="en-US" sz="3600" dirty="0"/>
              <a:t>Raw Material Development</a:t>
            </a:r>
          </a:p>
        </p:txBody>
      </p:sp>
      <p:sp>
        <p:nvSpPr>
          <p:cNvPr id="4" name="Content Placeholder 2">
            <a:extLst>
              <a:ext uri="{FF2B5EF4-FFF2-40B4-BE49-F238E27FC236}">
                <a16:creationId xmlns:a16="http://schemas.microsoft.com/office/drawing/2014/main" id="{D04B110E-BABE-4975-9629-13E40DC24FDD}"/>
              </a:ext>
            </a:extLst>
          </p:cNvPr>
          <p:cNvSpPr>
            <a:spLocks noGrp="1"/>
          </p:cNvSpPr>
          <p:nvPr>
            <p:ph idx="1"/>
          </p:nvPr>
        </p:nvSpPr>
        <p:spPr>
          <a:xfrm>
            <a:off x="1061356" y="806844"/>
            <a:ext cx="10982908" cy="4945062"/>
          </a:xfrm>
        </p:spPr>
        <p:txBody>
          <a:bodyPr>
            <a:normAutofit/>
          </a:bodyPr>
          <a:lstStyle/>
          <a:p>
            <a:pPr marL="0" indent="0">
              <a:lnSpc>
                <a:spcPct val="110000"/>
              </a:lnSpc>
              <a:spcBef>
                <a:spcPts val="1200"/>
              </a:spcBef>
              <a:buNone/>
            </a:pPr>
            <a:r>
              <a:rPr lang="en-US" altLang="en-US" sz="1800" dirty="0"/>
              <a:t>Teijin Automotive Technologies is unique because we formulate our own materials, and then we mold it into products.</a:t>
            </a:r>
          </a:p>
          <a:p>
            <a:pPr>
              <a:lnSpc>
                <a:spcPct val="110000"/>
              </a:lnSpc>
              <a:spcBef>
                <a:spcPts val="1200"/>
              </a:spcBef>
            </a:pPr>
            <a:r>
              <a:rPr lang="en-US" altLang="en-US" sz="1600" dirty="0"/>
              <a:t>We are the largest compounder and manufacturer of composites in North America</a:t>
            </a:r>
          </a:p>
          <a:p>
            <a:pPr>
              <a:lnSpc>
                <a:spcPct val="110000"/>
              </a:lnSpc>
              <a:spcBef>
                <a:spcPts val="1200"/>
              </a:spcBef>
            </a:pPr>
            <a:r>
              <a:rPr lang="en-US" altLang="en-US" sz="1600" dirty="0"/>
              <a:t>Our global manufacturing and compounding footprint enables us to supply consistent materials and components to customers across North America, Europe and  Asia – a capability no other composite manufacturer can provide.</a:t>
            </a:r>
          </a:p>
          <a:p>
            <a:r>
              <a:rPr lang="en-US" sz="1600" dirty="0">
                <a:cs typeface="Times New Roman" panose="02020603050405020304" pitchFamily="18" charset="0"/>
              </a:rPr>
              <a:t>Our proprietary materials formulations meet customer needs for weight reduction, unique styling, flame and thermal runaway resistance and corrosion resistance. Some of our formulations include:</a:t>
            </a:r>
          </a:p>
          <a:p>
            <a:pPr lvl="1"/>
            <a:r>
              <a:rPr lang="en-US" sz="1600" dirty="0">
                <a:cs typeface="Times New Roman" panose="02020603050405020304" pitchFamily="18" charset="0"/>
              </a:rPr>
              <a:t>Award winning TCA Ultra Lite®</a:t>
            </a:r>
          </a:p>
          <a:p>
            <a:pPr lvl="1"/>
            <a:r>
              <a:rPr lang="en-US" sz="1600" dirty="0">
                <a:cs typeface="Times New Roman" panose="02020603050405020304" pitchFamily="18" charset="0"/>
              </a:rPr>
              <a:t>Structural Ultra Lite™</a:t>
            </a:r>
          </a:p>
          <a:p>
            <a:pPr lvl="1"/>
            <a:r>
              <a:rPr lang="en-US" sz="1600" dirty="0">
                <a:cs typeface="Times New Roman" panose="02020603050405020304" pitchFamily="18" charset="0"/>
              </a:rPr>
              <a:t>Award winning Sereebo®</a:t>
            </a:r>
          </a:p>
          <a:p>
            <a:pPr lvl="1"/>
            <a:r>
              <a:rPr lang="en-US" sz="1600" dirty="0">
                <a:cs typeface="Times New Roman" panose="02020603050405020304" pitchFamily="18" charset="0"/>
              </a:rPr>
              <a:t>UV Stable SMC (for pickup boxes)</a:t>
            </a:r>
          </a:p>
          <a:p>
            <a:pPr lvl="1"/>
            <a:r>
              <a:rPr lang="en-US" sz="1600" dirty="0">
                <a:cs typeface="Times New Roman" panose="02020603050405020304" pitchFamily="18" charset="0"/>
              </a:rPr>
              <a:t>Flame retardant SMC (for EV battery boxes)</a:t>
            </a:r>
          </a:p>
          <a:p>
            <a:pPr lvl="1"/>
            <a:r>
              <a:rPr lang="en-US" sz="1600" dirty="0">
                <a:cs typeface="Times New Roman" panose="02020603050405020304" pitchFamily="18" charset="0"/>
              </a:rPr>
              <a:t>Carbon Fiber and Carbon Fiber SMC</a:t>
            </a:r>
          </a:p>
          <a:p>
            <a:pPr lvl="1"/>
            <a:r>
              <a:rPr lang="en-US" sz="1600" dirty="0">
                <a:cs typeface="Times New Roman" panose="02020603050405020304" pitchFamily="18" charset="0"/>
              </a:rPr>
              <a:t>Low VOC SMCs</a:t>
            </a:r>
          </a:p>
          <a:p>
            <a:pPr lvl="1"/>
            <a:endParaRPr lang="en-US" sz="1600" dirty="0">
              <a:cs typeface="Times New Roman" panose="02020603050405020304" pitchFamily="18" charset="0"/>
            </a:endParaRPr>
          </a:p>
        </p:txBody>
      </p:sp>
      <p:sp>
        <p:nvSpPr>
          <p:cNvPr id="5" name="TextBox 4">
            <a:extLst>
              <a:ext uri="{FF2B5EF4-FFF2-40B4-BE49-F238E27FC236}">
                <a16:creationId xmlns:a16="http://schemas.microsoft.com/office/drawing/2014/main" id="{7D84A3A2-E227-4580-8CA8-1CAE15F76682}"/>
              </a:ext>
            </a:extLst>
          </p:cNvPr>
          <p:cNvSpPr txBox="1"/>
          <p:nvPr/>
        </p:nvSpPr>
        <p:spPr>
          <a:xfrm>
            <a:off x="464392" y="5239249"/>
            <a:ext cx="6222932" cy="707886"/>
          </a:xfrm>
          <a:prstGeom prst="rect">
            <a:avLst/>
          </a:prstGeom>
          <a:no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Teijin is the world’s second largest producer of carbon fiber.</a:t>
            </a:r>
          </a:p>
        </p:txBody>
      </p:sp>
      <p:pic>
        <p:nvPicPr>
          <p:cNvPr id="6" name="Picture 5">
            <a:extLst>
              <a:ext uri="{FF2B5EF4-FFF2-40B4-BE49-F238E27FC236}">
                <a16:creationId xmlns:a16="http://schemas.microsoft.com/office/drawing/2014/main" id="{437D2370-EFF1-48A0-A367-F247F83C38CC}"/>
              </a:ext>
            </a:extLst>
          </p:cNvPr>
          <p:cNvPicPr>
            <a:picLocks noChangeAspect="1"/>
          </p:cNvPicPr>
          <p:nvPr/>
        </p:nvPicPr>
        <p:blipFill>
          <a:blip r:embed="rId2"/>
          <a:stretch>
            <a:fillRect/>
          </a:stretch>
        </p:blipFill>
        <p:spPr>
          <a:xfrm>
            <a:off x="6839724" y="3297443"/>
            <a:ext cx="5052140" cy="2710589"/>
          </a:xfrm>
          <a:prstGeom prst="rect">
            <a:avLst/>
          </a:prstGeom>
        </p:spPr>
      </p:pic>
      <p:sp>
        <p:nvSpPr>
          <p:cNvPr id="7" name="Slide Number Placeholder 1">
            <a:extLst>
              <a:ext uri="{FF2B5EF4-FFF2-40B4-BE49-F238E27FC236}">
                <a16:creationId xmlns:a16="http://schemas.microsoft.com/office/drawing/2014/main" id="{303EBEE2-FF22-4DAB-9DD5-99DA6FA03580}"/>
              </a:ext>
            </a:extLst>
          </p:cNvPr>
          <p:cNvSpPr>
            <a:spLocks noGrp="1"/>
          </p:cNvSpPr>
          <p:nvPr>
            <p:ph type="sldNum" sz="quarter" idx="12"/>
          </p:nvPr>
        </p:nvSpPr>
        <p:spPr>
          <a:xfrm>
            <a:off x="10587928" y="6264159"/>
            <a:ext cx="822672" cy="18001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D3D72F3-A282-4986-B35B-807852ED39CD}" type="slidenum">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913100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0907" y="113413"/>
            <a:ext cx="7886700" cy="898750"/>
          </a:xfrm>
        </p:spPr>
        <p:txBody>
          <a:bodyPr>
            <a:normAutofit/>
          </a:bodyPr>
          <a:lstStyle/>
          <a:p>
            <a:r>
              <a:rPr lang="en-US" sz="3600" dirty="0"/>
              <a:t>GMC Sierra Denali</a:t>
            </a:r>
          </a:p>
        </p:txBody>
      </p:sp>
      <p:sp>
        <p:nvSpPr>
          <p:cNvPr id="3" name="Content Placeholder 2"/>
          <p:cNvSpPr>
            <a:spLocks noGrp="1"/>
          </p:cNvSpPr>
          <p:nvPr>
            <p:ph idx="1"/>
          </p:nvPr>
        </p:nvSpPr>
        <p:spPr>
          <a:xfrm>
            <a:off x="1314450" y="1021687"/>
            <a:ext cx="7781925" cy="4798087"/>
          </a:xfrm>
        </p:spPr>
        <p:txBody>
          <a:bodyPr>
            <a:normAutofit/>
          </a:bodyPr>
          <a:lstStyle/>
          <a:p>
            <a:pPr marL="0" indent="0">
              <a:buNone/>
            </a:pPr>
            <a:r>
              <a:rPr lang="en-US" sz="2000" dirty="0"/>
              <a:t>Sereebo (GMC CarbonPro) – Pickup Box</a:t>
            </a:r>
          </a:p>
          <a:p>
            <a:pPr>
              <a:lnSpc>
                <a:spcPct val="100000"/>
              </a:lnSpc>
            </a:pPr>
            <a:r>
              <a:rPr lang="en-US" sz="1800" dirty="0"/>
              <a:t>Industry-first carbon fiber composite pickup box</a:t>
            </a:r>
          </a:p>
          <a:p>
            <a:pPr marL="0" indent="0">
              <a:buNone/>
            </a:pPr>
            <a:endParaRPr lang="en-US" sz="23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8575" y="1888551"/>
            <a:ext cx="4672041" cy="4046190"/>
          </a:xfrm>
          <a:prstGeom prst="rect">
            <a:avLst/>
          </a:prstGeom>
        </p:spPr>
      </p:pic>
      <p:sp>
        <p:nvSpPr>
          <p:cNvPr id="4" name="Slide Number Placeholder 3">
            <a:extLst>
              <a:ext uri="{FF2B5EF4-FFF2-40B4-BE49-F238E27FC236}">
                <a16:creationId xmlns:a16="http://schemas.microsoft.com/office/drawing/2014/main" id="{4C996B25-FBCF-42F4-94FD-CB1FCA8255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D3D72F3-A282-4986-B35B-807852ED39CD}" type="slidenum">
              <a:rPr kumimoji="0" 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descr="A close up of a sign&#10;&#10;Description automatically generated">
            <a:extLst>
              <a:ext uri="{FF2B5EF4-FFF2-40B4-BE49-F238E27FC236}">
                <a16:creationId xmlns:a16="http://schemas.microsoft.com/office/drawing/2014/main" id="{3494C3B9-2D4A-47EF-BD2B-1CB34B09F5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8275" y="232552"/>
            <a:ext cx="2417021" cy="1611347"/>
          </a:xfrm>
          <a:prstGeom prst="rect">
            <a:avLst/>
          </a:prstGeom>
        </p:spPr>
      </p:pic>
    </p:spTree>
    <p:extLst>
      <p:ext uri="{BB962C8B-B14F-4D97-AF65-F5344CB8AC3E}">
        <p14:creationId xmlns:p14="http://schemas.microsoft.com/office/powerpoint/2010/main" val="26638014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238A0-82B0-8172-797F-3D40D94A4CCB}"/>
              </a:ext>
            </a:extLst>
          </p:cNvPr>
          <p:cNvSpPr>
            <a:spLocks noGrp="1"/>
          </p:cNvSpPr>
          <p:nvPr>
            <p:ph type="title"/>
          </p:nvPr>
        </p:nvSpPr>
        <p:spPr/>
        <p:txBody>
          <a:bodyPr/>
          <a:lstStyle/>
          <a:p>
            <a:r>
              <a:rPr lang="en-US" dirty="0"/>
              <a:t>May 2016 Groundbreaking</a:t>
            </a:r>
          </a:p>
        </p:txBody>
      </p:sp>
      <p:pic>
        <p:nvPicPr>
          <p:cNvPr id="6" name="Content Placeholder 5">
            <a:extLst>
              <a:ext uri="{FF2B5EF4-FFF2-40B4-BE49-F238E27FC236}">
                <a16:creationId xmlns:a16="http://schemas.microsoft.com/office/drawing/2014/main" id="{7A84E865-A92C-1C49-B8B4-30561882930E}"/>
              </a:ext>
            </a:extLst>
          </p:cNvPr>
          <p:cNvPicPr>
            <a:picLocks noGrp="1" noChangeAspect="1"/>
          </p:cNvPicPr>
          <p:nvPr>
            <p:ph idx="1"/>
          </p:nvPr>
        </p:nvPicPr>
        <p:blipFill>
          <a:blip r:embed="rId2"/>
          <a:stretch>
            <a:fillRect/>
          </a:stretch>
        </p:blipFill>
        <p:spPr>
          <a:xfrm>
            <a:off x="5094914" y="1146454"/>
            <a:ext cx="6096000" cy="4572000"/>
          </a:xfrm>
          <a:prstGeom prst="rect">
            <a:avLst/>
          </a:prstGeom>
        </p:spPr>
      </p:pic>
      <p:pic>
        <p:nvPicPr>
          <p:cNvPr id="8" name="Picture 7">
            <a:extLst>
              <a:ext uri="{FF2B5EF4-FFF2-40B4-BE49-F238E27FC236}">
                <a16:creationId xmlns:a16="http://schemas.microsoft.com/office/drawing/2014/main" id="{3927F9BD-81A6-7B51-6373-2EB6B05BD868}"/>
              </a:ext>
            </a:extLst>
          </p:cNvPr>
          <p:cNvPicPr>
            <a:picLocks noChangeAspect="1"/>
          </p:cNvPicPr>
          <p:nvPr/>
        </p:nvPicPr>
        <p:blipFill>
          <a:blip r:embed="rId3"/>
          <a:stretch>
            <a:fillRect/>
          </a:stretch>
        </p:blipFill>
        <p:spPr>
          <a:xfrm>
            <a:off x="546517" y="1212870"/>
            <a:ext cx="5190142" cy="2679622"/>
          </a:xfrm>
          <a:prstGeom prst="rect">
            <a:avLst/>
          </a:prstGeom>
        </p:spPr>
      </p:pic>
      <p:sp>
        <p:nvSpPr>
          <p:cNvPr id="9" name="TextBox 8">
            <a:extLst>
              <a:ext uri="{FF2B5EF4-FFF2-40B4-BE49-F238E27FC236}">
                <a16:creationId xmlns:a16="http://schemas.microsoft.com/office/drawing/2014/main" id="{E2200D55-745D-8A36-5EAA-54899767ED00}"/>
              </a:ext>
            </a:extLst>
          </p:cNvPr>
          <p:cNvSpPr txBox="1"/>
          <p:nvPr/>
        </p:nvSpPr>
        <p:spPr>
          <a:xfrm>
            <a:off x="660550" y="4295163"/>
            <a:ext cx="4320331" cy="7386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prstClr val="white">
                  <a:lumMod val="75000"/>
                </a:prstClr>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$33 million investment</a:t>
            </a:r>
          </a:p>
          <a:p>
            <a:pPr marL="285750" marR="0" lvl="0" indent="-285750" algn="l" defTabSz="914400" rtl="0" eaLnBrk="1" fontAlgn="auto" latinLnBrk="0" hangingPunct="1">
              <a:lnSpc>
                <a:spcPct val="100000"/>
              </a:lnSpc>
              <a:spcBef>
                <a:spcPts val="0"/>
              </a:spcBef>
              <a:spcAft>
                <a:spcPts val="0"/>
              </a:spcAft>
              <a:buClr>
                <a:prstClr val="white">
                  <a:lumMod val="75000"/>
                </a:prstClr>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130,000 square foot addition to existing building</a:t>
            </a:r>
          </a:p>
          <a:p>
            <a:pPr marL="285750" marR="0" lvl="0" indent="-285750" algn="l" defTabSz="914400" rtl="0" eaLnBrk="1" fontAlgn="auto" latinLnBrk="0" hangingPunct="1">
              <a:lnSpc>
                <a:spcPct val="100000"/>
              </a:lnSpc>
              <a:spcBef>
                <a:spcPts val="0"/>
              </a:spcBef>
              <a:spcAft>
                <a:spcPts val="0"/>
              </a:spcAft>
              <a:buClr>
                <a:prstClr val="white">
                  <a:lumMod val="75000"/>
                </a:prstClr>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160 jobs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96775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p:cNvSpPr txBox="1">
            <a:spLocks noChangeArrowheads="1"/>
          </p:cNvSpPr>
          <p:nvPr/>
        </p:nvSpPr>
        <p:spPr>
          <a:xfrm>
            <a:off x="1839117" y="3056"/>
            <a:ext cx="8900150" cy="760693"/>
          </a:xfrm>
          <a:prstGeom prst="roundRect">
            <a:avLst>
              <a:gd name="adj" fmla="val 16667"/>
            </a:avLst>
          </a:prstGeom>
          <a:noFill/>
          <a:ln w="12700">
            <a:noFill/>
            <a:round/>
            <a:headEnd type="none" w="med" len="med"/>
            <a:tailEnd type="none" w="med" len="med"/>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en-US" altLang="ja-JP" sz="2000" b="1" dirty="0">
                <a:solidFill>
                  <a:prstClr val="black"/>
                </a:solidFill>
                <a:latin typeface="Calibri" panose="020F0502020204030204" pitchFamily="34" charset="0"/>
                <a:ea typeface="游ゴシック" panose="020B0400000000000000" pitchFamily="50" charset="-128"/>
                <a:cs typeface="Calibri" panose="020F0502020204030204" pitchFamily="34" charset="0"/>
              </a:rPr>
              <a:t>Japan is #1. </a:t>
            </a:r>
          </a:p>
          <a:p>
            <a:pPr algn="l">
              <a:defRPr/>
            </a:pPr>
            <a:r>
              <a:rPr lang="en-US" altLang="ja-JP" sz="2000" b="1" dirty="0">
                <a:solidFill>
                  <a:prstClr val="black"/>
                </a:solidFill>
                <a:latin typeface="Calibri" panose="020F0502020204030204" pitchFamily="34" charset="0"/>
                <a:ea typeface="游ゴシック" panose="020B0400000000000000" pitchFamily="50" charset="-128"/>
                <a:cs typeface="Calibri" panose="020F0502020204030204" pitchFamily="34" charset="0"/>
              </a:rPr>
              <a:t>The Leading Foreign Direct Investor in the United States (2020)</a:t>
            </a:r>
            <a:r>
              <a:rPr lang="ja-JP" altLang="en-US" sz="2000" b="1" dirty="0">
                <a:solidFill>
                  <a:prstClr val="black"/>
                </a:solidFill>
                <a:latin typeface="Calibri" panose="020F0502020204030204" pitchFamily="34" charset="0"/>
                <a:ea typeface="游ゴシック" panose="020B0400000000000000" pitchFamily="50" charset="-128"/>
                <a:cs typeface="Calibri" panose="020F0502020204030204" pitchFamily="34" charset="0"/>
              </a:rPr>
              <a:t>　</a:t>
            </a:r>
            <a:endParaRPr lang="en-US" altLang="ja-JP" sz="2000" b="1" dirty="0">
              <a:solidFill>
                <a:prstClr val="black"/>
              </a:solidFill>
              <a:latin typeface="Calibri" panose="020F0502020204030204" pitchFamily="34" charset="0"/>
              <a:ea typeface="游ゴシック" panose="020B0400000000000000" pitchFamily="50" charset="-128"/>
              <a:cs typeface="Calibri" panose="020F0502020204030204" pitchFamily="34" charset="0"/>
            </a:endParaRPr>
          </a:p>
        </p:txBody>
      </p:sp>
      <p:sp>
        <p:nvSpPr>
          <p:cNvPr id="10" name="Rectangle 5"/>
          <p:cNvSpPr>
            <a:spLocks noChangeArrowheads="1"/>
          </p:cNvSpPr>
          <p:nvPr/>
        </p:nvSpPr>
        <p:spPr bwMode="auto">
          <a:xfrm>
            <a:off x="1507211" y="6653528"/>
            <a:ext cx="284380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defTabSz="457200"/>
            <a:r>
              <a:rPr lang="en-US" altLang="ja-JP" sz="900" dirty="0">
                <a:solidFill>
                  <a:prstClr val="black"/>
                </a:solidFill>
                <a:latin typeface="Century" pitchFamily="18" charset="0"/>
                <a:ea typeface="ＭＳ 明朝" pitchFamily="17" charset="-128"/>
              </a:rPr>
              <a:t>Copyright (C) 2022 JETRO.</a:t>
            </a:r>
            <a:r>
              <a:rPr lang="en-US" altLang="ja-JP" sz="900" dirty="0">
                <a:solidFill>
                  <a:prstClr val="black"/>
                </a:solidFill>
                <a:latin typeface="ＭＳ 明朝" pitchFamily="17" charset="-128"/>
                <a:ea typeface="ＭＳ 明朝" pitchFamily="17" charset="-128"/>
              </a:rPr>
              <a:t> </a:t>
            </a:r>
            <a:r>
              <a:rPr lang="en-US" altLang="ja-JP" sz="900" dirty="0">
                <a:solidFill>
                  <a:prstClr val="black"/>
                </a:solidFill>
                <a:latin typeface="Century" pitchFamily="18" charset="0"/>
                <a:ea typeface="ＭＳ 明朝" pitchFamily="17" charset="-128"/>
              </a:rPr>
              <a:t>All rights reserved.</a:t>
            </a:r>
            <a:r>
              <a:rPr lang="en-US" altLang="ja-JP" sz="900" dirty="0">
                <a:solidFill>
                  <a:prstClr val="black"/>
                </a:solidFill>
              </a:rPr>
              <a:t> </a:t>
            </a:r>
          </a:p>
        </p:txBody>
      </p:sp>
      <p:sp>
        <p:nvSpPr>
          <p:cNvPr id="7" name="AutoShape 2"/>
          <p:cNvSpPr txBox="1">
            <a:spLocks noChangeArrowheads="1"/>
          </p:cNvSpPr>
          <p:nvPr/>
        </p:nvSpPr>
        <p:spPr>
          <a:xfrm>
            <a:off x="1828734" y="1014018"/>
            <a:ext cx="8784977" cy="917456"/>
          </a:xfrm>
          <a:prstGeom prst="roundRect">
            <a:avLst>
              <a:gd name="adj" fmla="val 16667"/>
            </a:avLst>
          </a:prstGeom>
          <a:solidFill>
            <a:schemeClr val="bg1"/>
          </a:solidFill>
          <a:ln w="12700">
            <a:noFill/>
            <a:round/>
            <a:headEnd type="none" w="med" len="med"/>
            <a:tailEnd type="none" w="med" len="med"/>
          </a:ln>
        </p:spPr>
        <p:txBody>
          <a:bodyPr vert="horz" lIns="36000" tIns="36000" rIns="36000" bIns="3600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342900" indent="-342900" algn="l">
              <a:spcBef>
                <a:spcPts val="0"/>
              </a:spcBef>
              <a:buFont typeface="Wingdings" panose="05000000000000000000" pitchFamily="2" charset="2"/>
              <a:buChar char="n"/>
            </a:pPr>
            <a:r>
              <a:rPr lang="en-US" altLang="ja-JP" sz="1400" dirty="0">
                <a:solidFill>
                  <a:prstClr val="black"/>
                </a:solidFill>
                <a:latin typeface="Calibri" panose="020F0502020204030204" pitchFamily="34" charset="0"/>
                <a:ea typeface="ＭＳ Ｐゴシック"/>
                <a:cs typeface="Calibri" panose="020F0502020204030204" pitchFamily="34" charset="0"/>
              </a:rPr>
              <a:t>Since 1990, Japanese direct investment in the U.S. economy has grown steadily, total investment at the end of 2020 was $679 billion ranking first among all investor countries, ahead of Canada ($563.8 billion), Germany ($564.2 billion) and the UK ($480.8 billion).</a:t>
            </a:r>
          </a:p>
          <a:p>
            <a:pPr marL="342900" indent="-342900" algn="l">
              <a:spcBef>
                <a:spcPts val="0"/>
              </a:spcBef>
              <a:buFont typeface="Wingdings" panose="05000000000000000000" pitchFamily="2" charset="2"/>
              <a:buChar char="n"/>
            </a:pPr>
            <a:r>
              <a:rPr lang="en-US" altLang="ja-JP" sz="1400" dirty="0">
                <a:solidFill>
                  <a:prstClr val="black"/>
                </a:solidFill>
                <a:latin typeface="Calibri" panose="020F0502020204030204" pitchFamily="34" charset="0"/>
                <a:ea typeface="ＭＳ Ｐゴシック"/>
                <a:cs typeface="Calibri" panose="020F0502020204030204" pitchFamily="34" charset="0"/>
              </a:rPr>
              <a:t>At the end of 2020, the rate of investment increase is more than 2.8 times (182.8 %) than in 2009, the year of the U.S. financial crisis. </a:t>
            </a:r>
          </a:p>
        </p:txBody>
      </p:sp>
      <p:sp>
        <p:nvSpPr>
          <p:cNvPr id="11" name="テキスト ボックス 13"/>
          <p:cNvSpPr txBox="1"/>
          <p:nvPr/>
        </p:nvSpPr>
        <p:spPr>
          <a:xfrm>
            <a:off x="1702483" y="6183594"/>
            <a:ext cx="6408712" cy="400110"/>
          </a:xfrm>
          <a:prstGeom prst="rect">
            <a:avLst/>
          </a:prstGeom>
          <a:noFill/>
        </p:spPr>
        <p:txBody>
          <a:bodyPr wrap="square" lIns="46736" tIns="46736" rIns="46736" bIns="46736" rtlCol="0">
            <a:normAutofit/>
          </a:bodyPr>
          <a:lstStyle/>
          <a:p>
            <a:pPr defTabSz="457200">
              <a:lnSpc>
                <a:spcPct val="98000"/>
              </a:lnSpc>
            </a:pPr>
            <a:r>
              <a:rPr lang="en-US" altLang="ja-JP" sz="1000" dirty="0">
                <a:solidFill>
                  <a:prstClr val="black"/>
                </a:solidFill>
                <a:latin typeface="Arial"/>
                <a:ea typeface="ＭＳ Ｐゴシック"/>
                <a:cs typeface="Calibri" panose="020F0502020204030204" pitchFamily="34" charset="0"/>
              </a:rPr>
              <a:t>Note</a:t>
            </a:r>
            <a:r>
              <a:rPr lang="ja-JP" altLang="en-US" sz="1000" dirty="0">
                <a:solidFill>
                  <a:prstClr val="black"/>
                </a:solidFill>
                <a:latin typeface="Arial"/>
                <a:ea typeface="ＭＳ Ｐゴシック"/>
                <a:cs typeface="Calibri" panose="020F0502020204030204" pitchFamily="34" charset="0"/>
              </a:rPr>
              <a:t>： </a:t>
            </a:r>
            <a:r>
              <a:rPr lang="en-US" altLang="ja-JP" sz="1000" dirty="0">
                <a:solidFill>
                  <a:prstClr val="black"/>
                </a:solidFill>
                <a:latin typeface="Arial"/>
                <a:ea typeface="ＭＳ Ｐゴシック"/>
                <a:cs typeface="Calibri" panose="020F0502020204030204" pitchFamily="34" charset="0"/>
              </a:rPr>
              <a:t>Companies with 50% or more of investment from the ultimate beneficial owner (UBO).</a:t>
            </a:r>
          </a:p>
          <a:p>
            <a:pPr defTabSz="457200">
              <a:lnSpc>
                <a:spcPct val="98000"/>
              </a:lnSpc>
            </a:pPr>
            <a:r>
              <a:rPr lang="en-US" altLang="ja-JP" sz="1000" dirty="0">
                <a:solidFill>
                  <a:prstClr val="black"/>
                </a:solidFill>
                <a:latin typeface="Arial"/>
                <a:ea typeface="ＭＳ Ｐゴシック"/>
                <a:cs typeface="Calibri" panose="020F0502020204030204" pitchFamily="34" charset="0"/>
              </a:rPr>
              <a:t>Source</a:t>
            </a:r>
            <a:r>
              <a:rPr lang="ja-JP" altLang="en-US" sz="1000" dirty="0">
                <a:solidFill>
                  <a:prstClr val="black"/>
                </a:solidFill>
                <a:latin typeface="Arial"/>
                <a:ea typeface="ＭＳ Ｐゴシック"/>
                <a:cs typeface="Calibri" panose="020F0502020204030204" pitchFamily="34" charset="0"/>
              </a:rPr>
              <a:t>： </a:t>
            </a:r>
            <a:r>
              <a:rPr lang="en-US" altLang="ja-JP" sz="1000" dirty="0">
                <a:solidFill>
                  <a:prstClr val="black"/>
                </a:solidFill>
                <a:latin typeface="Arial"/>
                <a:ea typeface="ＭＳ Ｐゴシック"/>
                <a:cs typeface="Calibri" panose="020F0502020204030204" pitchFamily="34" charset="0"/>
              </a:rPr>
              <a:t>U.S. Department of Commerce</a:t>
            </a:r>
          </a:p>
        </p:txBody>
      </p:sp>
      <p:grpSp>
        <p:nvGrpSpPr>
          <p:cNvPr id="6" name="Group 5"/>
          <p:cNvGrpSpPr/>
          <p:nvPr/>
        </p:nvGrpSpPr>
        <p:grpSpPr>
          <a:xfrm>
            <a:off x="6531916" y="3038330"/>
            <a:ext cx="3891905" cy="2273904"/>
            <a:chOff x="4993082" y="2810087"/>
            <a:chExt cx="3891905" cy="2273904"/>
          </a:xfrm>
        </p:grpSpPr>
        <p:sp>
          <p:nvSpPr>
            <p:cNvPr id="2" name="円/楕円 1"/>
            <p:cNvSpPr/>
            <p:nvPr/>
          </p:nvSpPr>
          <p:spPr>
            <a:xfrm rot="20922097" flipV="1">
              <a:off x="4993082" y="2810087"/>
              <a:ext cx="3622754" cy="1405077"/>
            </a:xfrm>
            <a:prstGeom prst="ellipse">
              <a:avLst/>
            </a:prstGeom>
            <a:noFill/>
            <a:ln w="25400">
              <a:solidFill>
                <a:srgbClr val="FF0000"/>
              </a:solidFill>
              <a:prstDash val="sysDash"/>
            </a:ln>
            <a:scene3d>
              <a:camera prst="orthographicFront">
                <a:rot lat="0" lon="0" rev="1800000"/>
              </a:camera>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900" kern="0" dirty="0">
                <a:solidFill>
                  <a:prstClr val="white"/>
                </a:solidFill>
                <a:latin typeface="Arial"/>
                <a:ea typeface="ＭＳ Ｐゴシック"/>
              </a:endParaRPr>
            </a:p>
          </p:txBody>
        </p:sp>
        <p:sp>
          <p:nvSpPr>
            <p:cNvPr id="8" name="角丸四角形吹き出し 7"/>
            <p:cNvSpPr/>
            <p:nvPr/>
          </p:nvSpPr>
          <p:spPr>
            <a:xfrm flipH="1">
              <a:off x="7221462" y="4133492"/>
              <a:ext cx="1663525" cy="950499"/>
            </a:xfrm>
            <a:prstGeom prst="wedgeRoundRectCallout">
              <a:avLst>
                <a:gd name="adj1" fmla="val -2536"/>
                <a:gd name="adj2" fmla="val -233410"/>
                <a:gd name="adj3" fmla="val 16667"/>
              </a:avLst>
            </a:prstGeom>
            <a:solidFill>
              <a:schemeClr val="accent3">
                <a:lumMod val="40000"/>
                <a:lumOff val="60000"/>
                <a:alpha val="67000"/>
              </a:schemeClr>
            </a:solidFill>
            <a:ln w="38100" cap="flat" cmpd="sng" algn="ctr">
              <a:noFill/>
              <a:prstDash val="solid"/>
            </a:ln>
            <a:effectLst/>
          </p:spPr>
          <p:txBody>
            <a:bodyPr rtlCol="0" anchor="ctr"/>
            <a:lstStyle/>
            <a:p>
              <a:pPr algn="ctr" defTabSz="457200"/>
              <a:r>
                <a:rPr lang="en-US" altLang="ja-JP" sz="1600" b="1" kern="0" dirty="0">
                  <a:solidFill>
                    <a:prstClr val="black"/>
                  </a:solidFill>
                  <a:latin typeface="Arial"/>
                  <a:ea typeface="游ゴシック" panose="020B0400000000000000" pitchFamily="50" charset="-128"/>
                </a:rPr>
                <a:t>2.8 times greater than in 2009</a:t>
              </a:r>
              <a:endParaRPr lang="ja-JP" altLang="en-US" sz="1600" b="1" kern="0" dirty="0">
                <a:solidFill>
                  <a:prstClr val="black"/>
                </a:solidFill>
                <a:latin typeface="Arial"/>
                <a:ea typeface="游ゴシック" panose="020B0400000000000000" pitchFamily="50" charset="-128"/>
              </a:endParaRPr>
            </a:p>
          </p:txBody>
        </p:sp>
      </p:grpSp>
      <p:sp>
        <p:nvSpPr>
          <p:cNvPr id="19" name="TextBox 18"/>
          <p:cNvSpPr txBox="1"/>
          <p:nvPr/>
        </p:nvSpPr>
        <p:spPr>
          <a:xfrm>
            <a:off x="9706251" y="5948439"/>
            <a:ext cx="567784" cy="261610"/>
          </a:xfrm>
          <a:prstGeom prst="rect">
            <a:avLst/>
          </a:prstGeom>
          <a:solidFill>
            <a:schemeClr val="bg1"/>
          </a:solidFill>
        </p:spPr>
        <p:txBody>
          <a:bodyPr wrap="none" rtlCol="0">
            <a:spAutoFit/>
          </a:bodyPr>
          <a:lstStyle/>
          <a:p>
            <a:pPr defTabSz="457200"/>
            <a:r>
              <a:rPr lang="en-US" sz="1100" b="1" dirty="0">
                <a:solidFill>
                  <a:prstClr val="black"/>
                </a:solidFill>
                <a:latin typeface="Arial"/>
                <a:ea typeface="ＭＳ Ｐゴシック"/>
              </a:rPr>
              <a:t>(year)</a:t>
            </a:r>
          </a:p>
        </p:txBody>
      </p:sp>
      <p:sp>
        <p:nvSpPr>
          <p:cNvPr id="22" name="TextBox 21"/>
          <p:cNvSpPr txBox="1"/>
          <p:nvPr/>
        </p:nvSpPr>
        <p:spPr>
          <a:xfrm>
            <a:off x="2032253" y="2181314"/>
            <a:ext cx="489236" cy="261610"/>
          </a:xfrm>
          <a:prstGeom prst="rect">
            <a:avLst/>
          </a:prstGeom>
          <a:noFill/>
        </p:spPr>
        <p:txBody>
          <a:bodyPr wrap="none" rtlCol="0">
            <a:spAutoFit/>
          </a:bodyPr>
          <a:lstStyle/>
          <a:p>
            <a:pPr defTabSz="457200"/>
            <a:r>
              <a:rPr lang="en-US" sz="1100" dirty="0">
                <a:solidFill>
                  <a:prstClr val="black">
                    <a:lumMod val="75000"/>
                    <a:lumOff val="25000"/>
                  </a:prstClr>
                </a:solidFill>
                <a:latin typeface="Arial"/>
                <a:ea typeface="ＭＳ Ｐゴシック"/>
              </a:rPr>
              <a:t> (B$)</a:t>
            </a:r>
          </a:p>
        </p:txBody>
      </p:sp>
      <p:graphicFrame>
        <p:nvGraphicFramePr>
          <p:cNvPr id="18" name="グラフ 1"/>
          <p:cNvGraphicFramePr>
            <a:graphicFrameLocks/>
          </p:cNvGraphicFramePr>
          <p:nvPr/>
        </p:nvGraphicFramePr>
        <p:xfrm>
          <a:off x="1839117" y="1931474"/>
          <a:ext cx="7936232" cy="4162778"/>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6664920" y="4311507"/>
            <a:ext cx="593432" cy="261610"/>
          </a:xfrm>
          <a:prstGeom prst="rect">
            <a:avLst/>
          </a:prstGeom>
        </p:spPr>
        <p:txBody>
          <a:bodyPr wrap="none">
            <a:spAutoFit/>
          </a:bodyPr>
          <a:lstStyle/>
          <a:p>
            <a:pPr defTabSz="457200"/>
            <a:r>
              <a:rPr lang="en-US" sz="1100" dirty="0">
                <a:solidFill>
                  <a:prstClr val="black"/>
                </a:solidFill>
                <a:latin typeface="Arial"/>
                <a:ea typeface="ＭＳ Ｐゴシック"/>
              </a:rPr>
              <a:t>$240B</a:t>
            </a:r>
          </a:p>
        </p:txBody>
      </p:sp>
      <p:sp>
        <p:nvSpPr>
          <p:cNvPr id="21" name="Rectangle 20"/>
          <p:cNvSpPr/>
          <p:nvPr/>
        </p:nvSpPr>
        <p:spPr>
          <a:xfrm>
            <a:off x="9187138" y="2238905"/>
            <a:ext cx="593432" cy="261610"/>
          </a:xfrm>
          <a:prstGeom prst="rect">
            <a:avLst/>
          </a:prstGeom>
        </p:spPr>
        <p:txBody>
          <a:bodyPr wrap="none">
            <a:spAutoFit/>
          </a:bodyPr>
          <a:lstStyle/>
          <a:p>
            <a:pPr defTabSz="457200"/>
            <a:r>
              <a:rPr lang="en-US" sz="1100" dirty="0">
                <a:solidFill>
                  <a:prstClr val="black"/>
                </a:solidFill>
                <a:latin typeface="Arial"/>
                <a:ea typeface="ＭＳ Ｐゴシック"/>
              </a:rPr>
              <a:t>$679B</a:t>
            </a:r>
          </a:p>
        </p:txBody>
      </p:sp>
      <p:sp>
        <p:nvSpPr>
          <p:cNvPr id="15" name="Slide Number Placeholder 3"/>
          <p:cNvSpPr txBox="1">
            <a:spLocks/>
          </p:cNvSpPr>
          <p:nvPr/>
        </p:nvSpPr>
        <p:spPr>
          <a:xfrm>
            <a:off x="8480110" y="6537122"/>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92"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844083"/>
            <a:fld id="{E0ED3C75-CAE3-47D6-9282-4D1B9F169322}" type="slidenum">
              <a:rPr kumimoji="1" lang="en-US" sz="1200">
                <a:solidFill>
                  <a:prstClr val="black">
                    <a:lumMod val="65000"/>
                    <a:lumOff val="35000"/>
                  </a:prstClr>
                </a:solidFill>
                <a:latin typeface="Arial"/>
              </a:rPr>
              <a:pPr defTabSz="844083"/>
              <a:t>8</a:t>
            </a:fld>
            <a:endParaRPr kumimoji="1" lang="en-US" sz="1200" dirty="0">
              <a:solidFill>
                <a:prstClr val="black">
                  <a:lumMod val="65000"/>
                  <a:lumOff val="35000"/>
                </a:prstClr>
              </a:solidFill>
              <a:latin typeface="Arial"/>
            </a:endParaRPr>
          </a:p>
        </p:txBody>
      </p:sp>
    </p:spTree>
    <p:extLst>
      <p:ext uri="{BB962C8B-B14F-4D97-AF65-F5344CB8AC3E}">
        <p14:creationId xmlns:p14="http://schemas.microsoft.com/office/powerpoint/2010/main" val="33634511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238A0-82B0-8172-797F-3D40D94A4CCB}"/>
              </a:ext>
            </a:extLst>
          </p:cNvPr>
          <p:cNvSpPr>
            <a:spLocks noGrp="1"/>
          </p:cNvSpPr>
          <p:nvPr>
            <p:ph type="title"/>
          </p:nvPr>
        </p:nvSpPr>
        <p:spPr/>
        <p:txBody>
          <a:bodyPr/>
          <a:lstStyle/>
          <a:p>
            <a:r>
              <a:rPr lang="en-US" dirty="0"/>
              <a:t>May 2022 Groundbreaking</a:t>
            </a:r>
          </a:p>
        </p:txBody>
      </p:sp>
      <p:pic>
        <p:nvPicPr>
          <p:cNvPr id="3" name="Picture 2">
            <a:extLst>
              <a:ext uri="{FF2B5EF4-FFF2-40B4-BE49-F238E27FC236}">
                <a16:creationId xmlns:a16="http://schemas.microsoft.com/office/drawing/2014/main" id="{4FB53485-833C-D927-CBBC-EF89FA90A2F7}"/>
              </a:ext>
            </a:extLst>
          </p:cNvPr>
          <p:cNvPicPr>
            <a:picLocks noChangeAspect="1"/>
          </p:cNvPicPr>
          <p:nvPr/>
        </p:nvPicPr>
        <p:blipFill>
          <a:blip r:embed="rId2"/>
          <a:stretch>
            <a:fillRect/>
          </a:stretch>
        </p:blipFill>
        <p:spPr>
          <a:xfrm>
            <a:off x="239964" y="3147969"/>
            <a:ext cx="6901864" cy="2891881"/>
          </a:xfrm>
          <a:prstGeom prst="rect">
            <a:avLst/>
          </a:prstGeom>
        </p:spPr>
      </p:pic>
      <p:pic>
        <p:nvPicPr>
          <p:cNvPr id="5" name="Content Placeholder 4">
            <a:extLst>
              <a:ext uri="{FF2B5EF4-FFF2-40B4-BE49-F238E27FC236}">
                <a16:creationId xmlns:a16="http://schemas.microsoft.com/office/drawing/2014/main" id="{8E1DFDC2-4FFD-F2B5-0710-8FE8C34A5A8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97856" y="1146454"/>
            <a:ext cx="5654180" cy="4240635"/>
          </a:xfrm>
        </p:spPr>
      </p:pic>
      <p:sp>
        <p:nvSpPr>
          <p:cNvPr id="6" name="TextBox 5">
            <a:extLst>
              <a:ext uri="{FF2B5EF4-FFF2-40B4-BE49-F238E27FC236}">
                <a16:creationId xmlns:a16="http://schemas.microsoft.com/office/drawing/2014/main" id="{9CBCAFE0-D8C7-DA2C-90B0-0300C6497B77}"/>
              </a:ext>
            </a:extLst>
          </p:cNvPr>
          <p:cNvSpPr txBox="1"/>
          <p:nvPr/>
        </p:nvSpPr>
        <p:spPr>
          <a:xfrm>
            <a:off x="851592" y="1193104"/>
            <a:ext cx="5432872"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prstClr val="white">
                  <a:lumMod val="75000"/>
                </a:prstClr>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$110 million investment</a:t>
            </a:r>
          </a:p>
          <a:p>
            <a:pPr marL="285750" marR="0" lvl="0" indent="-285750" algn="l" defTabSz="914400" rtl="0" eaLnBrk="1" fontAlgn="auto" latinLnBrk="0" hangingPunct="1">
              <a:lnSpc>
                <a:spcPct val="100000"/>
              </a:lnSpc>
              <a:spcBef>
                <a:spcPts val="0"/>
              </a:spcBef>
              <a:spcAft>
                <a:spcPts val="0"/>
              </a:spcAft>
              <a:buClr>
                <a:prstClr val="white">
                  <a:lumMod val="75000"/>
                </a:prstClr>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164,000 square-foot facility to house top-coat paint line, assembly area</a:t>
            </a:r>
          </a:p>
          <a:p>
            <a:pPr marL="285750" marR="0" lvl="0" indent="-285750" algn="l" defTabSz="914400" rtl="0" eaLnBrk="1" fontAlgn="auto" latinLnBrk="0" hangingPunct="1">
              <a:lnSpc>
                <a:spcPct val="100000"/>
              </a:lnSpc>
              <a:spcBef>
                <a:spcPts val="0"/>
              </a:spcBef>
              <a:spcAft>
                <a:spcPts val="0"/>
              </a:spcAft>
              <a:buClr>
                <a:prstClr val="white">
                  <a:lumMod val="75000"/>
                </a:prstClr>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 to 225 jobs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871861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E3A94B7-D67F-D61F-3FFE-808C908B72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2925" y="28173"/>
            <a:ext cx="6696461" cy="6070623"/>
          </a:xfrm>
        </p:spPr>
      </p:pic>
      <p:sp>
        <p:nvSpPr>
          <p:cNvPr id="2" name="Title 1">
            <a:extLst>
              <a:ext uri="{FF2B5EF4-FFF2-40B4-BE49-F238E27FC236}">
                <a16:creationId xmlns:a16="http://schemas.microsoft.com/office/drawing/2014/main" id="{0F054147-1201-0B9C-0D9C-1D5274DE80ED}"/>
              </a:ext>
            </a:extLst>
          </p:cNvPr>
          <p:cNvSpPr>
            <a:spLocks noGrp="1"/>
          </p:cNvSpPr>
          <p:nvPr>
            <p:ph type="title"/>
          </p:nvPr>
        </p:nvSpPr>
        <p:spPr>
          <a:xfrm>
            <a:off x="1047925" y="85987"/>
            <a:ext cx="10515600" cy="1482754"/>
          </a:xfrm>
        </p:spPr>
        <p:txBody>
          <a:bodyPr>
            <a:normAutofit/>
          </a:bodyPr>
          <a:lstStyle/>
          <a:p>
            <a:pPr algn="ctr"/>
            <a:r>
              <a:rPr lang="ja-JP" altLang="en-US" dirty="0"/>
              <a:t>ありがとうございました</a:t>
            </a:r>
            <a:br>
              <a:rPr lang="en-US" altLang="ja-JP" dirty="0"/>
            </a:br>
            <a:r>
              <a:rPr lang="en-US" altLang="ja-JP" dirty="0"/>
              <a:t>(Thank you!)</a:t>
            </a:r>
            <a:endParaRPr lang="en-US" dirty="0"/>
          </a:p>
        </p:txBody>
      </p:sp>
    </p:spTree>
    <p:extLst>
      <p:ext uri="{BB962C8B-B14F-4D97-AF65-F5344CB8AC3E}">
        <p14:creationId xmlns:p14="http://schemas.microsoft.com/office/powerpoint/2010/main" val="17473161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68D0FBDA-7FF6-17CF-B12C-83784D388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Graphical user interface&#10;&#10;Description automatically generated with medium confidence">
            <a:extLst>
              <a:ext uri="{FF2B5EF4-FFF2-40B4-BE49-F238E27FC236}">
                <a16:creationId xmlns:a16="http://schemas.microsoft.com/office/drawing/2014/main" id="{C58DAFF0-6157-5F46-BFCF-63BB60448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154309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ECFCA08-A8A6-0CB1-2789-B7B9566B075A}"/>
              </a:ext>
            </a:extLst>
          </p:cNvPr>
          <p:cNvSpPr>
            <a:spLocks noGrp="1"/>
          </p:cNvSpPr>
          <p:nvPr>
            <p:ph type="title"/>
          </p:nvPr>
        </p:nvSpPr>
        <p:spPr>
          <a:xfrm>
            <a:off x="1054583" y="1814423"/>
            <a:ext cx="10985017" cy="3062377"/>
          </a:xfrm>
        </p:spPr>
        <p:txBody>
          <a:bodyPr/>
          <a:lstStyle/>
          <a:p>
            <a:r>
              <a:rPr lang="en-US" sz="19900" b="1" dirty="0">
                <a:solidFill>
                  <a:srgbClr val="44546A"/>
                </a:solidFill>
              </a:rPr>
              <a:t>INOV</a:t>
            </a:r>
            <a:r>
              <a:rPr lang="en-US" sz="19900" b="1" dirty="0">
                <a:solidFill>
                  <a:srgbClr val="92D050"/>
                </a:solidFill>
              </a:rPr>
              <a:t>E</a:t>
            </a:r>
            <a:r>
              <a:rPr lang="en-US" sz="19900" b="1" dirty="0">
                <a:solidFill>
                  <a:srgbClr val="44546A"/>
                </a:solidFill>
              </a:rPr>
              <a:t>C</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8C3815-646E-AC3C-5A72-5196B7B92B36}"/>
              </a:ext>
            </a:extLst>
          </p:cNvPr>
          <p:cNvPicPr>
            <a:picLocks noChangeAspect="1"/>
          </p:cNvPicPr>
          <p:nvPr/>
        </p:nvPicPr>
        <p:blipFill>
          <a:blip r:embed="rId2"/>
          <a:stretch>
            <a:fillRect/>
          </a:stretch>
        </p:blipFill>
        <p:spPr>
          <a:xfrm>
            <a:off x="4572000" y="5106838"/>
            <a:ext cx="3048000" cy="2055962"/>
          </a:xfrm>
          <a:prstGeom prst="rect">
            <a:avLst/>
          </a:prstGeom>
        </p:spPr>
      </p:pic>
      <p:pic>
        <p:nvPicPr>
          <p:cNvPr id="7" name="Picture 6">
            <a:extLst>
              <a:ext uri="{FF2B5EF4-FFF2-40B4-BE49-F238E27FC236}">
                <a16:creationId xmlns:a16="http://schemas.microsoft.com/office/drawing/2014/main" id="{41D02E09-CCEE-688A-25FA-272F8AC1089A}"/>
              </a:ext>
            </a:extLst>
          </p:cNvPr>
          <p:cNvPicPr>
            <a:picLocks noChangeAspect="1"/>
          </p:cNvPicPr>
          <p:nvPr/>
        </p:nvPicPr>
        <p:blipFill>
          <a:blip r:embed="rId3"/>
          <a:stretch>
            <a:fillRect/>
          </a:stretch>
        </p:blipFill>
        <p:spPr>
          <a:xfrm>
            <a:off x="-152400" y="330268"/>
            <a:ext cx="3788153" cy="1346132"/>
          </a:xfrm>
          <a:prstGeom prst="rect">
            <a:avLst/>
          </a:prstGeom>
        </p:spPr>
      </p:pic>
      <p:pic>
        <p:nvPicPr>
          <p:cNvPr id="9" name="Picture 8" descr="Text&#10;&#10;Description automatically generated">
            <a:extLst>
              <a:ext uri="{FF2B5EF4-FFF2-40B4-BE49-F238E27FC236}">
                <a16:creationId xmlns:a16="http://schemas.microsoft.com/office/drawing/2014/main" id="{481BE6C0-837D-8597-EF0D-04FEAB2FAF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5320" y="651824"/>
            <a:ext cx="3504280" cy="719776"/>
          </a:xfrm>
          <a:prstGeom prst="rect">
            <a:avLst/>
          </a:prstGeom>
        </p:spPr>
      </p:pic>
      <p:cxnSp>
        <p:nvCxnSpPr>
          <p:cNvPr id="13" name="Straight Arrow Connector 12">
            <a:extLst>
              <a:ext uri="{FF2B5EF4-FFF2-40B4-BE49-F238E27FC236}">
                <a16:creationId xmlns:a16="http://schemas.microsoft.com/office/drawing/2014/main" id="{046824CE-24A2-871B-E548-B0E0C0E697DE}"/>
              </a:ext>
            </a:extLst>
          </p:cNvPr>
          <p:cNvCxnSpPr>
            <a:cxnSpLocks/>
          </p:cNvCxnSpPr>
          <p:nvPr/>
        </p:nvCxnSpPr>
        <p:spPr>
          <a:xfrm>
            <a:off x="3810000" y="1066800"/>
            <a:ext cx="4419600" cy="0"/>
          </a:xfrm>
          <a:prstGeom prst="straightConnector1">
            <a:avLst/>
          </a:prstGeom>
          <a:ln w="38100">
            <a:solidFill>
              <a:srgbClr val="44546A"/>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B8C773E3-44AD-B36F-AA2E-CFD8ED06EAFC}"/>
              </a:ext>
            </a:extLst>
          </p:cNvPr>
          <p:cNvPicPr>
            <a:picLocks noChangeAspect="1"/>
          </p:cNvPicPr>
          <p:nvPr/>
        </p:nvPicPr>
        <p:blipFill>
          <a:blip r:embed="rId5"/>
          <a:stretch>
            <a:fillRect/>
          </a:stretch>
        </p:blipFill>
        <p:spPr>
          <a:xfrm>
            <a:off x="5098948" y="2743200"/>
            <a:ext cx="1987652" cy="825542"/>
          </a:xfrm>
          <a:prstGeom prst="rect">
            <a:avLst/>
          </a:prstGeom>
        </p:spPr>
      </p:pic>
      <p:cxnSp>
        <p:nvCxnSpPr>
          <p:cNvPr id="17" name="Straight Arrow Connector 16">
            <a:extLst>
              <a:ext uri="{FF2B5EF4-FFF2-40B4-BE49-F238E27FC236}">
                <a16:creationId xmlns:a16="http://schemas.microsoft.com/office/drawing/2014/main" id="{F1ACB8A2-D8F3-2466-A4A4-B6FAA9950EBC}"/>
              </a:ext>
            </a:extLst>
          </p:cNvPr>
          <p:cNvCxnSpPr>
            <a:cxnSpLocks/>
          </p:cNvCxnSpPr>
          <p:nvPr/>
        </p:nvCxnSpPr>
        <p:spPr>
          <a:xfrm>
            <a:off x="1905000" y="1905000"/>
            <a:ext cx="3352800" cy="3886200"/>
          </a:xfrm>
          <a:prstGeom prst="straightConnector1">
            <a:avLst/>
          </a:prstGeom>
          <a:ln w="38100">
            <a:solidFill>
              <a:srgbClr val="44546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6BE497C-7CFE-820D-4274-D9B5FA16C2CE}"/>
              </a:ext>
            </a:extLst>
          </p:cNvPr>
          <p:cNvCxnSpPr>
            <a:cxnSpLocks/>
          </p:cNvCxnSpPr>
          <p:nvPr/>
        </p:nvCxnSpPr>
        <p:spPr>
          <a:xfrm flipH="1">
            <a:off x="7326006" y="1751162"/>
            <a:ext cx="2960994" cy="3811438"/>
          </a:xfrm>
          <a:prstGeom prst="straightConnector1">
            <a:avLst/>
          </a:prstGeom>
          <a:ln w="38100">
            <a:solidFill>
              <a:srgbClr val="44546A"/>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4715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C38B96-61DE-A384-6583-4D006C2D5DE7}"/>
              </a:ext>
            </a:extLst>
          </p:cNvPr>
          <p:cNvPicPr>
            <a:picLocks noChangeAspect="1"/>
          </p:cNvPicPr>
          <p:nvPr/>
        </p:nvPicPr>
        <p:blipFill rotWithShape="1">
          <a:blip r:embed="rId3"/>
          <a:srcRect b="1112"/>
          <a:stretch/>
        </p:blipFill>
        <p:spPr>
          <a:xfrm>
            <a:off x="18492" y="0"/>
            <a:ext cx="12155016" cy="6781800"/>
          </a:xfrm>
          <a:prstGeom prst="rect">
            <a:avLst/>
          </a:prstGeom>
        </p:spPr>
      </p:pic>
    </p:spTree>
    <p:extLst>
      <p:ext uri="{BB962C8B-B14F-4D97-AF65-F5344CB8AC3E}">
        <p14:creationId xmlns:p14="http://schemas.microsoft.com/office/powerpoint/2010/main" val="30989493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207010">
              <a:lnSpc>
                <a:spcPct val="100000"/>
              </a:lnSpc>
              <a:spcBef>
                <a:spcPts val="100"/>
              </a:spcBef>
            </a:pPr>
            <a:r>
              <a:rPr dirty="0"/>
              <a:t>Indiana</a:t>
            </a:r>
            <a:r>
              <a:rPr spc="-5" dirty="0"/>
              <a:t> </a:t>
            </a:r>
            <a:r>
              <a:rPr spc="245" dirty="0"/>
              <a:t>is</a:t>
            </a:r>
            <a:r>
              <a:rPr spc="25" dirty="0"/>
              <a:t> </a:t>
            </a:r>
            <a:r>
              <a:rPr spc="75" dirty="0"/>
              <a:t>the</a:t>
            </a:r>
            <a:r>
              <a:rPr dirty="0"/>
              <a:t> perfect location</a:t>
            </a:r>
            <a:r>
              <a:rPr spc="-70" dirty="0"/>
              <a:t> </a:t>
            </a:r>
            <a:r>
              <a:rPr spc="85" dirty="0"/>
              <a:t>for</a:t>
            </a:r>
            <a:r>
              <a:rPr spc="-15" dirty="0"/>
              <a:t> </a:t>
            </a:r>
            <a:r>
              <a:rPr spc="65" dirty="0"/>
              <a:t>INOVEC</a:t>
            </a:r>
          </a:p>
        </p:txBody>
      </p:sp>
      <p:grpSp>
        <p:nvGrpSpPr>
          <p:cNvPr id="3" name="object 3"/>
          <p:cNvGrpSpPr/>
          <p:nvPr/>
        </p:nvGrpSpPr>
        <p:grpSpPr>
          <a:xfrm>
            <a:off x="358076" y="3331400"/>
            <a:ext cx="5529580" cy="2581910"/>
            <a:chOff x="358076" y="3331400"/>
            <a:chExt cx="5529580" cy="2581910"/>
          </a:xfrm>
        </p:grpSpPr>
        <p:pic>
          <p:nvPicPr>
            <p:cNvPr id="4" name="object 4"/>
            <p:cNvPicPr/>
            <p:nvPr/>
          </p:nvPicPr>
          <p:blipFill>
            <a:blip r:embed="rId2" cstate="print"/>
            <a:stretch>
              <a:fillRect/>
            </a:stretch>
          </p:blipFill>
          <p:spPr>
            <a:xfrm>
              <a:off x="5655500" y="5231828"/>
              <a:ext cx="85471" cy="88519"/>
            </a:xfrm>
            <a:prstGeom prst="rect">
              <a:avLst/>
            </a:prstGeom>
          </p:spPr>
        </p:pic>
        <p:pic>
          <p:nvPicPr>
            <p:cNvPr id="5" name="object 5"/>
            <p:cNvPicPr/>
            <p:nvPr/>
          </p:nvPicPr>
          <p:blipFill>
            <a:blip r:embed="rId3" cstate="print"/>
            <a:stretch>
              <a:fillRect/>
            </a:stretch>
          </p:blipFill>
          <p:spPr>
            <a:xfrm>
              <a:off x="5536628" y="5518340"/>
              <a:ext cx="179959" cy="227203"/>
            </a:xfrm>
            <a:prstGeom prst="rect">
              <a:avLst/>
            </a:prstGeom>
          </p:spPr>
        </p:pic>
        <p:pic>
          <p:nvPicPr>
            <p:cNvPr id="6" name="object 6"/>
            <p:cNvPicPr/>
            <p:nvPr/>
          </p:nvPicPr>
          <p:blipFill>
            <a:blip r:embed="rId4" cstate="print"/>
            <a:stretch>
              <a:fillRect/>
            </a:stretch>
          </p:blipFill>
          <p:spPr>
            <a:xfrm>
              <a:off x="358076" y="3331400"/>
              <a:ext cx="5529199" cy="2581783"/>
            </a:xfrm>
            <a:prstGeom prst="rect">
              <a:avLst/>
            </a:prstGeom>
          </p:spPr>
        </p:pic>
      </p:grpSp>
      <p:sp>
        <p:nvSpPr>
          <p:cNvPr id="7" name="object 7"/>
          <p:cNvSpPr txBox="1"/>
          <p:nvPr/>
        </p:nvSpPr>
        <p:spPr>
          <a:xfrm>
            <a:off x="347573" y="1318615"/>
            <a:ext cx="5481955" cy="1198880"/>
          </a:xfrm>
          <a:prstGeom prst="rect">
            <a:avLst/>
          </a:prstGeom>
        </p:spPr>
        <p:txBody>
          <a:bodyPr vert="horz" wrap="square" lIns="0" tIns="12700" rIns="0" bIns="0" rtlCol="0">
            <a:spAutoFit/>
          </a:bodyPr>
          <a:lstStyle/>
          <a:p>
            <a:pPr marL="229235" marR="5080" indent="-217170">
              <a:lnSpc>
                <a:spcPct val="110000"/>
              </a:lnSpc>
              <a:spcBef>
                <a:spcPts val="100"/>
              </a:spcBef>
            </a:pPr>
            <a:r>
              <a:rPr sz="1400" dirty="0">
                <a:solidFill>
                  <a:srgbClr val="00A3D5"/>
                </a:solidFill>
                <a:latin typeface="Century Gothic"/>
                <a:cs typeface="Century Gothic"/>
              </a:rPr>
              <a:t>+</a:t>
            </a:r>
            <a:r>
              <a:rPr sz="1400" spc="95" dirty="0">
                <a:solidFill>
                  <a:srgbClr val="00A3D5"/>
                </a:solidFill>
                <a:latin typeface="Century Gothic"/>
                <a:cs typeface="Century Gothic"/>
              </a:rPr>
              <a:t>  </a:t>
            </a:r>
            <a:r>
              <a:rPr sz="1400" spc="95" dirty="0">
                <a:solidFill>
                  <a:srgbClr val="00334B"/>
                </a:solidFill>
                <a:latin typeface="Century Gothic"/>
                <a:cs typeface="Century Gothic"/>
              </a:rPr>
              <a:t>Fort</a:t>
            </a:r>
            <a:r>
              <a:rPr sz="1400" spc="5" dirty="0">
                <a:solidFill>
                  <a:srgbClr val="00334B"/>
                </a:solidFill>
                <a:latin typeface="Century Gothic"/>
                <a:cs typeface="Century Gothic"/>
              </a:rPr>
              <a:t> </a:t>
            </a:r>
            <a:r>
              <a:rPr sz="1400" dirty="0">
                <a:solidFill>
                  <a:srgbClr val="00334B"/>
                </a:solidFill>
                <a:latin typeface="Century Gothic"/>
                <a:cs typeface="Century Gothic"/>
              </a:rPr>
              <a:t>Wayne,</a:t>
            </a:r>
            <a:r>
              <a:rPr sz="1400" spc="-10" dirty="0">
                <a:solidFill>
                  <a:srgbClr val="00334B"/>
                </a:solidFill>
                <a:latin typeface="Century Gothic"/>
                <a:cs typeface="Century Gothic"/>
              </a:rPr>
              <a:t> </a:t>
            </a:r>
            <a:r>
              <a:rPr sz="1400" dirty="0">
                <a:solidFill>
                  <a:srgbClr val="00334B"/>
                </a:solidFill>
                <a:latin typeface="Century Gothic"/>
                <a:cs typeface="Century Gothic"/>
              </a:rPr>
              <a:t>Indiana</a:t>
            </a:r>
            <a:r>
              <a:rPr sz="1400" spc="15" dirty="0">
                <a:solidFill>
                  <a:srgbClr val="00334B"/>
                </a:solidFill>
                <a:latin typeface="Century Gothic"/>
                <a:cs typeface="Century Gothic"/>
              </a:rPr>
              <a:t> </a:t>
            </a:r>
            <a:r>
              <a:rPr sz="1400" spc="110" dirty="0">
                <a:solidFill>
                  <a:srgbClr val="00334B"/>
                </a:solidFill>
                <a:latin typeface="Century Gothic"/>
                <a:cs typeface="Century Gothic"/>
              </a:rPr>
              <a:t>is</a:t>
            </a:r>
            <a:r>
              <a:rPr sz="1400" spc="15" dirty="0">
                <a:solidFill>
                  <a:srgbClr val="00334B"/>
                </a:solidFill>
                <a:latin typeface="Century Gothic"/>
                <a:cs typeface="Century Gothic"/>
              </a:rPr>
              <a:t> </a:t>
            </a:r>
            <a:r>
              <a:rPr sz="1400" spc="-25" dirty="0">
                <a:solidFill>
                  <a:srgbClr val="00334B"/>
                </a:solidFill>
                <a:latin typeface="Century Gothic"/>
                <a:cs typeface="Century Gothic"/>
              </a:rPr>
              <a:t>located</a:t>
            </a:r>
            <a:r>
              <a:rPr sz="1400" spc="-10" dirty="0">
                <a:solidFill>
                  <a:srgbClr val="00334B"/>
                </a:solidFill>
                <a:latin typeface="Century Gothic"/>
                <a:cs typeface="Century Gothic"/>
              </a:rPr>
              <a:t> </a:t>
            </a:r>
            <a:r>
              <a:rPr sz="1400" spc="85" dirty="0">
                <a:solidFill>
                  <a:srgbClr val="00334B"/>
                </a:solidFill>
                <a:latin typeface="Century Gothic"/>
                <a:cs typeface="Century Gothic"/>
              </a:rPr>
              <a:t>in</a:t>
            </a:r>
            <a:r>
              <a:rPr sz="1400" spc="5" dirty="0">
                <a:solidFill>
                  <a:srgbClr val="00334B"/>
                </a:solidFill>
                <a:latin typeface="Century Gothic"/>
                <a:cs typeface="Century Gothic"/>
              </a:rPr>
              <a:t> </a:t>
            </a:r>
            <a:r>
              <a:rPr sz="1400" dirty="0">
                <a:solidFill>
                  <a:srgbClr val="00334B"/>
                </a:solidFill>
                <a:latin typeface="Century Gothic"/>
                <a:cs typeface="Century Gothic"/>
              </a:rPr>
              <a:t>the</a:t>
            </a:r>
            <a:r>
              <a:rPr sz="1400" spc="-10" dirty="0">
                <a:solidFill>
                  <a:srgbClr val="00334B"/>
                </a:solidFill>
                <a:latin typeface="Century Gothic"/>
                <a:cs typeface="Century Gothic"/>
              </a:rPr>
              <a:t> </a:t>
            </a:r>
            <a:r>
              <a:rPr sz="1400" dirty="0">
                <a:solidFill>
                  <a:srgbClr val="00334B"/>
                </a:solidFill>
                <a:latin typeface="Century Gothic"/>
                <a:cs typeface="Century Gothic"/>
              </a:rPr>
              <a:t>center</a:t>
            </a:r>
            <a:r>
              <a:rPr sz="1400" spc="-10" dirty="0">
                <a:solidFill>
                  <a:srgbClr val="00334B"/>
                </a:solidFill>
                <a:latin typeface="Century Gothic"/>
                <a:cs typeface="Century Gothic"/>
              </a:rPr>
              <a:t> </a:t>
            </a:r>
            <a:r>
              <a:rPr sz="1400" dirty="0">
                <a:solidFill>
                  <a:srgbClr val="00334B"/>
                </a:solidFill>
                <a:latin typeface="Century Gothic"/>
                <a:cs typeface="Century Gothic"/>
              </a:rPr>
              <a:t>of</a:t>
            </a:r>
            <a:r>
              <a:rPr sz="1400" spc="15" dirty="0">
                <a:solidFill>
                  <a:srgbClr val="00334B"/>
                </a:solidFill>
                <a:latin typeface="Century Gothic"/>
                <a:cs typeface="Century Gothic"/>
              </a:rPr>
              <a:t> </a:t>
            </a:r>
            <a:r>
              <a:rPr sz="1400" dirty="0">
                <a:solidFill>
                  <a:srgbClr val="00334B"/>
                </a:solidFill>
                <a:latin typeface="Century Gothic"/>
                <a:cs typeface="Century Gothic"/>
              </a:rPr>
              <a:t>top-</a:t>
            </a:r>
            <a:r>
              <a:rPr sz="1400" spc="45" dirty="0">
                <a:solidFill>
                  <a:srgbClr val="00334B"/>
                </a:solidFill>
                <a:latin typeface="Century Gothic"/>
                <a:cs typeface="Century Gothic"/>
              </a:rPr>
              <a:t>tier </a:t>
            </a:r>
            <a:r>
              <a:rPr sz="1400" b="1" spc="110" dirty="0">
                <a:solidFill>
                  <a:srgbClr val="00334B"/>
                </a:solidFill>
                <a:latin typeface="Calibri"/>
                <a:cs typeface="Calibri"/>
              </a:rPr>
              <a:t>universities</a:t>
            </a:r>
            <a:r>
              <a:rPr sz="1400" spc="110" dirty="0">
                <a:solidFill>
                  <a:srgbClr val="00334B"/>
                </a:solidFill>
                <a:latin typeface="Century Gothic"/>
                <a:cs typeface="Century Gothic"/>
              </a:rPr>
              <a:t>,</a:t>
            </a:r>
            <a:r>
              <a:rPr sz="1400" spc="20" dirty="0">
                <a:solidFill>
                  <a:srgbClr val="00334B"/>
                </a:solidFill>
                <a:latin typeface="Century Gothic"/>
                <a:cs typeface="Century Gothic"/>
              </a:rPr>
              <a:t> </a:t>
            </a:r>
            <a:r>
              <a:rPr sz="1400" spc="70" dirty="0">
                <a:solidFill>
                  <a:srgbClr val="00334B"/>
                </a:solidFill>
                <a:latin typeface="Century Gothic"/>
                <a:cs typeface="Century Gothic"/>
              </a:rPr>
              <a:t>high-</a:t>
            </a:r>
            <a:r>
              <a:rPr sz="1400" dirty="0">
                <a:solidFill>
                  <a:srgbClr val="00334B"/>
                </a:solidFill>
                <a:latin typeface="Century Gothic"/>
                <a:cs typeface="Century Gothic"/>
              </a:rPr>
              <a:t>volume</a:t>
            </a:r>
            <a:r>
              <a:rPr sz="1400" spc="55" dirty="0">
                <a:solidFill>
                  <a:srgbClr val="00334B"/>
                </a:solidFill>
                <a:latin typeface="Century Gothic"/>
                <a:cs typeface="Century Gothic"/>
              </a:rPr>
              <a:t> </a:t>
            </a:r>
            <a:r>
              <a:rPr sz="1400" b="1" spc="155" dirty="0">
                <a:solidFill>
                  <a:srgbClr val="00334B"/>
                </a:solidFill>
                <a:latin typeface="Calibri"/>
                <a:cs typeface="Calibri"/>
              </a:rPr>
              <a:t>manufacturing</a:t>
            </a:r>
            <a:r>
              <a:rPr sz="1400" spc="155" dirty="0">
                <a:solidFill>
                  <a:srgbClr val="00334B"/>
                </a:solidFill>
                <a:latin typeface="Century Gothic"/>
                <a:cs typeface="Century Gothic"/>
              </a:rPr>
              <a:t>,</a:t>
            </a:r>
            <a:r>
              <a:rPr sz="1400" spc="25" dirty="0">
                <a:solidFill>
                  <a:srgbClr val="00334B"/>
                </a:solidFill>
                <a:latin typeface="Century Gothic"/>
                <a:cs typeface="Century Gothic"/>
              </a:rPr>
              <a:t> </a:t>
            </a:r>
            <a:r>
              <a:rPr sz="1400" dirty="0">
                <a:solidFill>
                  <a:srgbClr val="00334B"/>
                </a:solidFill>
                <a:latin typeface="Century Gothic"/>
                <a:cs typeface="Century Gothic"/>
              </a:rPr>
              <a:t>and</a:t>
            </a:r>
            <a:r>
              <a:rPr sz="1400" spc="30" dirty="0">
                <a:solidFill>
                  <a:srgbClr val="00334B"/>
                </a:solidFill>
                <a:latin typeface="Century Gothic"/>
                <a:cs typeface="Century Gothic"/>
              </a:rPr>
              <a:t> </a:t>
            </a:r>
            <a:r>
              <a:rPr sz="1400" dirty="0">
                <a:solidFill>
                  <a:srgbClr val="00334B"/>
                </a:solidFill>
                <a:latin typeface="Century Gothic"/>
                <a:cs typeface="Century Gothic"/>
              </a:rPr>
              <a:t>the</a:t>
            </a:r>
            <a:r>
              <a:rPr sz="1400" spc="35" dirty="0">
                <a:solidFill>
                  <a:srgbClr val="00334B"/>
                </a:solidFill>
                <a:latin typeface="Century Gothic"/>
                <a:cs typeface="Century Gothic"/>
              </a:rPr>
              <a:t> </a:t>
            </a:r>
            <a:r>
              <a:rPr sz="1400" b="1" spc="180" dirty="0">
                <a:solidFill>
                  <a:srgbClr val="00334B"/>
                </a:solidFill>
                <a:latin typeface="Calibri"/>
                <a:cs typeface="Calibri"/>
              </a:rPr>
              <a:t>biggest </a:t>
            </a:r>
            <a:r>
              <a:rPr sz="1400" b="1" spc="135" dirty="0">
                <a:solidFill>
                  <a:srgbClr val="00334B"/>
                </a:solidFill>
                <a:latin typeface="Calibri"/>
                <a:cs typeface="Calibri"/>
              </a:rPr>
              <a:t>players</a:t>
            </a:r>
            <a:r>
              <a:rPr sz="1400" b="1" spc="160" dirty="0">
                <a:solidFill>
                  <a:srgbClr val="00334B"/>
                </a:solidFill>
                <a:latin typeface="Calibri"/>
                <a:cs typeface="Calibri"/>
              </a:rPr>
              <a:t> </a:t>
            </a:r>
            <a:r>
              <a:rPr sz="1400" spc="85" dirty="0">
                <a:solidFill>
                  <a:srgbClr val="00334B"/>
                </a:solidFill>
                <a:latin typeface="Century Gothic"/>
                <a:cs typeface="Century Gothic"/>
              </a:rPr>
              <a:t>in</a:t>
            </a:r>
            <a:r>
              <a:rPr sz="1400" spc="90" dirty="0">
                <a:solidFill>
                  <a:srgbClr val="00334B"/>
                </a:solidFill>
                <a:latin typeface="Century Gothic"/>
                <a:cs typeface="Century Gothic"/>
              </a:rPr>
              <a:t> </a:t>
            </a:r>
            <a:r>
              <a:rPr sz="1400" dirty="0">
                <a:solidFill>
                  <a:srgbClr val="00334B"/>
                </a:solidFill>
                <a:latin typeface="Century Gothic"/>
                <a:cs typeface="Century Gothic"/>
              </a:rPr>
              <a:t>the</a:t>
            </a:r>
            <a:r>
              <a:rPr sz="1400" spc="80" dirty="0">
                <a:solidFill>
                  <a:srgbClr val="00334B"/>
                </a:solidFill>
                <a:latin typeface="Century Gothic"/>
                <a:cs typeface="Century Gothic"/>
              </a:rPr>
              <a:t> </a:t>
            </a:r>
            <a:r>
              <a:rPr sz="1400" dirty="0">
                <a:solidFill>
                  <a:srgbClr val="00334B"/>
                </a:solidFill>
                <a:latin typeface="Century Gothic"/>
                <a:cs typeface="Century Gothic"/>
              </a:rPr>
              <a:t>off-highway</a:t>
            </a:r>
            <a:r>
              <a:rPr sz="1400" spc="85" dirty="0">
                <a:solidFill>
                  <a:srgbClr val="00334B"/>
                </a:solidFill>
                <a:latin typeface="Century Gothic"/>
                <a:cs typeface="Century Gothic"/>
              </a:rPr>
              <a:t> </a:t>
            </a:r>
            <a:r>
              <a:rPr sz="1400" spc="65" dirty="0">
                <a:solidFill>
                  <a:srgbClr val="00334B"/>
                </a:solidFill>
                <a:latin typeface="Century Gothic"/>
                <a:cs typeface="Century Gothic"/>
              </a:rPr>
              <a:t>industry</a:t>
            </a:r>
            <a:endParaRPr sz="1400">
              <a:latin typeface="Century Gothic"/>
              <a:cs typeface="Century Gothic"/>
            </a:endParaRPr>
          </a:p>
          <a:p>
            <a:pPr marL="12700">
              <a:lnSpc>
                <a:spcPct val="100000"/>
              </a:lnSpc>
              <a:spcBef>
                <a:spcPts val="165"/>
              </a:spcBef>
            </a:pPr>
            <a:r>
              <a:rPr sz="1400" dirty="0">
                <a:solidFill>
                  <a:srgbClr val="00A3D5"/>
                </a:solidFill>
                <a:latin typeface="Century Gothic"/>
                <a:cs typeface="Century Gothic"/>
              </a:rPr>
              <a:t>+</a:t>
            </a:r>
            <a:r>
              <a:rPr sz="1400" spc="100" dirty="0">
                <a:solidFill>
                  <a:srgbClr val="00A3D5"/>
                </a:solidFill>
                <a:latin typeface="Century Gothic"/>
                <a:cs typeface="Century Gothic"/>
              </a:rPr>
              <a:t>  </a:t>
            </a:r>
            <a:r>
              <a:rPr sz="1400" spc="75" dirty="0">
                <a:solidFill>
                  <a:srgbClr val="00334B"/>
                </a:solidFill>
                <a:latin typeface="Century Gothic"/>
                <a:cs typeface="Century Gothic"/>
              </a:rPr>
              <a:t>The</a:t>
            </a:r>
            <a:r>
              <a:rPr sz="1400" spc="20" dirty="0">
                <a:solidFill>
                  <a:srgbClr val="00334B"/>
                </a:solidFill>
                <a:latin typeface="Century Gothic"/>
                <a:cs typeface="Century Gothic"/>
              </a:rPr>
              <a:t> </a:t>
            </a:r>
            <a:r>
              <a:rPr sz="1400" dirty="0">
                <a:solidFill>
                  <a:srgbClr val="00334B"/>
                </a:solidFill>
                <a:latin typeface="Century Gothic"/>
                <a:cs typeface="Century Gothic"/>
              </a:rPr>
              <a:t>region</a:t>
            </a:r>
            <a:r>
              <a:rPr sz="1400" spc="10" dirty="0">
                <a:solidFill>
                  <a:srgbClr val="00334B"/>
                </a:solidFill>
                <a:latin typeface="Century Gothic"/>
                <a:cs typeface="Century Gothic"/>
              </a:rPr>
              <a:t> </a:t>
            </a:r>
            <a:r>
              <a:rPr sz="1400" dirty="0">
                <a:solidFill>
                  <a:srgbClr val="00334B"/>
                </a:solidFill>
                <a:latin typeface="Century Gothic"/>
                <a:cs typeface="Century Gothic"/>
              </a:rPr>
              <a:t>has</a:t>
            </a:r>
            <a:r>
              <a:rPr sz="1400" spc="5" dirty="0">
                <a:solidFill>
                  <a:srgbClr val="00334B"/>
                </a:solidFill>
                <a:latin typeface="Century Gothic"/>
                <a:cs typeface="Century Gothic"/>
              </a:rPr>
              <a:t> </a:t>
            </a:r>
            <a:r>
              <a:rPr sz="1400" dirty="0">
                <a:solidFill>
                  <a:srgbClr val="00334B"/>
                </a:solidFill>
                <a:latin typeface="Century Gothic"/>
                <a:cs typeface="Century Gothic"/>
              </a:rPr>
              <a:t>an</a:t>
            </a:r>
            <a:r>
              <a:rPr sz="1400" spc="5" dirty="0">
                <a:solidFill>
                  <a:srgbClr val="00334B"/>
                </a:solidFill>
                <a:latin typeface="Century Gothic"/>
                <a:cs typeface="Century Gothic"/>
              </a:rPr>
              <a:t> </a:t>
            </a:r>
            <a:r>
              <a:rPr sz="1400" b="1" spc="160" dirty="0">
                <a:solidFill>
                  <a:srgbClr val="00334B"/>
                </a:solidFill>
                <a:latin typeface="Calibri"/>
                <a:cs typeface="Calibri"/>
              </a:rPr>
              <a:t>experienced</a:t>
            </a:r>
            <a:r>
              <a:rPr sz="1400" b="1" spc="85" dirty="0">
                <a:solidFill>
                  <a:srgbClr val="00334B"/>
                </a:solidFill>
                <a:latin typeface="Calibri"/>
                <a:cs typeface="Calibri"/>
              </a:rPr>
              <a:t> </a:t>
            </a:r>
            <a:r>
              <a:rPr sz="1400" b="1" spc="155" dirty="0">
                <a:solidFill>
                  <a:srgbClr val="00334B"/>
                </a:solidFill>
                <a:latin typeface="Calibri"/>
                <a:cs typeface="Calibri"/>
              </a:rPr>
              <a:t>work-</a:t>
            </a:r>
            <a:r>
              <a:rPr sz="1400" b="1" spc="140" dirty="0">
                <a:solidFill>
                  <a:srgbClr val="00334B"/>
                </a:solidFill>
                <a:latin typeface="Calibri"/>
                <a:cs typeface="Calibri"/>
              </a:rPr>
              <a:t>force</a:t>
            </a:r>
            <a:r>
              <a:rPr sz="1400" b="1" spc="95" dirty="0">
                <a:solidFill>
                  <a:srgbClr val="00334B"/>
                </a:solidFill>
                <a:latin typeface="Calibri"/>
                <a:cs typeface="Calibri"/>
              </a:rPr>
              <a:t> </a:t>
            </a:r>
            <a:r>
              <a:rPr sz="1400" spc="-25" dirty="0">
                <a:solidFill>
                  <a:srgbClr val="00334B"/>
                </a:solidFill>
                <a:latin typeface="Century Gothic"/>
                <a:cs typeface="Century Gothic"/>
              </a:rPr>
              <a:t>and</a:t>
            </a:r>
            <a:endParaRPr sz="1400">
              <a:latin typeface="Century Gothic"/>
              <a:cs typeface="Century Gothic"/>
            </a:endParaRPr>
          </a:p>
          <a:p>
            <a:pPr marL="229235">
              <a:lnSpc>
                <a:spcPct val="100000"/>
              </a:lnSpc>
              <a:spcBef>
                <a:spcPts val="170"/>
              </a:spcBef>
            </a:pPr>
            <a:r>
              <a:rPr sz="1400" b="1" spc="135" dirty="0">
                <a:solidFill>
                  <a:srgbClr val="00334B"/>
                </a:solidFill>
                <a:latin typeface="Calibri"/>
                <a:cs typeface="Calibri"/>
              </a:rPr>
              <a:t>infrastructure</a:t>
            </a:r>
            <a:r>
              <a:rPr sz="1400" b="1" spc="45" dirty="0">
                <a:solidFill>
                  <a:srgbClr val="00334B"/>
                </a:solidFill>
                <a:latin typeface="Calibri"/>
                <a:cs typeface="Calibri"/>
              </a:rPr>
              <a:t> </a:t>
            </a:r>
            <a:r>
              <a:rPr sz="1400" dirty="0">
                <a:solidFill>
                  <a:srgbClr val="00334B"/>
                </a:solidFill>
                <a:latin typeface="Century Gothic"/>
                <a:cs typeface="Century Gothic"/>
              </a:rPr>
              <a:t>to</a:t>
            </a:r>
            <a:r>
              <a:rPr sz="1400" spc="-5" dirty="0">
                <a:solidFill>
                  <a:srgbClr val="00334B"/>
                </a:solidFill>
                <a:latin typeface="Century Gothic"/>
                <a:cs typeface="Century Gothic"/>
              </a:rPr>
              <a:t> </a:t>
            </a:r>
            <a:r>
              <a:rPr sz="1400" spc="50" dirty="0">
                <a:solidFill>
                  <a:srgbClr val="00334B"/>
                </a:solidFill>
                <a:latin typeface="Century Gothic"/>
                <a:cs typeface="Century Gothic"/>
              </a:rPr>
              <a:t>support</a:t>
            </a:r>
            <a:r>
              <a:rPr sz="1400" spc="5" dirty="0">
                <a:solidFill>
                  <a:srgbClr val="00334B"/>
                </a:solidFill>
                <a:latin typeface="Century Gothic"/>
                <a:cs typeface="Century Gothic"/>
              </a:rPr>
              <a:t> </a:t>
            </a:r>
            <a:r>
              <a:rPr sz="1400" spc="-10" dirty="0">
                <a:solidFill>
                  <a:srgbClr val="00334B"/>
                </a:solidFill>
                <a:latin typeface="Century Gothic"/>
                <a:cs typeface="Century Gothic"/>
              </a:rPr>
              <a:t>manufacturing</a:t>
            </a:r>
            <a:endParaRPr sz="1400">
              <a:latin typeface="Century Gothic"/>
              <a:cs typeface="Century Gothic"/>
            </a:endParaRPr>
          </a:p>
        </p:txBody>
      </p:sp>
      <p:sp>
        <p:nvSpPr>
          <p:cNvPr id="8" name="object 8"/>
          <p:cNvSpPr txBox="1"/>
          <p:nvPr/>
        </p:nvSpPr>
        <p:spPr>
          <a:xfrm>
            <a:off x="358241" y="6121704"/>
            <a:ext cx="146748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909CA8"/>
                </a:solidFill>
                <a:latin typeface="Century Gothic"/>
                <a:cs typeface="Century Gothic"/>
              </a:rPr>
              <a:t>Source:</a:t>
            </a:r>
            <a:r>
              <a:rPr sz="800" spc="-5" dirty="0">
                <a:solidFill>
                  <a:srgbClr val="909CA8"/>
                </a:solidFill>
                <a:latin typeface="Century Gothic"/>
                <a:cs typeface="Century Gothic"/>
              </a:rPr>
              <a:t> </a:t>
            </a:r>
            <a:r>
              <a:rPr sz="800" spc="-10" dirty="0">
                <a:solidFill>
                  <a:srgbClr val="909CA8"/>
                </a:solidFill>
                <a:latin typeface="Century Gothic"/>
                <a:cs typeface="Century Gothic"/>
              </a:rPr>
              <a:t>Grandview Research</a:t>
            </a:r>
            <a:endParaRPr sz="800">
              <a:latin typeface="Century Gothic"/>
              <a:cs typeface="Century Gothic"/>
            </a:endParaRPr>
          </a:p>
        </p:txBody>
      </p:sp>
      <p:sp>
        <p:nvSpPr>
          <p:cNvPr id="9" name="object 9"/>
          <p:cNvSpPr txBox="1"/>
          <p:nvPr/>
        </p:nvSpPr>
        <p:spPr>
          <a:xfrm>
            <a:off x="6517005" y="4623028"/>
            <a:ext cx="4708525" cy="964565"/>
          </a:xfrm>
          <a:prstGeom prst="rect">
            <a:avLst/>
          </a:prstGeom>
        </p:spPr>
        <p:txBody>
          <a:bodyPr vert="horz" wrap="square" lIns="0" tIns="12700" rIns="0" bIns="0" rtlCol="0">
            <a:spAutoFit/>
          </a:bodyPr>
          <a:lstStyle/>
          <a:p>
            <a:pPr marL="228600" marR="5080" indent="-216535">
              <a:lnSpc>
                <a:spcPct val="110000"/>
              </a:lnSpc>
              <a:spcBef>
                <a:spcPts val="100"/>
              </a:spcBef>
            </a:pPr>
            <a:r>
              <a:rPr sz="1400" dirty="0">
                <a:solidFill>
                  <a:srgbClr val="00A3D5"/>
                </a:solidFill>
                <a:latin typeface="Century Gothic"/>
                <a:cs typeface="Century Gothic"/>
              </a:rPr>
              <a:t>+</a:t>
            </a:r>
            <a:r>
              <a:rPr sz="1400" spc="105" dirty="0">
                <a:solidFill>
                  <a:srgbClr val="00A3D5"/>
                </a:solidFill>
                <a:latin typeface="Century Gothic"/>
                <a:cs typeface="Century Gothic"/>
              </a:rPr>
              <a:t>  </a:t>
            </a:r>
            <a:r>
              <a:rPr sz="1400" dirty="0">
                <a:solidFill>
                  <a:srgbClr val="00334B"/>
                </a:solidFill>
                <a:latin typeface="Century Gothic"/>
                <a:cs typeface="Century Gothic"/>
              </a:rPr>
              <a:t>Off-highway</a:t>
            </a:r>
            <a:r>
              <a:rPr sz="1400" spc="-5" dirty="0">
                <a:solidFill>
                  <a:srgbClr val="00334B"/>
                </a:solidFill>
                <a:latin typeface="Century Gothic"/>
                <a:cs typeface="Century Gothic"/>
              </a:rPr>
              <a:t> </a:t>
            </a:r>
            <a:r>
              <a:rPr sz="1400" dirty="0">
                <a:solidFill>
                  <a:srgbClr val="00334B"/>
                </a:solidFill>
                <a:latin typeface="Century Gothic"/>
                <a:cs typeface="Century Gothic"/>
              </a:rPr>
              <a:t>electric</a:t>
            </a:r>
            <a:r>
              <a:rPr sz="1400" spc="-5" dirty="0">
                <a:solidFill>
                  <a:srgbClr val="00334B"/>
                </a:solidFill>
                <a:latin typeface="Century Gothic"/>
                <a:cs typeface="Century Gothic"/>
              </a:rPr>
              <a:t> </a:t>
            </a:r>
            <a:r>
              <a:rPr sz="1400" dirty="0">
                <a:solidFill>
                  <a:srgbClr val="00334B"/>
                </a:solidFill>
                <a:latin typeface="Century Gothic"/>
                <a:cs typeface="Century Gothic"/>
              </a:rPr>
              <a:t>vehicle</a:t>
            </a:r>
            <a:r>
              <a:rPr sz="1400" spc="20" dirty="0">
                <a:solidFill>
                  <a:srgbClr val="00334B"/>
                </a:solidFill>
                <a:latin typeface="Century Gothic"/>
                <a:cs typeface="Century Gothic"/>
              </a:rPr>
              <a:t> </a:t>
            </a:r>
            <a:r>
              <a:rPr sz="1400" spc="55" dirty="0">
                <a:solidFill>
                  <a:srgbClr val="00334B"/>
                </a:solidFill>
                <a:latin typeface="Century Gothic"/>
                <a:cs typeface="Century Gothic"/>
              </a:rPr>
              <a:t>market</a:t>
            </a:r>
            <a:r>
              <a:rPr sz="1400" spc="5" dirty="0">
                <a:solidFill>
                  <a:srgbClr val="00334B"/>
                </a:solidFill>
                <a:latin typeface="Century Gothic"/>
                <a:cs typeface="Century Gothic"/>
              </a:rPr>
              <a:t> </a:t>
            </a:r>
            <a:r>
              <a:rPr sz="1400" spc="110" dirty="0">
                <a:solidFill>
                  <a:srgbClr val="00334B"/>
                </a:solidFill>
                <a:latin typeface="Century Gothic"/>
                <a:cs typeface="Century Gothic"/>
              </a:rPr>
              <a:t>is</a:t>
            </a:r>
            <a:r>
              <a:rPr sz="1400" spc="5" dirty="0">
                <a:solidFill>
                  <a:srgbClr val="00334B"/>
                </a:solidFill>
                <a:latin typeface="Century Gothic"/>
                <a:cs typeface="Century Gothic"/>
              </a:rPr>
              <a:t> </a:t>
            </a:r>
            <a:r>
              <a:rPr sz="1400" spc="-20" dirty="0">
                <a:solidFill>
                  <a:srgbClr val="00334B"/>
                </a:solidFill>
                <a:latin typeface="Century Gothic"/>
                <a:cs typeface="Century Gothic"/>
              </a:rPr>
              <a:t>expected</a:t>
            </a:r>
            <a:r>
              <a:rPr sz="1400" dirty="0">
                <a:solidFill>
                  <a:srgbClr val="00334B"/>
                </a:solidFill>
                <a:latin typeface="Century Gothic"/>
                <a:cs typeface="Century Gothic"/>
              </a:rPr>
              <a:t> </a:t>
            </a:r>
            <a:r>
              <a:rPr sz="1400" spc="-25" dirty="0">
                <a:solidFill>
                  <a:srgbClr val="00334B"/>
                </a:solidFill>
                <a:latin typeface="Century Gothic"/>
                <a:cs typeface="Century Gothic"/>
              </a:rPr>
              <a:t>to </a:t>
            </a:r>
            <a:r>
              <a:rPr sz="1400" dirty="0">
                <a:solidFill>
                  <a:srgbClr val="00334B"/>
                </a:solidFill>
                <a:latin typeface="Century Gothic"/>
                <a:cs typeface="Century Gothic"/>
              </a:rPr>
              <a:t>grow</a:t>
            </a:r>
            <a:r>
              <a:rPr sz="1400" spc="15" dirty="0">
                <a:solidFill>
                  <a:srgbClr val="00334B"/>
                </a:solidFill>
                <a:latin typeface="Century Gothic"/>
                <a:cs typeface="Century Gothic"/>
              </a:rPr>
              <a:t> </a:t>
            </a:r>
            <a:r>
              <a:rPr sz="1400" dirty="0">
                <a:solidFill>
                  <a:srgbClr val="00334B"/>
                </a:solidFill>
                <a:latin typeface="Century Gothic"/>
                <a:cs typeface="Century Gothic"/>
              </a:rPr>
              <a:t>at</a:t>
            </a:r>
            <a:r>
              <a:rPr sz="1400" spc="455" dirty="0">
                <a:solidFill>
                  <a:srgbClr val="00334B"/>
                </a:solidFill>
                <a:latin typeface="Century Gothic"/>
                <a:cs typeface="Century Gothic"/>
              </a:rPr>
              <a:t> </a:t>
            </a:r>
            <a:r>
              <a:rPr sz="1400" b="1" dirty="0">
                <a:solidFill>
                  <a:srgbClr val="00334B"/>
                </a:solidFill>
                <a:latin typeface="Calibri"/>
                <a:cs typeface="Calibri"/>
              </a:rPr>
              <a:t>31.7%</a:t>
            </a:r>
            <a:r>
              <a:rPr sz="1400" b="1" spc="85" dirty="0">
                <a:solidFill>
                  <a:srgbClr val="00334B"/>
                </a:solidFill>
                <a:latin typeface="Calibri"/>
                <a:cs typeface="Calibri"/>
              </a:rPr>
              <a:t> </a:t>
            </a:r>
            <a:r>
              <a:rPr sz="1400" b="1" spc="220" dirty="0">
                <a:solidFill>
                  <a:srgbClr val="00334B"/>
                </a:solidFill>
                <a:latin typeface="Calibri"/>
                <a:cs typeface="Calibri"/>
              </a:rPr>
              <a:t>CAGR</a:t>
            </a:r>
            <a:r>
              <a:rPr sz="1400" b="1" spc="80" dirty="0">
                <a:solidFill>
                  <a:srgbClr val="00334B"/>
                </a:solidFill>
                <a:latin typeface="Calibri"/>
                <a:cs typeface="Calibri"/>
              </a:rPr>
              <a:t> </a:t>
            </a:r>
            <a:r>
              <a:rPr sz="1400" dirty="0">
                <a:solidFill>
                  <a:srgbClr val="00334B"/>
                </a:solidFill>
                <a:latin typeface="Century Gothic"/>
                <a:cs typeface="Century Gothic"/>
              </a:rPr>
              <a:t>between</a:t>
            </a:r>
            <a:r>
              <a:rPr sz="1400" spc="5" dirty="0">
                <a:solidFill>
                  <a:srgbClr val="00334B"/>
                </a:solidFill>
                <a:latin typeface="Century Gothic"/>
                <a:cs typeface="Century Gothic"/>
              </a:rPr>
              <a:t> </a:t>
            </a:r>
            <a:r>
              <a:rPr sz="1400" dirty="0">
                <a:solidFill>
                  <a:srgbClr val="00334B"/>
                </a:solidFill>
                <a:latin typeface="Century Gothic"/>
                <a:cs typeface="Century Gothic"/>
              </a:rPr>
              <a:t>now</a:t>
            </a:r>
            <a:r>
              <a:rPr sz="1400" spc="30" dirty="0">
                <a:solidFill>
                  <a:srgbClr val="00334B"/>
                </a:solidFill>
                <a:latin typeface="Century Gothic"/>
                <a:cs typeface="Century Gothic"/>
              </a:rPr>
              <a:t> </a:t>
            </a:r>
            <a:r>
              <a:rPr sz="1400" dirty="0">
                <a:solidFill>
                  <a:srgbClr val="00334B"/>
                </a:solidFill>
                <a:latin typeface="Century Gothic"/>
                <a:cs typeface="Century Gothic"/>
              </a:rPr>
              <a:t>and</a:t>
            </a:r>
            <a:r>
              <a:rPr sz="1400" spc="15" dirty="0">
                <a:solidFill>
                  <a:srgbClr val="00334B"/>
                </a:solidFill>
                <a:latin typeface="Century Gothic"/>
                <a:cs typeface="Century Gothic"/>
              </a:rPr>
              <a:t> </a:t>
            </a:r>
            <a:r>
              <a:rPr sz="1400" spc="50" dirty="0">
                <a:solidFill>
                  <a:srgbClr val="00334B"/>
                </a:solidFill>
                <a:latin typeface="Century Gothic"/>
                <a:cs typeface="Century Gothic"/>
              </a:rPr>
              <a:t>2030</a:t>
            </a:r>
            <a:endParaRPr sz="1400">
              <a:latin typeface="Century Gothic"/>
              <a:cs typeface="Century Gothic"/>
            </a:endParaRPr>
          </a:p>
          <a:p>
            <a:pPr marL="242570" marR="1167130" indent="-230504">
              <a:lnSpc>
                <a:spcPct val="110000"/>
              </a:lnSpc>
            </a:pPr>
            <a:r>
              <a:rPr sz="1400" spc="-125" dirty="0">
                <a:solidFill>
                  <a:srgbClr val="00334B"/>
                </a:solidFill>
                <a:latin typeface="Wingdings"/>
                <a:cs typeface="Wingdings"/>
              </a:rPr>
              <a:t></a:t>
            </a:r>
            <a:r>
              <a:rPr sz="1400" spc="60" dirty="0">
                <a:solidFill>
                  <a:srgbClr val="00334B"/>
                </a:solidFill>
                <a:latin typeface="Times New Roman"/>
                <a:cs typeface="Times New Roman"/>
              </a:rPr>
              <a:t> </a:t>
            </a:r>
            <a:r>
              <a:rPr sz="1400" dirty="0">
                <a:solidFill>
                  <a:srgbClr val="00334B"/>
                </a:solidFill>
                <a:latin typeface="Century Gothic"/>
                <a:cs typeface="Century Gothic"/>
              </a:rPr>
              <a:t>Growth</a:t>
            </a:r>
            <a:r>
              <a:rPr sz="1400" spc="10" dirty="0">
                <a:solidFill>
                  <a:srgbClr val="00334B"/>
                </a:solidFill>
                <a:latin typeface="Century Gothic"/>
                <a:cs typeface="Century Gothic"/>
              </a:rPr>
              <a:t> </a:t>
            </a:r>
            <a:r>
              <a:rPr sz="1400" dirty="0">
                <a:solidFill>
                  <a:srgbClr val="00334B"/>
                </a:solidFill>
                <a:latin typeface="Century Gothic"/>
                <a:cs typeface="Century Gothic"/>
              </a:rPr>
              <a:t>of</a:t>
            </a:r>
            <a:r>
              <a:rPr sz="1400" spc="10" dirty="0">
                <a:solidFill>
                  <a:srgbClr val="00334B"/>
                </a:solidFill>
                <a:latin typeface="Century Gothic"/>
                <a:cs typeface="Century Gothic"/>
              </a:rPr>
              <a:t> </a:t>
            </a:r>
            <a:r>
              <a:rPr sz="1400" dirty="0">
                <a:solidFill>
                  <a:srgbClr val="00334B"/>
                </a:solidFill>
                <a:latin typeface="Century Gothic"/>
                <a:cs typeface="Century Gothic"/>
              </a:rPr>
              <a:t>the</a:t>
            </a:r>
            <a:r>
              <a:rPr sz="1400" spc="15" dirty="0">
                <a:solidFill>
                  <a:srgbClr val="00334B"/>
                </a:solidFill>
                <a:latin typeface="Century Gothic"/>
                <a:cs typeface="Century Gothic"/>
              </a:rPr>
              <a:t> </a:t>
            </a:r>
            <a:r>
              <a:rPr sz="1400" b="1" spc="130" dirty="0">
                <a:solidFill>
                  <a:srgbClr val="00334B"/>
                </a:solidFill>
                <a:latin typeface="Calibri"/>
                <a:cs typeface="Calibri"/>
              </a:rPr>
              <a:t>entire</a:t>
            </a:r>
            <a:r>
              <a:rPr sz="1400" b="1" spc="110" dirty="0">
                <a:solidFill>
                  <a:srgbClr val="00334B"/>
                </a:solidFill>
                <a:latin typeface="Calibri"/>
                <a:cs typeface="Calibri"/>
              </a:rPr>
              <a:t> </a:t>
            </a:r>
            <a:r>
              <a:rPr sz="1400" b="1" spc="160" dirty="0">
                <a:solidFill>
                  <a:srgbClr val="00334B"/>
                </a:solidFill>
                <a:latin typeface="Calibri"/>
                <a:cs typeface="Calibri"/>
              </a:rPr>
              <a:t>supply</a:t>
            </a:r>
            <a:r>
              <a:rPr sz="1400" b="1" spc="114" dirty="0">
                <a:solidFill>
                  <a:srgbClr val="00334B"/>
                </a:solidFill>
                <a:latin typeface="Calibri"/>
                <a:cs typeface="Calibri"/>
              </a:rPr>
              <a:t> </a:t>
            </a:r>
            <a:r>
              <a:rPr sz="1400" b="1" spc="165" dirty="0">
                <a:solidFill>
                  <a:srgbClr val="00334B"/>
                </a:solidFill>
                <a:latin typeface="Calibri"/>
                <a:cs typeface="Calibri"/>
              </a:rPr>
              <a:t>chain</a:t>
            </a:r>
            <a:r>
              <a:rPr sz="1400" b="1" spc="95" dirty="0">
                <a:solidFill>
                  <a:srgbClr val="00334B"/>
                </a:solidFill>
                <a:latin typeface="Calibri"/>
                <a:cs typeface="Calibri"/>
              </a:rPr>
              <a:t> </a:t>
            </a:r>
            <a:r>
              <a:rPr sz="1400" spc="85" dirty="0">
                <a:solidFill>
                  <a:srgbClr val="00334B"/>
                </a:solidFill>
                <a:latin typeface="Century Gothic"/>
                <a:cs typeface="Century Gothic"/>
              </a:rPr>
              <a:t>is </a:t>
            </a:r>
            <a:r>
              <a:rPr sz="1400" spc="-20" dirty="0">
                <a:solidFill>
                  <a:srgbClr val="00334B"/>
                </a:solidFill>
                <a:latin typeface="Century Gothic"/>
                <a:cs typeface="Century Gothic"/>
              </a:rPr>
              <a:t>needed</a:t>
            </a:r>
            <a:r>
              <a:rPr sz="1400" spc="-10" dirty="0">
                <a:solidFill>
                  <a:srgbClr val="00334B"/>
                </a:solidFill>
                <a:latin typeface="Century Gothic"/>
                <a:cs typeface="Century Gothic"/>
              </a:rPr>
              <a:t> </a:t>
            </a:r>
            <a:r>
              <a:rPr sz="1400" dirty="0">
                <a:solidFill>
                  <a:srgbClr val="00334B"/>
                </a:solidFill>
                <a:latin typeface="Century Gothic"/>
                <a:cs typeface="Century Gothic"/>
              </a:rPr>
              <a:t>to</a:t>
            </a:r>
            <a:r>
              <a:rPr sz="1400" spc="-20" dirty="0">
                <a:solidFill>
                  <a:srgbClr val="00334B"/>
                </a:solidFill>
                <a:latin typeface="Century Gothic"/>
                <a:cs typeface="Century Gothic"/>
              </a:rPr>
              <a:t> </a:t>
            </a:r>
            <a:r>
              <a:rPr sz="1400" spc="50" dirty="0">
                <a:solidFill>
                  <a:srgbClr val="00334B"/>
                </a:solidFill>
                <a:latin typeface="Century Gothic"/>
                <a:cs typeface="Century Gothic"/>
              </a:rPr>
              <a:t>support</a:t>
            </a:r>
            <a:r>
              <a:rPr sz="1400" spc="-5" dirty="0">
                <a:solidFill>
                  <a:srgbClr val="00334B"/>
                </a:solidFill>
                <a:latin typeface="Century Gothic"/>
                <a:cs typeface="Century Gothic"/>
              </a:rPr>
              <a:t> </a:t>
            </a:r>
            <a:r>
              <a:rPr sz="1400" b="1" spc="135" dirty="0">
                <a:solidFill>
                  <a:srgbClr val="00334B"/>
                </a:solidFill>
                <a:latin typeface="Calibri"/>
                <a:cs typeface="Calibri"/>
              </a:rPr>
              <a:t>explosive</a:t>
            </a:r>
            <a:r>
              <a:rPr sz="1400" b="1" spc="90" dirty="0">
                <a:solidFill>
                  <a:srgbClr val="00334B"/>
                </a:solidFill>
                <a:latin typeface="Calibri"/>
                <a:cs typeface="Calibri"/>
              </a:rPr>
              <a:t> </a:t>
            </a:r>
            <a:r>
              <a:rPr sz="1400" b="1" spc="170" dirty="0">
                <a:solidFill>
                  <a:srgbClr val="00334B"/>
                </a:solidFill>
                <a:latin typeface="Calibri"/>
                <a:cs typeface="Calibri"/>
              </a:rPr>
              <a:t>growth</a:t>
            </a:r>
            <a:endParaRPr sz="1400">
              <a:latin typeface="Calibri"/>
              <a:cs typeface="Calibri"/>
            </a:endParaRPr>
          </a:p>
        </p:txBody>
      </p:sp>
      <p:grpSp>
        <p:nvGrpSpPr>
          <p:cNvPr id="10" name="object 10"/>
          <p:cNvGrpSpPr/>
          <p:nvPr/>
        </p:nvGrpSpPr>
        <p:grpSpPr>
          <a:xfrm>
            <a:off x="6498335" y="1749551"/>
            <a:ext cx="5206365" cy="2230120"/>
            <a:chOff x="6498335" y="1749551"/>
            <a:chExt cx="5206365" cy="2230120"/>
          </a:xfrm>
        </p:grpSpPr>
        <p:sp>
          <p:nvSpPr>
            <p:cNvPr id="11" name="object 11"/>
            <p:cNvSpPr/>
            <p:nvPr/>
          </p:nvSpPr>
          <p:spPr>
            <a:xfrm>
              <a:off x="6640067" y="3889247"/>
              <a:ext cx="189230" cy="85725"/>
            </a:xfrm>
            <a:custGeom>
              <a:avLst/>
              <a:gdLst/>
              <a:ahLst/>
              <a:cxnLst/>
              <a:rect l="l" t="t" r="r" b="b"/>
              <a:pathLst>
                <a:path w="189229" h="85725">
                  <a:moveTo>
                    <a:pt x="188975" y="0"/>
                  </a:moveTo>
                  <a:lnTo>
                    <a:pt x="0" y="0"/>
                  </a:lnTo>
                  <a:lnTo>
                    <a:pt x="0" y="85343"/>
                  </a:lnTo>
                  <a:lnTo>
                    <a:pt x="188975" y="85343"/>
                  </a:lnTo>
                  <a:lnTo>
                    <a:pt x="188975" y="0"/>
                  </a:lnTo>
                  <a:close/>
                </a:path>
              </a:pathLst>
            </a:custGeom>
            <a:solidFill>
              <a:srgbClr val="00A3D5"/>
            </a:solidFill>
          </p:spPr>
          <p:txBody>
            <a:bodyPr wrap="square" lIns="0" tIns="0" rIns="0" bIns="0" rtlCol="0"/>
            <a:lstStyle/>
            <a:p>
              <a:endParaRPr/>
            </a:p>
          </p:txBody>
        </p:sp>
        <p:sp>
          <p:nvSpPr>
            <p:cNvPr id="12" name="object 12"/>
            <p:cNvSpPr/>
            <p:nvPr/>
          </p:nvSpPr>
          <p:spPr>
            <a:xfrm>
              <a:off x="6640067" y="3828287"/>
              <a:ext cx="189230" cy="60960"/>
            </a:xfrm>
            <a:custGeom>
              <a:avLst/>
              <a:gdLst/>
              <a:ahLst/>
              <a:cxnLst/>
              <a:rect l="l" t="t" r="r" b="b"/>
              <a:pathLst>
                <a:path w="189229" h="60960">
                  <a:moveTo>
                    <a:pt x="188975" y="0"/>
                  </a:moveTo>
                  <a:lnTo>
                    <a:pt x="0" y="0"/>
                  </a:lnTo>
                  <a:lnTo>
                    <a:pt x="0" y="60960"/>
                  </a:lnTo>
                  <a:lnTo>
                    <a:pt x="188975" y="60960"/>
                  </a:lnTo>
                  <a:lnTo>
                    <a:pt x="188975" y="0"/>
                  </a:lnTo>
                  <a:close/>
                </a:path>
              </a:pathLst>
            </a:custGeom>
            <a:solidFill>
              <a:srgbClr val="005F92"/>
            </a:solidFill>
          </p:spPr>
          <p:txBody>
            <a:bodyPr wrap="square" lIns="0" tIns="0" rIns="0" bIns="0" rtlCol="0"/>
            <a:lstStyle/>
            <a:p>
              <a:endParaRPr/>
            </a:p>
          </p:txBody>
        </p:sp>
        <p:sp>
          <p:nvSpPr>
            <p:cNvPr id="13" name="object 13"/>
            <p:cNvSpPr/>
            <p:nvPr/>
          </p:nvSpPr>
          <p:spPr>
            <a:xfrm>
              <a:off x="6640067" y="3753611"/>
              <a:ext cx="189230" cy="74930"/>
            </a:xfrm>
            <a:custGeom>
              <a:avLst/>
              <a:gdLst/>
              <a:ahLst/>
              <a:cxnLst/>
              <a:rect l="l" t="t" r="r" b="b"/>
              <a:pathLst>
                <a:path w="189229" h="74929">
                  <a:moveTo>
                    <a:pt x="188975" y="0"/>
                  </a:moveTo>
                  <a:lnTo>
                    <a:pt x="0" y="0"/>
                  </a:lnTo>
                  <a:lnTo>
                    <a:pt x="0" y="74675"/>
                  </a:lnTo>
                  <a:lnTo>
                    <a:pt x="188975" y="74675"/>
                  </a:lnTo>
                  <a:lnTo>
                    <a:pt x="188975" y="0"/>
                  </a:lnTo>
                  <a:close/>
                </a:path>
              </a:pathLst>
            </a:custGeom>
            <a:solidFill>
              <a:srgbClr val="00334B"/>
            </a:solidFill>
          </p:spPr>
          <p:txBody>
            <a:bodyPr wrap="square" lIns="0" tIns="0" rIns="0" bIns="0" rtlCol="0"/>
            <a:lstStyle/>
            <a:p>
              <a:endParaRPr/>
            </a:p>
          </p:txBody>
        </p:sp>
        <p:sp>
          <p:nvSpPr>
            <p:cNvPr id="14" name="object 14"/>
            <p:cNvSpPr/>
            <p:nvPr/>
          </p:nvSpPr>
          <p:spPr>
            <a:xfrm>
              <a:off x="7112507" y="3893819"/>
              <a:ext cx="190500" cy="81280"/>
            </a:xfrm>
            <a:custGeom>
              <a:avLst/>
              <a:gdLst/>
              <a:ahLst/>
              <a:cxnLst/>
              <a:rect l="l" t="t" r="r" b="b"/>
              <a:pathLst>
                <a:path w="190500" h="81279">
                  <a:moveTo>
                    <a:pt x="190500" y="0"/>
                  </a:moveTo>
                  <a:lnTo>
                    <a:pt x="0" y="0"/>
                  </a:lnTo>
                  <a:lnTo>
                    <a:pt x="0" y="80771"/>
                  </a:lnTo>
                  <a:lnTo>
                    <a:pt x="190500" y="80771"/>
                  </a:lnTo>
                  <a:lnTo>
                    <a:pt x="190500" y="0"/>
                  </a:lnTo>
                  <a:close/>
                </a:path>
              </a:pathLst>
            </a:custGeom>
            <a:solidFill>
              <a:srgbClr val="00A3D5"/>
            </a:solidFill>
          </p:spPr>
          <p:txBody>
            <a:bodyPr wrap="square" lIns="0" tIns="0" rIns="0" bIns="0" rtlCol="0"/>
            <a:lstStyle/>
            <a:p>
              <a:endParaRPr/>
            </a:p>
          </p:txBody>
        </p:sp>
        <p:sp>
          <p:nvSpPr>
            <p:cNvPr id="15" name="object 15"/>
            <p:cNvSpPr/>
            <p:nvPr/>
          </p:nvSpPr>
          <p:spPr>
            <a:xfrm>
              <a:off x="7112507" y="3834383"/>
              <a:ext cx="190500" cy="59690"/>
            </a:xfrm>
            <a:custGeom>
              <a:avLst/>
              <a:gdLst/>
              <a:ahLst/>
              <a:cxnLst/>
              <a:rect l="l" t="t" r="r" b="b"/>
              <a:pathLst>
                <a:path w="190500" h="59689">
                  <a:moveTo>
                    <a:pt x="190500" y="0"/>
                  </a:moveTo>
                  <a:lnTo>
                    <a:pt x="0" y="0"/>
                  </a:lnTo>
                  <a:lnTo>
                    <a:pt x="0" y="59436"/>
                  </a:lnTo>
                  <a:lnTo>
                    <a:pt x="190500" y="59436"/>
                  </a:lnTo>
                  <a:lnTo>
                    <a:pt x="190500" y="0"/>
                  </a:lnTo>
                  <a:close/>
                </a:path>
              </a:pathLst>
            </a:custGeom>
            <a:solidFill>
              <a:srgbClr val="005F92"/>
            </a:solidFill>
          </p:spPr>
          <p:txBody>
            <a:bodyPr wrap="square" lIns="0" tIns="0" rIns="0" bIns="0" rtlCol="0"/>
            <a:lstStyle/>
            <a:p>
              <a:endParaRPr/>
            </a:p>
          </p:txBody>
        </p:sp>
        <p:sp>
          <p:nvSpPr>
            <p:cNvPr id="16" name="object 16"/>
            <p:cNvSpPr/>
            <p:nvPr/>
          </p:nvSpPr>
          <p:spPr>
            <a:xfrm>
              <a:off x="7112507" y="3758183"/>
              <a:ext cx="190500" cy="76200"/>
            </a:xfrm>
            <a:custGeom>
              <a:avLst/>
              <a:gdLst/>
              <a:ahLst/>
              <a:cxnLst/>
              <a:rect l="l" t="t" r="r" b="b"/>
              <a:pathLst>
                <a:path w="190500" h="76200">
                  <a:moveTo>
                    <a:pt x="190500" y="0"/>
                  </a:moveTo>
                  <a:lnTo>
                    <a:pt x="0" y="0"/>
                  </a:lnTo>
                  <a:lnTo>
                    <a:pt x="0" y="76200"/>
                  </a:lnTo>
                  <a:lnTo>
                    <a:pt x="190500" y="76200"/>
                  </a:lnTo>
                  <a:lnTo>
                    <a:pt x="190500" y="0"/>
                  </a:lnTo>
                  <a:close/>
                </a:path>
              </a:pathLst>
            </a:custGeom>
            <a:solidFill>
              <a:srgbClr val="00334B"/>
            </a:solidFill>
          </p:spPr>
          <p:txBody>
            <a:bodyPr wrap="square" lIns="0" tIns="0" rIns="0" bIns="0" rtlCol="0"/>
            <a:lstStyle/>
            <a:p>
              <a:endParaRPr/>
            </a:p>
          </p:txBody>
        </p:sp>
        <p:sp>
          <p:nvSpPr>
            <p:cNvPr id="17" name="object 17"/>
            <p:cNvSpPr/>
            <p:nvPr/>
          </p:nvSpPr>
          <p:spPr>
            <a:xfrm>
              <a:off x="7586471" y="3893819"/>
              <a:ext cx="189230" cy="81280"/>
            </a:xfrm>
            <a:custGeom>
              <a:avLst/>
              <a:gdLst/>
              <a:ahLst/>
              <a:cxnLst/>
              <a:rect l="l" t="t" r="r" b="b"/>
              <a:pathLst>
                <a:path w="189229" h="81279">
                  <a:moveTo>
                    <a:pt x="188975" y="0"/>
                  </a:moveTo>
                  <a:lnTo>
                    <a:pt x="0" y="0"/>
                  </a:lnTo>
                  <a:lnTo>
                    <a:pt x="0" y="80771"/>
                  </a:lnTo>
                  <a:lnTo>
                    <a:pt x="188975" y="80771"/>
                  </a:lnTo>
                  <a:lnTo>
                    <a:pt x="188975" y="0"/>
                  </a:lnTo>
                  <a:close/>
                </a:path>
              </a:pathLst>
            </a:custGeom>
            <a:solidFill>
              <a:srgbClr val="00A3D5"/>
            </a:solidFill>
          </p:spPr>
          <p:txBody>
            <a:bodyPr wrap="square" lIns="0" tIns="0" rIns="0" bIns="0" rtlCol="0"/>
            <a:lstStyle/>
            <a:p>
              <a:endParaRPr/>
            </a:p>
          </p:txBody>
        </p:sp>
        <p:sp>
          <p:nvSpPr>
            <p:cNvPr id="18" name="object 18"/>
            <p:cNvSpPr/>
            <p:nvPr/>
          </p:nvSpPr>
          <p:spPr>
            <a:xfrm>
              <a:off x="7586471" y="3834383"/>
              <a:ext cx="189230" cy="59690"/>
            </a:xfrm>
            <a:custGeom>
              <a:avLst/>
              <a:gdLst/>
              <a:ahLst/>
              <a:cxnLst/>
              <a:rect l="l" t="t" r="r" b="b"/>
              <a:pathLst>
                <a:path w="189229" h="59689">
                  <a:moveTo>
                    <a:pt x="188975" y="0"/>
                  </a:moveTo>
                  <a:lnTo>
                    <a:pt x="0" y="0"/>
                  </a:lnTo>
                  <a:lnTo>
                    <a:pt x="0" y="59436"/>
                  </a:lnTo>
                  <a:lnTo>
                    <a:pt x="188975" y="59436"/>
                  </a:lnTo>
                  <a:lnTo>
                    <a:pt x="188975" y="0"/>
                  </a:lnTo>
                  <a:close/>
                </a:path>
              </a:pathLst>
            </a:custGeom>
            <a:solidFill>
              <a:srgbClr val="005F92"/>
            </a:solidFill>
          </p:spPr>
          <p:txBody>
            <a:bodyPr wrap="square" lIns="0" tIns="0" rIns="0" bIns="0" rtlCol="0"/>
            <a:lstStyle/>
            <a:p>
              <a:endParaRPr/>
            </a:p>
          </p:txBody>
        </p:sp>
        <p:sp>
          <p:nvSpPr>
            <p:cNvPr id="19" name="object 19"/>
            <p:cNvSpPr/>
            <p:nvPr/>
          </p:nvSpPr>
          <p:spPr>
            <a:xfrm>
              <a:off x="7586471" y="3753611"/>
              <a:ext cx="189230" cy="81280"/>
            </a:xfrm>
            <a:custGeom>
              <a:avLst/>
              <a:gdLst/>
              <a:ahLst/>
              <a:cxnLst/>
              <a:rect l="l" t="t" r="r" b="b"/>
              <a:pathLst>
                <a:path w="189229" h="81279">
                  <a:moveTo>
                    <a:pt x="188975" y="0"/>
                  </a:moveTo>
                  <a:lnTo>
                    <a:pt x="0" y="0"/>
                  </a:lnTo>
                  <a:lnTo>
                    <a:pt x="0" y="80771"/>
                  </a:lnTo>
                  <a:lnTo>
                    <a:pt x="188975" y="80771"/>
                  </a:lnTo>
                  <a:lnTo>
                    <a:pt x="188975" y="0"/>
                  </a:lnTo>
                  <a:close/>
                </a:path>
              </a:pathLst>
            </a:custGeom>
            <a:solidFill>
              <a:srgbClr val="00334B"/>
            </a:solidFill>
          </p:spPr>
          <p:txBody>
            <a:bodyPr wrap="square" lIns="0" tIns="0" rIns="0" bIns="0" rtlCol="0"/>
            <a:lstStyle/>
            <a:p>
              <a:endParaRPr/>
            </a:p>
          </p:txBody>
        </p:sp>
        <p:sp>
          <p:nvSpPr>
            <p:cNvPr id="20" name="object 20"/>
            <p:cNvSpPr/>
            <p:nvPr/>
          </p:nvSpPr>
          <p:spPr>
            <a:xfrm>
              <a:off x="8060435" y="3878579"/>
              <a:ext cx="189230" cy="96520"/>
            </a:xfrm>
            <a:custGeom>
              <a:avLst/>
              <a:gdLst/>
              <a:ahLst/>
              <a:cxnLst/>
              <a:rect l="l" t="t" r="r" b="b"/>
              <a:pathLst>
                <a:path w="189229" h="96520">
                  <a:moveTo>
                    <a:pt x="188975" y="0"/>
                  </a:moveTo>
                  <a:lnTo>
                    <a:pt x="0" y="0"/>
                  </a:lnTo>
                  <a:lnTo>
                    <a:pt x="0" y="96012"/>
                  </a:lnTo>
                  <a:lnTo>
                    <a:pt x="188975" y="96012"/>
                  </a:lnTo>
                  <a:lnTo>
                    <a:pt x="188975" y="0"/>
                  </a:lnTo>
                  <a:close/>
                </a:path>
              </a:pathLst>
            </a:custGeom>
            <a:solidFill>
              <a:srgbClr val="00A3D5"/>
            </a:solidFill>
          </p:spPr>
          <p:txBody>
            <a:bodyPr wrap="square" lIns="0" tIns="0" rIns="0" bIns="0" rtlCol="0"/>
            <a:lstStyle/>
            <a:p>
              <a:endParaRPr/>
            </a:p>
          </p:txBody>
        </p:sp>
        <p:sp>
          <p:nvSpPr>
            <p:cNvPr id="21" name="object 21"/>
            <p:cNvSpPr/>
            <p:nvPr/>
          </p:nvSpPr>
          <p:spPr>
            <a:xfrm>
              <a:off x="8060435" y="3808475"/>
              <a:ext cx="189230" cy="70485"/>
            </a:xfrm>
            <a:custGeom>
              <a:avLst/>
              <a:gdLst/>
              <a:ahLst/>
              <a:cxnLst/>
              <a:rect l="l" t="t" r="r" b="b"/>
              <a:pathLst>
                <a:path w="189229" h="70485">
                  <a:moveTo>
                    <a:pt x="188975" y="0"/>
                  </a:moveTo>
                  <a:lnTo>
                    <a:pt x="0" y="0"/>
                  </a:lnTo>
                  <a:lnTo>
                    <a:pt x="0" y="70104"/>
                  </a:lnTo>
                  <a:lnTo>
                    <a:pt x="188975" y="70104"/>
                  </a:lnTo>
                  <a:lnTo>
                    <a:pt x="188975" y="0"/>
                  </a:lnTo>
                  <a:close/>
                </a:path>
              </a:pathLst>
            </a:custGeom>
            <a:solidFill>
              <a:srgbClr val="005F92"/>
            </a:solidFill>
          </p:spPr>
          <p:txBody>
            <a:bodyPr wrap="square" lIns="0" tIns="0" rIns="0" bIns="0" rtlCol="0"/>
            <a:lstStyle/>
            <a:p>
              <a:endParaRPr/>
            </a:p>
          </p:txBody>
        </p:sp>
        <p:sp>
          <p:nvSpPr>
            <p:cNvPr id="22" name="object 22"/>
            <p:cNvSpPr/>
            <p:nvPr/>
          </p:nvSpPr>
          <p:spPr>
            <a:xfrm>
              <a:off x="8060435" y="3713987"/>
              <a:ext cx="189230" cy="94615"/>
            </a:xfrm>
            <a:custGeom>
              <a:avLst/>
              <a:gdLst/>
              <a:ahLst/>
              <a:cxnLst/>
              <a:rect l="l" t="t" r="r" b="b"/>
              <a:pathLst>
                <a:path w="189229" h="94614">
                  <a:moveTo>
                    <a:pt x="188975" y="0"/>
                  </a:moveTo>
                  <a:lnTo>
                    <a:pt x="0" y="0"/>
                  </a:lnTo>
                  <a:lnTo>
                    <a:pt x="0" y="94487"/>
                  </a:lnTo>
                  <a:lnTo>
                    <a:pt x="188975" y="94487"/>
                  </a:lnTo>
                  <a:lnTo>
                    <a:pt x="188975" y="0"/>
                  </a:lnTo>
                  <a:close/>
                </a:path>
              </a:pathLst>
            </a:custGeom>
            <a:solidFill>
              <a:srgbClr val="00334B"/>
            </a:solidFill>
          </p:spPr>
          <p:txBody>
            <a:bodyPr wrap="square" lIns="0" tIns="0" rIns="0" bIns="0" rtlCol="0"/>
            <a:lstStyle/>
            <a:p>
              <a:endParaRPr/>
            </a:p>
          </p:txBody>
        </p:sp>
        <p:sp>
          <p:nvSpPr>
            <p:cNvPr id="23" name="object 23"/>
            <p:cNvSpPr/>
            <p:nvPr/>
          </p:nvSpPr>
          <p:spPr>
            <a:xfrm>
              <a:off x="8532875" y="3849623"/>
              <a:ext cx="189230" cy="125095"/>
            </a:xfrm>
            <a:custGeom>
              <a:avLst/>
              <a:gdLst/>
              <a:ahLst/>
              <a:cxnLst/>
              <a:rect l="l" t="t" r="r" b="b"/>
              <a:pathLst>
                <a:path w="189229" h="125095">
                  <a:moveTo>
                    <a:pt x="188975" y="0"/>
                  </a:moveTo>
                  <a:lnTo>
                    <a:pt x="0" y="0"/>
                  </a:lnTo>
                  <a:lnTo>
                    <a:pt x="0" y="124968"/>
                  </a:lnTo>
                  <a:lnTo>
                    <a:pt x="188975" y="124968"/>
                  </a:lnTo>
                  <a:lnTo>
                    <a:pt x="188975" y="0"/>
                  </a:lnTo>
                  <a:close/>
                </a:path>
              </a:pathLst>
            </a:custGeom>
            <a:solidFill>
              <a:srgbClr val="00A3D5"/>
            </a:solidFill>
          </p:spPr>
          <p:txBody>
            <a:bodyPr wrap="square" lIns="0" tIns="0" rIns="0" bIns="0" rtlCol="0"/>
            <a:lstStyle/>
            <a:p>
              <a:endParaRPr/>
            </a:p>
          </p:txBody>
        </p:sp>
        <p:sp>
          <p:nvSpPr>
            <p:cNvPr id="24" name="object 24"/>
            <p:cNvSpPr/>
            <p:nvPr/>
          </p:nvSpPr>
          <p:spPr>
            <a:xfrm>
              <a:off x="8532875" y="3764279"/>
              <a:ext cx="189230" cy="85725"/>
            </a:xfrm>
            <a:custGeom>
              <a:avLst/>
              <a:gdLst/>
              <a:ahLst/>
              <a:cxnLst/>
              <a:rect l="l" t="t" r="r" b="b"/>
              <a:pathLst>
                <a:path w="189229" h="85725">
                  <a:moveTo>
                    <a:pt x="188975" y="0"/>
                  </a:moveTo>
                  <a:lnTo>
                    <a:pt x="0" y="0"/>
                  </a:lnTo>
                  <a:lnTo>
                    <a:pt x="0" y="85344"/>
                  </a:lnTo>
                  <a:lnTo>
                    <a:pt x="188975" y="85344"/>
                  </a:lnTo>
                  <a:lnTo>
                    <a:pt x="188975" y="0"/>
                  </a:lnTo>
                  <a:close/>
                </a:path>
              </a:pathLst>
            </a:custGeom>
            <a:solidFill>
              <a:srgbClr val="005F92"/>
            </a:solidFill>
          </p:spPr>
          <p:txBody>
            <a:bodyPr wrap="square" lIns="0" tIns="0" rIns="0" bIns="0" rtlCol="0"/>
            <a:lstStyle/>
            <a:p>
              <a:endParaRPr/>
            </a:p>
          </p:txBody>
        </p:sp>
        <p:sp>
          <p:nvSpPr>
            <p:cNvPr id="25" name="object 25"/>
            <p:cNvSpPr/>
            <p:nvPr/>
          </p:nvSpPr>
          <p:spPr>
            <a:xfrm>
              <a:off x="8532875" y="3637787"/>
              <a:ext cx="189230" cy="127000"/>
            </a:xfrm>
            <a:custGeom>
              <a:avLst/>
              <a:gdLst/>
              <a:ahLst/>
              <a:cxnLst/>
              <a:rect l="l" t="t" r="r" b="b"/>
              <a:pathLst>
                <a:path w="189229" h="127000">
                  <a:moveTo>
                    <a:pt x="188975" y="0"/>
                  </a:moveTo>
                  <a:lnTo>
                    <a:pt x="0" y="0"/>
                  </a:lnTo>
                  <a:lnTo>
                    <a:pt x="0" y="126492"/>
                  </a:lnTo>
                  <a:lnTo>
                    <a:pt x="188975" y="126492"/>
                  </a:lnTo>
                  <a:lnTo>
                    <a:pt x="188975" y="0"/>
                  </a:lnTo>
                  <a:close/>
                </a:path>
              </a:pathLst>
            </a:custGeom>
            <a:solidFill>
              <a:srgbClr val="00334B"/>
            </a:solidFill>
          </p:spPr>
          <p:txBody>
            <a:bodyPr wrap="square" lIns="0" tIns="0" rIns="0" bIns="0" rtlCol="0"/>
            <a:lstStyle/>
            <a:p>
              <a:endParaRPr/>
            </a:p>
          </p:txBody>
        </p:sp>
        <p:sp>
          <p:nvSpPr>
            <p:cNvPr id="26" name="object 26"/>
            <p:cNvSpPr/>
            <p:nvPr/>
          </p:nvSpPr>
          <p:spPr>
            <a:xfrm>
              <a:off x="9006839" y="3819144"/>
              <a:ext cx="189230" cy="155575"/>
            </a:xfrm>
            <a:custGeom>
              <a:avLst/>
              <a:gdLst/>
              <a:ahLst/>
              <a:cxnLst/>
              <a:rect l="l" t="t" r="r" b="b"/>
              <a:pathLst>
                <a:path w="189229" h="155575">
                  <a:moveTo>
                    <a:pt x="188975" y="0"/>
                  </a:moveTo>
                  <a:lnTo>
                    <a:pt x="0" y="0"/>
                  </a:lnTo>
                  <a:lnTo>
                    <a:pt x="0" y="155447"/>
                  </a:lnTo>
                  <a:lnTo>
                    <a:pt x="188975" y="155447"/>
                  </a:lnTo>
                  <a:lnTo>
                    <a:pt x="188975" y="0"/>
                  </a:lnTo>
                  <a:close/>
                </a:path>
              </a:pathLst>
            </a:custGeom>
            <a:solidFill>
              <a:srgbClr val="00A3D5"/>
            </a:solidFill>
          </p:spPr>
          <p:txBody>
            <a:bodyPr wrap="square" lIns="0" tIns="0" rIns="0" bIns="0" rtlCol="0"/>
            <a:lstStyle/>
            <a:p>
              <a:endParaRPr/>
            </a:p>
          </p:txBody>
        </p:sp>
        <p:sp>
          <p:nvSpPr>
            <p:cNvPr id="27" name="object 27"/>
            <p:cNvSpPr/>
            <p:nvPr/>
          </p:nvSpPr>
          <p:spPr>
            <a:xfrm>
              <a:off x="9006839" y="3698747"/>
              <a:ext cx="189230" cy="120650"/>
            </a:xfrm>
            <a:custGeom>
              <a:avLst/>
              <a:gdLst/>
              <a:ahLst/>
              <a:cxnLst/>
              <a:rect l="l" t="t" r="r" b="b"/>
              <a:pathLst>
                <a:path w="189229" h="120650">
                  <a:moveTo>
                    <a:pt x="188975" y="0"/>
                  </a:moveTo>
                  <a:lnTo>
                    <a:pt x="0" y="0"/>
                  </a:lnTo>
                  <a:lnTo>
                    <a:pt x="0" y="120395"/>
                  </a:lnTo>
                  <a:lnTo>
                    <a:pt x="188975" y="120395"/>
                  </a:lnTo>
                  <a:lnTo>
                    <a:pt x="188975" y="0"/>
                  </a:lnTo>
                  <a:close/>
                </a:path>
              </a:pathLst>
            </a:custGeom>
            <a:solidFill>
              <a:srgbClr val="005F92"/>
            </a:solidFill>
          </p:spPr>
          <p:txBody>
            <a:bodyPr wrap="square" lIns="0" tIns="0" rIns="0" bIns="0" rtlCol="0"/>
            <a:lstStyle/>
            <a:p>
              <a:endParaRPr/>
            </a:p>
          </p:txBody>
        </p:sp>
        <p:sp>
          <p:nvSpPr>
            <p:cNvPr id="28" name="object 28"/>
            <p:cNvSpPr/>
            <p:nvPr/>
          </p:nvSpPr>
          <p:spPr>
            <a:xfrm>
              <a:off x="9006839" y="3547872"/>
              <a:ext cx="189230" cy="151130"/>
            </a:xfrm>
            <a:custGeom>
              <a:avLst/>
              <a:gdLst/>
              <a:ahLst/>
              <a:cxnLst/>
              <a:rect l="l" t="t" r="r" b="b"/>
              <a:pathLst>
                <a:path w="189229" h="151129">
                  <a:moveTo>
                    <a:pt x="188975" y="0"/>
                  </a:moveTo>
                  <a:lnTo>
                    <a:pt x="0" y="0"/>
                  </a:lnTo>
                  <a:lnTo>
                    <a:pt x="0" y="150875"/>
                  </a:lnTo>
                  <a:lnTo>
                    <a:pt x="188975" y="150875"/>
                  </a:lnTo>
                  <a:lnTo>
                    <a:pt x="188975" y="0"/>
                  </a:lnTo>
                  <a:close/>
                </a:path>
              </a:pathLst>
            </a:custGeom>
            <a:solidFill>
              <a:srgbClr val="00334B"/>
            </a:solidFill>
          </p:spPr>
          <p:txBody>
            <a:bodyPr wrap="square" lIns="0" tIns="0" rIns="0" bIns="0" rtlCol="0"/>
            <a:lstStyle/>
            <a:p>
              <a:endParaRPr/>
            </a:p>
          </p:txBody>
        </p:sp>
        <p:sp>
          <p:nvSpPr>
            <p:cNvPr id="29" name="object 29"/>
            <p:cNvSpPr/>
            <p:nvPr/>
          </p:nvSpPr>
          <p:spPr>
            <a:xfrm>
              <a:off x="9479279" y="3758183"/>
              <a:ext cx="190500" cy="216535"/>
            </a:xfrm>
            <a:custGeom>
              <a:avLst/>
              <a:gdLst/>
              <a:ahLst/>
              <a:cxnLst/>
              <a:rect l="l" t="t" r="r" b="b"/>
              <a:pathLst>
                <a:path w="190500" h="216535">
                  <a:moveTo>
                    <a:pt x="190500" y="0"/>
                  </a:moveTo>
                  <a:lnTo>
                    <a:pt x="0" y="0"/>
                  </a:lnTo>
                  <a:lnTo>
                    <a:pt x="0" y="216408"/>
                  </a:lnTo>
                  <a:lnTo>
                    <a:pt x="190500" y="216408"/>
                  </a:lnTo>
                  <a:lnTo>
                    <a:pt x="190500" y="0"/>
                  </a:lnTo>
                  <a:close/>
                </a:path>
              </a:pathLst>
            </a:custGeom>
            <a:solidFill>
              <a:srgbClr val="00A3D5"/>
            </a:solidFill>
          </p:spPr>
          <p:txBody>
            <a:bodyPr wrap="square" lIns="0" tIns="0" rIns="0" bIns="0" rtlCol="0"/>
            <a:lstStyle/>
            <a:p>
              <a:endParaRPr/>
            </a:p>
          </p:txBody>
        </p:sp>
        <p:sp>
          <p:nvSpPr>
            <p:cNvPr id="30" name="object 30"/>
            <p:cNvSpPr/>
            <p:nvPr/>
          </p:nvSpPr>
          <p:spPr>
            <a:xfrm>
              <a:off x="9479279" y="3602735"/>
              <a:ext cx="190500" cy="155575"/>
            </a:xfrm>
            <a:custGeom>
              <a:avLst/>
              <a:gdLst/>
              <a:ahLst/>
              <a:cxnLst/>
              <a:rect l="l" t="t" r="r" b="b"/>
              <a:pathLst>
                <a:path w="190500" h="155575">
                  <a:moveTo>
                    <a:pt x="190500" y="0"/>
                  </a:moveTo>
                  <a:lnTo>
                    <a:pt x="0" y="0"/>
                  </a:lnTo>
                  <a:lnTo>
                    <a:pt x="0" y="155447"/>
                  </a:lnTo>
                  <a:lnTo>
                    <a:pt x="190500" y="155447"/>
                  </a:lnTo>
                  <a:lnTo>
                    <a:pt x="190500" y="0"/>
                  </a:lnTo>
                  <a:close/>
                </a:path>
              </a:pathLst>
            </a:custGeom>
            <a:solidFill>
              <a:srgbClr val="005F92"/>
            </a:solidFill>
          </p:spPr>
          <p:txBody>
            <a:bodyPr wrap="square" lIns="0" tIns="0" rIns="0" bIns="0" rtlCol="0"/>
            <a:lstStyle/>
            <a:p>
              <a:endParaRPr/>
            </a:p>
          </p:txBody>
        </p:sp>
        <p:sp>
          <p:nvSpPr>
            <p:cNvPr id="31" name="object 31"/>
            <p:cNvSpPr/>
            <p:nvPr/>
          </p:nvSpPr>
          <p:spPr>
            <a:xfrm>
              <a:off x="9479279" y="3392423"/>
              <a:ext cx="190500" cy="210820"/>
            </a:xfrm>
            <a:custGeom>
              <a:avLst/>
              <a:gdLst/>
              <a:ahLst/>
              <a:cxnLst/>
              <a:rect l="l" t="t" r="r" b="b"/>
              <a:pathLst>
                <a:path w="190500" h="210820">
                  <a:moveTo>
                    <a:pt x="190500" y="0"/>
                  </a:moveTo>
                  <a:lnTo>
                    <a:pt x="0" y="0"/>
                  </a:lnTo>
                  <a:lnTo>
                    <a:pt x="0" y="210312"/>
                  </a:lnTo>
                  <a:lnTo>
                    <a:pt x="190500" y="210312"/>
                  </a:lnTo>
                  <a:lnTo>
                    <a:pt x="190500" y="0"/>
                  </a:lnTo>
                  <a:close/>
                </a:path>
              </a:pathLst>
            </a:custGeom>
            <a:solidFill>
              <a:srgbClr val="00334B"/>
            </a:solidFill>
          </p:spPr>
          <p:txBody>
            <a:bodyPr wrap="square" lIns="0" tIns="0" rIns="0" bIns="0" rtlCol="0"/>
            <a:lstStyle/>
            <a:p>
              <a:endParaRPr/>
            </a:p>
          </p:txBody>
        </p:sp>
        <p:sp>
          <p:nvSpPr>
            <p:cNvPr id="32" name="object 32"/>
            <p:cNvSpPr/>
            <p:nvPr/>
          </p:nvSpPr>
          <p:spPr>
            <a:xfrm>
              <a:off x="9953244" y="3643883"/>
              <a:ext cx="189230" cy="330835"/>
            </a:xfrm>
            <a:custGeom>
              <a:avLst/>
              <a:gdLst/>
              <a:ahLst/>
              <a:cxnLst/>
              <a:rect l="l" t="t" r="r" b="b"/>
              <a:pathLst>
                <a:path w="189229" h="330835">
                  <a:moveTo>
                    <a:pt x="188975" y="0"/>
                  </a:moveTo>
                  <a:lnTo>
                    <a:pt x="0" y="0"/>
                  </a:lnTo>
                  <a:lnTo>
                    <a:pt x="0" y="330708"/>
                  </a:lnTo>
                  <a:lnTo>
                    <a:pt x="188975" y="330708"/>
                  </a:lnTo>
                  <a:lnTo>
                    <a:pt x="188975" y="0"/>
                  </a:lnTo>
                  <a:close/>
                </a:path>
              </a:pathLst>
            </a:custGeom>
            <a:solidFill>
              <a:srgbClr val="00A3D5"/>
            </a:solidFill>
          </p:spPr>
          <p:txBody>
            <a:bodyPr wrap="square" lIns="0" tIns="0" rIns="0" bIns="0" rtlCol="0"/>
            <a:lstStyle/>
            <a:p>
              <a:endParaRPr/>
            </a:p>
          </p:txBody>
        </p:sp>
        <p:sp>
          <p:nvSpPr>
            <p:cNvPr id="33" name="object 33"/>
            <p:cNvSpPr/>
            <p:nvPr/>
          </p:nvSpPr>
          <p:spPr>
            <a:xfrm>
              <a:off x="9953244" y="3407663"/>
              <a:ext cx="189230" cy="236220"/>
            </a:xfrm>
            <a:custGeom>
              <a:avLst/>
              <a:gdLst/>
              <a:ahLst/>
              <a:cxnLst/>
              <a:rect l="l" t="t" r="r" b="b"/>
              <a:pathLst>
                <a:path w="189229" h="236220">
                  <a:moveTo>
                    <a:pt x="188975" y="0"/>
                  </a:moveTo>
                  <a:lnTo>
                    <a:pt x="0" y="0"/>
                  </a:lnTo>
                  <a:lnTo>
                    <a:pt x="0" y="236219"/>
                  </a:lnTo>
                  <a:lnTo>
                    <a:pt x="188975" y="236219"/>
                  </a:lnTo>
                  <a:lnTo>
                    <a:pt x="188975" y="0"/>
                  </a:lnTo>
                  <a:close/>
                </a:path>
              </a:pathLst>
            </a:custGeom>
            <a:solidFill>
              <a:srgbClr val="005F92"/>
            </a:solidFill>
          </p:spPr>
          <p:txBody>
            <a:bodyPr wrap="square" lIns="0" tIns="0" rIns="0" bIns="0" rtlCol="0"/>
            <a:lstStyle/>
            <a:p>
              <a:endParaRPr/>
            </a:p>
          </p:txBody>
        </p:sp>
        <p:sp>
          <p:nvSpPr>
            <p:cNvPr id="34" name="object 34"/>
            <p:cNvSpPr/>
            <p:nvPr/>
          </p:nvSpPr>
          <p:spPr>
            <a:xfrm>
              <a:off x="9953244" y="3080003"/>
              <a:ext cx="189230" cy="327660"/>
            </a:xfrm>
            <a:custGeom>
              <a:avLst/>
              <a:gdLst/>
              <a:ahLst/>
              <a:cxnLst/>
              <a:rect l="l" t="t" r="r" b="b"/>
              <a:pathLst>
                <a:path w="189229" h="327660">
                  <a:moveTo>
                    <a:pt x="188975" y="0"/>
                  </a:moveTo>
                  <a:lnTo>
                    <a:pt x="0" y="0"/>
                  </a:lnTo>
                  <a:lnTo>
                    <a:pt x="0" y="327660"/>
                  </a:lnTo>
                  <a:lnTo>
                    <a:pt x="188975" y="327660"/>
                  </a:lnTo>
                  <a:lnTo>
                    <a:pt x="188975" y="0"/>
                  </a:lnTo>
                  <a:close/>
                </a:path>
              </a:pathLst>
            </a:custGeom>
            <a:solidFill>
              <a:srgbClr val="00334B"/>
            </a:solidFill>
          </p:spPr>
          <p:txBody>
            <a:bodyPr wrap="square" lIns="0" tIns="0" rIns="0" bIns="0" rtlCol="0"/>
            <a:lstStyle/>
            <a:p>
              <a:endParaRPr/>
            </a:p>
          </p:txBody>
        </p:sp>
        <p:sp>
          <p:nvSpPr>
            <p:cNvPr id="35" name="object 35"/>
            <p:cNvSpPr/>
            <p:nvPr/>
          </p:nvSpPr>
          <p:spPr>
            <a:xfrm>
              <a:off x="10427207" y="3451859"/>
              <a:ext cx="189230" cy="523240"/>
            </a:xfrm>
            <a:custGeom>
              <a:avLst/>
              <a:gdLst/>
              <a:ahLst/>
              <a:cxnLst/>
              <a:rect l="l" t="t" r="r" b="b"/>
              <a:pathLst>
                <a:path w="189229" h="523239">
                  <a:moveTo>
                    <a:pt x="188975" y="0"/>
                  </a:moveTo>
                  <a:lnTo>
                    <a:pt x="0" y="0"/>
                  </a:lnTo>
                  <a:lnTo>
                    <a:pt x="0" y="522731"/>
                  </a:lnTo>
                  <a:lnTo>
                    <a:pt x="188975" y="522731"/>
                  </a:lnTo>
                  <a:lnTo>
                    <a:pt x="188975" y="0"/>
                  </a:lnTo>
                  <a:close/>
                </a:path>
              </a:pathLst>
            </a:custGeom>
            <a:solidFill>
              <a:srgbClr val="00A3D5"/>
            </a:solidFill>
          </p:spPr>
          <p:txBody>
            <a:bodyPr wrap="square" lIns="0" tIns="0" rIns="0" bIns="0" rtlCol="0"/>
            <a:lstStyle/>
            <a:p>
              <a:endParaRPr/>
            </a:p>
          </p:txBody>
        </p:sp>
        <p:sp>
          <p:nvSpPr>
            <p:cNvPr id="36" name="object 36"/>
            <p:cNvSpPr/>
            <p:nvPr/>
          </p:nvSpPr>
          <p:spPr>
            <a:xfrm>
              <a:off x="10427207" y="3080003"/>
              <a:ext cx="189230" cy="372110"/>
            </a:xfrm>
            <a:custGeom>
              <a:avLst/>
              <a:gdLst/>
              <a:ahLst/>
              <a:cxnLst/>
              <a:rect l="l" t="t" r="r" b="b"/>
              <a:pathLst>
                <a:path w="189229" h="372110">
                  <a:moveTo>
                    <a:pt x="188975" y="0"/>
                  </a:moveTo>
                  <a:lnTo>
                    <a:pt x="0" y="0"/>
                  </a:lnTo>
                  <a:lnTo>
                    <a:pt x="0" y="371856"/>
                  </a:lnTo>
                  <a:lnTo>
                    <a:pt x="188975" y="371856"/>
                  </a:lnTo>
                  <a:lnTo>
                    <a:pt x="188975" y="0"/>
                  </a:lnTo>
                  <a:close/>
                </a:path>
              </a:pathLst>
            </a:custGeom>
            <a:solidFill>
              <a:srgbClr val="005F92"/>
            </a:solidFill>
          </p:spPr>
          <p:txBody>
            <a:bodyPr wrap="square" lIns="0" tIns="0" rIns="0" bIns="0" rtlCol="0"/>
            <a:lstStyle/>
            <a:p>
              <a:endParaRPr/>
            </a:p>
          </p:txBody>
        </p:sp>
        <p:sp>
          <p:nvSpPr>
            <p:cNvPr id="37" name="object 37"/>
            <p:cNvSpPr/>
            <p:nvPr/>
          </p:nvSpPr>
          <p:spPr>
            <a:xfrm>
              <a:off x="10427207" y="2558795"/>
              <a:ext cx="189230" cy="521334"/>
            </a:xfrm>
            <a:custGeom>
              <a:avLst/>
              <a:gdLst/>
              <a:ahLst/>
              <a:cxnLst/>
              <a:rect l="l" t="t" r="r" b="b"/>
              <a:pathLst>
                <a:path w="189229" h="521335">
                  <a:moveTo>
                    <a:pt x="188975" y="0"/>
                  </a:moveTo>
                  <a:lnTo>
                    <a:pt x="0" y="0"/>
                  </a:lnTo>
                  <a:lnTo>
                    <a:pt x="0" y="521207"/>
                  </a:lnTo>
                  <a:lnTo>
                    <a:pt x="188975" y="521207"/>
                  </a:lnTo>
                  <a:lnTo>
                    <a:pt x="188975" y="0"/>
                  </a:lnTo>
                  <a:close/>
                </a:path>
              </a:pathLst>
            </a:custGeom>
            <a:solidFill>
              <a:srgbClr val="00334B"/>
            </a:solidFill>
          </p:spPr>
          <p:txBody>
            <a:bodyPr wrap="square" lIns="0" tIns="0" rIns="0" bIns="0" rtlCol="0"/>
            <a:lstStyle/>
            <a:p>
              <a:endParaRPr/>
            </a:p>
          </p:txBody>
        </p:sp>
        <p:sp>
          <p:nvSpPr>
            <p:cNvPr id="38" name="object 38"/>
            <p:cNvSpPr/>
            <p:nvPr/>
          </p:nvSpPr>
          <p:spPr>
            <a:xfrm>
              <a:off x="10899647" y="3311651"/>
              <a:ext cx="189230" cy="662940"/>
            </a:xfrm>
            <a:custGeom>
              <a:avLst/>
              <a:gdLst/>
              <a:ahLst/>
              <a:cxnLst/>
              <a:rect l="l" t="t" r="r" b="b"/>
              <a:pathLst>
                <a:path w="189229" h="662939">
                  <a:moveTo>
                    <a:pt x="188975" y="0"/>
                  </a:moveTo>
                  <a:lnTo>
                    <a:pt x="0" y="0"/>
                  </a:lnTo>
                  <a:lnTo>
                    <a:pt x="0" y="662940"/>
                  </a:lnTo>
                  <a:lnTo>
                    <a:pt x="188975" y="662940"/>
                  </a:lnTo>
                  <a:lnTo>
                    <a:pt x="188975" y="0"/>
                  </a:lnTo>
                  <a:close/>
                </a:path>
              </a:pathLst>
            </a:custGeom>
            <a:solidFill>
              <a:srgbClr val="00A3D5"/>
            </a:solidFill>
          </p:spPr>
          <p:txBody>
            <a:bodyPr wrap="square" lIns="0" tIns="0" rIns="0" bIns="0" rtlCol="0"/>
            <a:lstStyle/>
            <a:p>
              <a:endParaRPr/>
            </a:p>
          </p:txBody>
        </p:sp>
        <p:sp>
          <p:nvSpPr>
            <p:cNvPr id="39" name="object 39"/>
            <p:cNvSpPr/>
            <p:nvPr/>
          </p:nvSpPr>
          <p:spPr>
            <a:xfrm>
              <a:off x="10899647" y="2834639"/>
              <a:ext cx="189230" cy="477520"/>
            </a:xfrm>
            <a:custGeom>
              <a:avLst/>
              <a:gdLst/>
              <a:ahLst/>
              <a:cxnLst/>
              <a:rect l="l" t="t" r="r" b="b"/>
              <a:pathLst>
                <a:path w="189229" h="477520">
                  <a:moveTo>
                    <a:pt x="188975" y="0"/>
                  </a:moveTo>
                  <a:lnTo>
                    <a:pt x="0" y="0"/>
                  </a:lnTo>
                  <a:lnTo>
                    <a:pt x="0" y="477012"/>
                  </a:lnTo>
                  <a:lnTo>
                    <a:pt x="188975" y="477012"/>
                  </a:lnTo>
                  <a:lnTo>
                    <a:pt x="188975" y="0"/>
                  </a:lnTo>
                  <a:close/>
                </a:path>
              </a:pathLst>
            </a:custGeom>
            <a:solidFill>
              <a:srgbClr val="005F92"/>
            </a:solidFill>
          </p:spPr>
          <p:txBody>
            <a:bodyPr wrap="square" lIns="0" tIns="0" rIns="0" bIns="0" rtlCol="0"/>
            <a:lstStyle/>
            <a:p>
              <a:endParaRPr/>
            </a:p>
          </p:txBody>
        </p:sp>
        <p:sp>
          <p:nvSpPr>
            <p:cNvPr id="40" name="object 40"/>
            <p:cNvSpPr/>
            <p:nvPr/>
          </p:nvSpPr>
          <p:spPr>
            <a:xfrm>
              <a:off x="10899647" y="2171699"/>
              <a:ext cx="189230" cy="662940"/>
            </a:xfrm>
            <a:custGeom>
              <a:avLst/>
              <a:gdLst/>
              <a:ahLst/>
              <a:cxnLst/>
              <a:rect l="l" t="t" r="r" b="b"/>
              <a:pathLst>
                <a:path w="189229" h="662939">
                  <a:moveTo>
                    <a:pt x="188975" y="0"/>
                  </a:moveTo>
                  <a:lnTo>
                    <a:pt x="0" y="0"/>
                  </a:lnTo>
                  <a:lnTo>
                    <a:pt x="0" y="662939"/>
                  </a:lnTo>
                  <a:lnTo>
                    <a:pt x="188975" y="662939"/>
                  </a:lnTo>
                  <a:lnTo>
                    <a:pt x="188975" y="0"/>
                  </a:lnTo>
                  <a:close/>
                </a:path>
              </a:pathLst>
            </a:custGeom>
            <a:solidFill>
              <a:srgbClr val="00334B"/>
            </a:solidFill>
          </p:spPr>
          <p:txBody>
            <a:bodyPr wrap="square" lIns="0" tIns="0" rIns="0" bIns="0" rtlCol="0"/>
            <a:lstStyle/>
            <a:p>
              <a:endParaRPr/>
            </a:p>
          </p:txBody>
        </p:sp>
        <p:sp>
          <p:nvSpPr>
            <p:cNvPr id="41" name="object 41"/>
            <p:cNvSpPr/>
            <p:nvPr/>
          </p:nvSpPr>
          <p:spPr>
            <a:xfrm>
              <a:off x="11373611" y="3156203"/>
              <a:ext cx="189230" cy="818515"/>
            </a:xfrm>
            <a:custGeom>
              <a:avLst/>
              <a:gdLst/>
              <a:ahLst/>
              <a:cxnLst/>
              <a:rect l="l" t="t" r="r" b="b"/>
              <a:pathLst>
                <a:path w="189229" h="818514">
                  <a:moveTo>
                    <a:pt x="188976" y="0"/>
                  </a:moveTo>
                  <a:lnTo>
                    <a:pt x="0" y="0"/>
                  </a:lnTo>
                  <a:lnTo>
                    <a:pt x="0" y="818388"/>
                  </a:lnTo>
                  <a:lnTo>
                    <a:pt x="188976" y="818388"/>
                  </a:lnTo>
                  <a:lnTo>
                    <a:pt x="188976" y="0"/>
                  </a:lnTo>
                  <a:close/>
                </a:path>
              </a:pathLst>
            </a:custGeom>
            <a:solidFill>
              <a:srgbClr val="00A3D5"/>
            </a:solidFill>
          </p:spPr>
          <p:txBody>
            <a:bodyPr wrap="square" lIns="0" tIns="0" rIns="0" bIns="0" rtlCol="0"/>
            <a:lstStyle/>
            <a:p>
              <a:endParaRPr/>
            </a:p>
          </p:txBody>
        </p:sp>
        <p:sp>
          <p:nvSpPr>
            <p:cNvPr id="42" name="object 42"/>
            <p:cNvSpPr/>
            <p:nvPr/>
          </p:nvSpPr>
          <p:spPr>
            <a:xfrm>
              <a:off x="11373611" y="2563367"/>
              <a:ext cx="189230" cy="593090"/>
            </a:xfrm>
            <a:custGeom>
              <a:avLst/>
              <a:gdLst/>
              <a:ahLst/>
              <a:cxnLst/>
              <a:rect l="l" t="t" r="r" b="b"/>
              <a:pathLst>
                <a:path w="189229" h="593089">
                  <a:moveTo>
                    <a:pt x="188976" y="0"/>
                  </a:moveTo>
                  <a:lnTo>
                    <a:pt x="0" y="0"/>
                  </a:lnTo>
                  <a:lnTo>
                    <a:pt x="0" y="592836"/>
                  </a:lnTo>
                  <a:lnTo>
                    <a:pt x="188976" y="592836"/>
                  </a:lnTo>
                  <a:lnTo>
                    <a:pt x="188976" y="0"/>
                  </a:lnTo>
                  <a:close/>
                </a:path>
              </a:pathLst>
            </a:custGeom>
            <a:solidFill>
              <a:srgbClr val="005F92"/>
            </a:solidFill>
          </p:spPr>
          <p:txBody>
            <a:bodyPr wrap="square" lIns="0" tIns="0" rIns="0" bIns="0" rtlCol="0"/>
            <a:lstStyle/>
            <a:p>
              <a:endParaRPr/>
            </a:p>
          </p:txBody>
        </p:sp>
        <p:sp>
          <p:nvSpPr>
            <p:cNvPr id="43" name="object 43"/>
            <p:cNvSpPr/>
            <p:nvPr/>
          </p:nvSpPr>
          <p:spPr>
            <a:xfrm>
              <a:off x="11373611" y="1749551"/>
              <a:ext cx="189230" cy="814069"/>
            </a:xfrm>
            <a:custGeom>
              <a:avLst/>
              <a:gdLst/>
              <a:ahLst/>
              <a:cxnLst/>
              <a:rect l="l" t="t" r="r" b="b"/>
              <a:pathLst>
                <a:path w="189229" h="814069">
                  <a:moveTo>
                    <a:pt x="188976" y="0"/>
                  </a:moveTo>
                  <a:lnTo>
                    <a:pt x="0" y="0"/>
                  </a:lnTo>
                  <a:lnTo>
                    <a:pt x="0" y="813815"/>
                  </a:lnTo>
                  <a:lnTo>
                    <a:pt x="188976" y="813815"/>
                  </a:lnTo>
                  <a:lnTo>
                    <a:pt x="188976" y="0"/>
                  </a:lnTo>
                  <a:close/>
                </a:path>
              </a:pathLst>
            </a:custGeom>
            <a:solidFill>
              <a:srgbClr val="00334B"/>
            </a:solidFill>
          </p:spPr>
          <p:txBody>
            <a:bodyPr wrap="square" lIns="0" tIns="0" rIns="0" bIns="0" rtlCol="0"/>
            <a:lstStyle/>
            <a:p>
              <a:endParaRPr/>
            </a:p>
          </p:txBody>
        </p:sp>
        <p:sp>
          <p:nvSpPr>
            <p:cNvPr id="44" name="object 44"/>
            <p:cNvSpPr/>
            <p:nvPr/>
          </p:nvSpPr>
          <p:spPr>
            <a:xfrm>
              <a:off x="6498335" y="3974591"/>
              <a:ext cx="5206365" cy="0"/>
            </a:xfrm>
            <a:custGeom>
              <a:avLst/>
              <a:gdLst/>
              <a:ahLst/>
              <a:cxnLst/>
              <a:rect l="l" t="t" r="r" b="b"/>
              <a:pathLst>
                <a:path w="5206365">
                  <a:moveTo>
                    <a:pt x="0" y="0"/>
                  </a:moveTo>
                  <a:lnTo>
                    <a:pt x="5205984" y="0"/>
                  </a:lnTo>
                </a:path>
              </a:pathLst>
            </a:custGeom>
            <a:ln w="9525">
              <a:solidFill>
                <a:srgbClr val="BDEAFF"/>
              </a:solidFill>
            </a:ln>
          </p:spPr>
          <p:txBody>
            <a:bodyPr wrap="square" lIns="0" tIns="0" rIns="0" bIns="0" rtlCol="0"/>
            <a:lstStyle/>
            <a:p>
              <a:endParaRPr/>
            </a:p>
          </p:txBody>
        </p:sp>
      </p:grpSp>
      <p:sp>
        <p:nvSpPr>
          <p:cNvPr id="45" name="object 45"/>
          <p:cNvSpPr txBox="1"/>
          <p:nvPr/>
        </p:nvSpPr>
        <p:spPr>
          <a:xfrm>
            <a:off x="6303645" y="3623817"/>
            <a:ext cx="101600" cy="422909"/>
          </a:xfrm>
          <a:prstGeom prst="rect">
            <a:avLst/>
          </a:prstGeom>
        </p:spPr>
        <p:txBody>
          <a:bodyPr vert="horz" wrap="square" lIns="0" tIns="12700" rIns="0" bIns="0" rtlCol="0">
            <a:spAutoFit/>
          </a:bodyPr>
          <a:lstStyle/>
          <a:p>
            <a:pPr marL="22860">
              <a:lnSpc>
                <a:spcPct val="100000"/>
              </a:lnSpc>
              <a:spcBef>
                <a:spcPts val="100"/>
              </a:spcBef>
            </a:pPr>
            <a:r>
              <a:rPr sz="900" spc="10" dirty="0">
                <a:solidFill>
                  <a:srgbClr val="0099E3"/>
                </a:solidFill>
                <a:latin typeface="Century Gothic"/>
                <a:cs typeface="Century Gothic"/>
              </a:rPr>
              <a:t>2</a:t>
            </a:r>
            <a:endParaRPr sz="900">
              <a:latin typeface="Century Gothic"/>
              <a:cs typeface="Century Gothic"/>
            </a:endParaRPr>
          </a:p>
          <a:p>
            <a:pPr marL="12700">
              <a:lnSpc>
                <a:spcPct val="100000"/>
              </a:lnSpc>
              <a:spcBef>
                <a:spcPts val="965"/>
              </a:spcBef>
            </a:pPr>
            <a:r>
              <a:rPr sz="900" spc="95" dirty="0">
                <a:solidFill>
                  <a:srgbClr val="0099E3"/>
                </a:solidFill>
                <a:latin typeface="Century Gothic"/>
                <a:cs typeface="Century Gothic"/>
              </a:rPr>
              <a:t>0</a:t>
            </a:r>
            <a:endParaRPr sz="900">
              <a:latin typeface="Century Gothic"/>
              <a:cs typeface="Century Gothic"/>
            </a:endParaRPr>
          </a:p>
        </p:txBody>
      </p:sp>
      <p:sp>
        <p:nvSpPr>
          <p:cNvPr id="46" name="object 46"/>
          <p:cNvSpPr txBox="1"/>
          <p:nvPr/>
        </p:nvSpPr>
        <p:spPr>
          <a:xfrm>
            <a:off x="6303645" y="3103626"/>
            <a:ext cx="101600" cy="422909"/>
          </a:xfrm>
          <a:prstGeom prst="rect">
            <a:avLst/>
          </a:prstGeom>
        </p:spPr>
        <p:txBody>
          <a:bodyPr vert="horz" wrap="square" lIns="0" tIns="12700" rIns="0" bIns="0" rtlCol="0">
            <a:spAutoFit/>
          </a:bodyPr>
          <a:lstStyle/>
          <a:p>
            <a:pPr marL="18415">
              <a:lnSpc>
                <a:spcPct val="100000"/>
              </a:lnSpc>
              <a:spcBef>
                <a:spcPts val="100"/>
              </a:spcBef>
            </a:pPr>
            <a:r>
              <a:rPr sz="900" spc="45" dirty="0">
                <a:solidFill>
                  <a:srgbClr val="0099E3"/>
                </a:solidFill>
                <a:latin typeface="Century Gothic"/>
                <a:cs typeface="Century Gothic"/>
              </a:rPr>
              <a:t>6</a:t>
            </a:r>
            <a:endParaRPr sz="900">
              <a:latin typeface="Century Gothic"/>
              <a:cs typeface="Century Gothic"/>
            </a:endParaRPr>
          </a:p>
          <a:p>
            <a:pPr marL="12700">
              <a:lnSpc>
                <a:spcPct val="100000"/>
              </a:lnSpc>
              <a:spcBef>
                <a:spcPts val="965"/>
              </a:spcBef>
            </a:pPr>
            <a:r>
              <a:rPr sz="900" spc="95" dirty="0">
                <a:solidFill>
                  <a:srgbClr val="0099E3"/>
                </a:solidFill>
                <a:latin typeface="Century Gothic"/>
                <a:cs typeface="Century Gothic"/>
              </a:rPr>
              <a:t>4</a:t>
            </a:r>
            <a:endParaRPr sz="900">
              <a:latin typeface="Century Gothic"/>
              <a:cs typeface="Century Gothic"/>
            </a:endParaRPr>
          </a:p>
        </p:txBody>
      </p:sp>
      <p:sp>
        <p:nvSpPr>
          <p:cNvPr id="47" name="object 47"/>
          <p:cNvSpPr txBox="1"/>
          <p:nvPr/>
        </p:nvSpPr>
        <p:spPr>
          <a:xfrm>
            <a:off x="6262242" y="2583307"/>
            <a:ext cx="142875" cy="422909"/>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0099E3"/>
                </a:solidFill>
                <a:latin typeface="Century Gothic"/>
                <a:cs typeface="Century Gothic"/>
              </a:rPr>
              <a:t>10</a:t>
            </a:r>
            <a:endParaRPr sz="900">
              <a:latin typeface="Century Gothic"/>
              <a:cs typeface="Century Gothic"/>
            </a:endParaRPr>
          </a:p>
          <a:p>
            <a:pPr marL="56515">
              <a:lnSpc>
                <a:spcPct val="100000"/>
              </a:lnSpc>
              <a:spcBef>
                <a:spcPts val="965"/>
              </a:spcBef>
            </a:pPr>
            <a:r>
              <a:rPr sz="900" spc="75" dirty="0">
                <a:solidFill>
                  <a:srgbClr val="0099E3"/>
                </a:solidFill>
                <a:latin typeface="Century Gothic"/>
                <a:cs typeface="Century Gothic"/>
              </a:rPr>
              <a:t>8</a:t>
            </a:r>
            <a:endParaRPr sz="900">
              <a:latin typeface="Century Gothic"/>
              <a:cs typeface="Century Gothic"/>
            </a:endParaRPr>
          </a:p>
        </p:txBody>
      </p:sp>
      <p:sp>
        <p:nvSpPr>
          <p:cNvPr id="48" name="object 48"/>
          <p:cNvSpPr txBox="1"/>
          <p:nvPr/>
        </p:nvSpPr>
        <p:spPr>
          <a:xfrm>
            <a:off x="6262496" y="2063241"/>
            <a:ext cx="142240" cy="422909"/>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0099E3"/>
                </a:solidFill>
                <a:latin typeface="Century Gothic"/>
                <a:cs typeface="Century Gothic"/>
              </a:rPr>
              <a:t>14</a:t>
            </a:r>
            <a:endParaRPr sz="900">
              <a:latin typeface="Century Gothic"/>
              <a:cs typeface="Century Gothic"/>
            </a:endParaRPr>
          </a:p>
          <a:p>
            <a:pPr marL="22860">
              <a:lnSpc>
                <a:spcPct val="100000"/>
              </a:lnSpc>
              <a:spcBef>
                <a:spcPts val="965"/>
              </a:spcBef>
            </a:pPr>
            <a:r>
              <a:rPr sz="900" spc="-60" dirty="0">
                <a:solidFill>
                  <a:srgbClr val="0099E3"/>
                </a:solidFill>
                <a:latin typeface="Century Gothic"/>
                <a:cs typeface="Century Gothic"/>
              </a:rPr>
              <a:t>12</a:t>
            </a:r>
            <a:endParaRPr sz="900">
              <a:latin typeface="Century Gothic"/>
              <a:cs typeface="Century Gothic"/>
            </a:endParaRPr>
          </a:p>
        </p:txBody>
      </p:sp>
      <p:sp>
        <p:nvSpPr>
          <p:cNvPr id="49" name="object 49"/>
          <p:cNvSpPr txBox="1"/>
          <p:nvPr/>
        </p:nvSpPr>
        <p:spPr>
          <a:xfrm>
            <a:off x="6264909" y="1543050"/>
            <a:ext cx="139700" cy="422909"/>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0099E3"/>
                </a:solidFill>
                <a:latin typeface="Century Gothic"/>
                <a:cs typeface="Century Gothic"/>
              </a:rPr>
              <a:t>18</a:t>
            </a:r>
            <a:endParaRPr sz="900">
              <a:latin typeface="Century Gothic"/>
              <a:cs typeface="Century Gothic"/>
            </a:endParaRPr>
          </a:p>
          <a:p>
            <a:pPr marL="15875">
              <a:lnSpc>
                <a:spcPct val="100000"/>
              </a:lnSpc>
              <a:spcBef>
                <a:spcPts val="965"/>
              </a:spcBef>
            </a:pPr>
            <a:r>
              <a:rPr sz="900" spc="-45" dirty="0">
                <a:solidFill>
                  <a:srgbClr val="0099E3"/>
                </a:solidFill>
                <a:latin typeface="Century Gothic"/>
                <a:cs typeface="Century Gothic"/>
              </a:rPr>
              <a:t>16</a:t>
            </a:r>
            <a:endParaRPr sz="900">
              <a:latin typeface="Century Gothic"/>
              <a:cs typeface="Century Gothic"/>
            </a:endParaRPr>
          </a:p>
        </p:txBody>
      </p:sp>
      <p:sp>
        <p:nvSpPr>
          <p:cNvPr id="50" name="object 50"/>
          <p:cNvSpPr txBox="1"/>
          <p:nvPr/>
        </p:nvSpPr>
        <p:spPr>
          <a:xfrm>
            <a:off x="7157719" y="1240282"/>
            <a:ext cx="3723640" cy="239395"/>
          </a:xfrm>
          <a:prstGeom prst="rect">
            <a:avLst/>
          </a:prstGeom>
        </p:spPr>
        <p:txBody>
          <a:bodyPr vert="horz" wrap="square" lIns="0" tIns="13335" rIns="0" bIns="0" rtlCol="0">
            <a:spAutoFit/>
          </a:bodyPr>
          <a:lstStyle/>
          <a:p>
            <a:pPr marL="12700">
              <a:lnSpc>
                <a:spcPct val="100000"/>
              </a:lnSpc>
              <a:spcBef>
                <a:spcPts val="105"/>
              </a:spcBef>
            </a:pPr>
            <a:r>
              <a:rPr sz="1400" b="1" spc="85" dirty="0">
                <a:solidFill>
                  <a:srgbClr val="0099E3"/>
                </a:solidFill>
                <a:latin typeface="Calibri"/>
                <a:cs typeface="Calibri"/>
              </a:rPr>
              <a:t>U.S.</a:t>
            </a:r>
            <a:r>
              <a:rPr sz="1400" b="1" spc="70" dirty="0">
                <a:solidFill>
                  <a:srgbClr val="0099E3"/>
                </a:solidFill>
                <a:latin typeface="Calibri"/>
                <a:cs typeface="Calibri"/>
              </a:rPr>
              <a:t> </a:t>
            </a:r>
            <a:r>
              <a:rPr sz="1400" b="1" spc="114" dirty="0">
                <a:solidFill>
                  <a:srgbClr val="0099E3"/>
                </a:solidFill>
                <a:latin typeface="Calibri"/>
                <a:cs typeface="Calibri"/>
              </a:rPr>
              <a:t>Off-</a:t>
            </a:r>
            <a:r>
              <a:rPr sz="1400" b="1" spc="185" dirty="0">
                <a:solidFill>
                  <a:srgbClr val="0099E3"/>
                </a:solidFill>
                <a:latin typeface="Calibri"/>
                <a:cs typeface="Calibri"/>
              </a:rPr>
              <a:t>highway</a:t>
            </a:r>
            <a:r>
              <a:rPr sz="1400" b="1" spc="50" dirty="0">
                <a:solidFill>
                  <a:srgbClr val="0099E3"/>
                </a:solidFill>
                <a:latin typeface="Calibri"/>
                <a:cs typeface="Calibri"/>
              </a:rPr>
              <a:t> </a:t>
            </a:r>
            <a:r>
              <a:rPr sz="1400" b="1" spc="145" dirty="0">
                <a:solidFill>
                  <a:srgbClr val="0099E3"/>
                </a:solidFill>
                <a:latin typeface="Calibri"/>
                <a:cs typeface="Calibri"/>
              </a:rPr>
              <a:t>Electric</a:t>
            </a:r>
            <a:r>
              <a:rPr sz="1400" b="1" spc="60" dirty="0">
                <a:solidFill>
                  <a:srgbClr val="0099E3"/>
                </a:solidFill>
                <a:latin typeface="Calibri"/>
                <a:cs typeface="Calibri"/>
              </a:rPr>
              <a:t> </a:t>
            </a:r>
            <a:r>
              <a:rPr sz="1400" b="1" spc="150" dirty="0">
                <a:solidFill>
                  <a:srgbClr val="0099E3"/>
                </a:solidFill>
                <a:latin typeface="Calibri"/>
                <a:cs typeface="Calibri"/>
              </a:rPr>
              <a:t>Vehicle</a:t>
            </a:r>
            <a:r>
              <a:rPr sz="1400" b="1" spc="70" dirty="0">
                <a:solidFill>
                  <a:srgbClr val="0099E3"/>
                </a:solidFill>
                <a:latin typeface="Calibri"/>
                <a:cs typeface="Calibri"/>
              </a:rPr>
              <a:t> </a:t>
            </a:r>
            <a:r>
              <a:rPr sz="1400" b="1" spc="130" dirty="0">
                <a:solidFill>
                  <a:srgbClr val="0099E3"/>
                </a:solidFill>
                <a:latin typeface="Calibri"/>
                <a:cs typeface="Calibri"/>
              </a:rPr>
              <a:t>Market</a:t>
            </a:r>
            <a:endParaRPr sz="1400">
              <a:latin typeface="Calibri"/>
              <a:cs typeface="Calibri"/>
            </a:endParaRPr>
          </a:p>
        </p:txBody>
      </p:sp>
      <p:sp>
        <p:nvSpPr>
          <p:cNvPr id="51" name="object 51"/>
          <p:cNvSpPr/>
          <p:nvPr/>
        </p:nvSpPr>
        <p:spPr>
          <a:xfrm>
            <a:off x="7863840" y="4346447"/>
            <a:ext cx="64135" cy="62865"/>
          </a:xfrm>
          <a:custGeom>
            <a:avLst/>
            <a:gdLst/>
            <a:ahLst/>
            <a:cxnLst/>
            <a:rect l="l" t="t" r="r" b="b"/>
            <a:pathLst>
              <a:path w="64134" h="62864">
                <a:moveTo>
                  <a:pt x="64007" y="0"/>
                </a:moveTo>
                <a:lnTo>
                  <a:pt x="0" y="0"/>
                </a:lnTo>
                <a:lnTo>
                  <a:pt x="0" y="62483"/>
                </a:lnTo>
                <a:lnTo>
                  <a:pt x="64007" y="62483"/>
                </a:lnTo>
                <a:lnTo>
                  <a:pt x="64007" y="0"/>
                </a:lnTo>
                <a:close/>
              </a:path>
            </a:pathLst>
          </a:custGeom>
          <a:solidFill>
            <a:srgbClr val="00A3D5"/>
          </a:solidFill>
        </p:spPr>
        <p:txBody>
          <a:bodyPr wrap="square" lIns="0" tIns="0" rIns="0" bIns="0" rtlCol="0"/>
          <a:lstStyle/>
          <a:p>
            <a:endParaRPr/>
          </a:p>
        </p:txBody>
      </p:sp>
      <p:sp>
        <p:nvSpPr>
          <p:cNvPr id="52" name="object 52"/>
          <p:cNvSpPr/>
          <p:nvPr/>
        </p:nvSpPr>
        <p:spPr>
          <a:xfrm>
            <a:off x="8845295" y="4346447"/>
            <a:ext cx="62865" cy="62865"/>
          </a:xfrm>
          <a:custGeom>
            <a:avLst/>
            <a:gdLst/>
            <a:ahLst/>
            <a:cxnLst/>
            <a:rect l="l" t="t" r="r" b="b"/>
            <a:pathLst>
              <a:path w="62865" h="62864">
                <a:moveTo>
                  <a:pt x="62483" y="0"/>
                </a:moveTo>
                <a:lnTo>
                  <a:pt x="0" y="0"/>
                </a:lnTo>
                <a:lnTo>
                  <a:pt x="0" y="62483"/>
                </a:lnTo>
                <a:lnTo>
                  <a:pt x="62483" y="62483"/>
                </a:lnTo>
                <a:lnTo>
                  <a:pt x="62483" y="0"/>
                </a:lnTo>
                <a:close/>
              </a:path>
            </a:pathLst>
          </a:custGeom>
          <a:solidFill>
            <a:srgbClr val="005F92"/>
          </a:solidFill>
        </p:spPr>
        <p:txBody>
          <a:bodyPr wrap="square" lIns="0" tIns="0" rIns="0" bIns="0" rtlCol="0"/>
          <a:lstStyle/>
          <a:p>
            <a:endParaRPr/>
          </a:p>
        </p:txBody>
      </p:sp>
      <p:sp>
        <p:nvSpPr>
          <p:cNvPr id="53" name="object 53"/>
          <p:cNvSpPr/>
          <p:nvPr/>
        </p:nvSpPr>
        <p:spPr>
          <a:xfrm>
            <a:off x="9726168" y="4346447"/>
            <a:ext cx="64135" cy="62865"/>
          </a:xfrm>
          <a:custGeom>
            <a:avLst/>
            <a:gdLst/>
            <a:ahLst/>
            <a:cxnLst/>
            <a:rect l="l" t="t" r="r" b="b"/>
            <a:pathLst>
              <a:path w="64134" h="62864">
                <a:moveTo>
                  <a:pt x="64007" y="0"/>
                </a:moveTo>
                <a:lnTo>
                  <a:pt x="0" y="0"/>
                </a:lnTo>
                <a:lnTo>
                  <a:pt x="0" y="62483"/>
                </a:lnTo>
                <a:lnTo>
                  <a:pt x="64007" y="62483"/>
                </a:lnTo>
                <a:lnTo>
                  <a:pt x="64007" y="0"/>
                </a:lnTo>
                <a:close/>
              </a:path>
            </a:pathLst>
          </a:custGeom>
          <a:solidFill>
            <a:srgbClr val="00334B"/>
          </a:solidFill>
        </p:spPr>
        <p:txBody>
          <a:bodyPr wrap="square" lIns="0" tIns="0" rIns="0" bIns="0" rtlCol="0"/>
          <a:lstStyle/>
          <a:p>
            <a:endParaRPr/>
          </a:p>
        </p:txBody>
      </p:sp>
      <p:sp>
        <p:nvSpPr>
          <p:cNvPr id="54" name="object 54"/>
          <p:cNvSpPr txBox="1"/>
          <p:nvPr/>
        </p:nvSpPr>
        <p:spPr>
          <a:xfrm>
            <a:off x="6581902" y="4033520"/>
            <a:ext cx="5041265" cy="415925"/>
          </a:xfrm>
          <a:prstGeom prst="rect">
            <a:avLst/>
          </a:prstGeom>
        </p:spPr>
        <p:txBody>
          <a:bodyPr vert="horz" wrap="square" lIns="0" tIns="12700" rIns="0" bIns="0" rtlCol="0">
            <a:spAutoFit/>
          </a:bodyPr>
          <a:lstStyle/>
          <a:p>
            <a:pPr algn="ctr">
              <a:lnSpc>
                <a:spcPct val="100000"/>
              </a:lnSpc>
              <a:spcBef>
                <a:spcPts val="100"/>
              </a:spcBef>
              <a:tabLst>
                <a:tab pos="490220" algn="l"/>
                <a:tab pos="951865" algn="l"/>
                <a:tab pos="1425575" algn="l"/>
                <a:tab pos="1893570" algn="l"/>
                <a:tab pos="2372360" algn="l"/>
                <a:tab pos="2842895" algn="l"/>
                <a:tab pos="3317875" algn="l"/>
                <a:tab pos="3788410" algn="l"/>
                <a:tab pos="4263390" algn="l"/>
                <a:tab pos="4733925" algn="l"/>
              </a:tabLst>
            </a:pPr>
            <a:r>
              <a:rPr sz="900" spc="-20" dirty="0">
                <a:solidFill>
                  <a:srgbClr val="0099E3"/>
                </a:solidFill>
                <a:latin typeface="Century Gothic"/>
                <a:cs typeface="Century Gothic"/>
              </a:rPr>
              <a:t>2020</a:t>
            </a:r>
            <a:r>
              <a:rPr sz="900" dirty="0">
                <a:solidFill>
                  <a:srgbClr val="0099E3"/>
                </a:solidFill>
                <a:latin typeface="Century Gothic"/>
                <a:cs typeface="Century Gothic"/>
              </a:rPr>
              <a:t>	</a:t>
            </a:r>
            <a:r>
              <a:rPr sz="900" spc="-20" dirty="0">
                <a:solidFill>
                  <a:srgbClr val="0099E3"/>
                </a:solidFill>
                <a:latin typeface="Century Gothic"/>
                <a:cs typeface="Century Gothic"/>
              </a:rPr>
              <a:t>2021</a:t>
            </a:r>
            <a:r>
              <a:rPr sz="900" dirty="0">
                <a:solidFill>
                  <a:srgbClr val="0099E3"/>
                </a:solidFill>
                <a:latin typeface="Century Gothic"/>
                <a:cs typeface="Century Gothic"/>
              </a:rPr>
              <a:t>	</a:t>
            </a:r>
            <a:r>
              <a:rPr sz="900" spc="-20" dirty="0">
                <a:solidFill>
                  <a:srgbClr val="0099E3"/>
                </a:solidFill>
                <a:latin typeface="Century Gothic"/>
                <a:cs typeface="Century Gothic"/>
              </a:rPr>
              <a:t>2022</a:t>
            </a:r>
            <a:r>
              <a:rPr sz="900" dirty="0">
                <a:solidFill>
                  <a:srgbClr val="0099E3"/>
                </a:solidFill>
                <a:latin typeface="Century Gothic"/>
                <a:cs typeface="Century Gothic"/>
              </a:rPr>
              <a:t>	</a:t>
            </a:r>
            <a:r>
              <a:rPr sz="900" spc="-20" dirty="0">
                <a:solidFill>
                  <a:srgbClr val="0099E3"/>
                </a:solidFill>
                <a:latin typeface="Century Gothic"/>
                <a:cs typeface="Century Gothic"/>
              </a:rPr>
              <a:t>2023</a:t>
            </a:r>
            <a:r>
              <a:rPr sz="900" dirty="0">
                <a:solidFill>
                  <a:srgbClr val="0099E3"/>
                </a:solidFill>
                <a:latin typeface="Century Gothic"/>
                <a:cs typeface="Century Gothic"/>
              </a:rPr>
              <a:t>	</a:t>
            </a:r>
            <a:r>
              <a:rPr sz="900" spc="-20" dirty="0">
                <a:solidFill>
                  <a:srgbClr val="0099E3"/>
                </a:solidFill>
                <a:latin typeface="Century Gothic"/>
                <a:cs typeface="Century Gothic"/>
              </a:rPr>
              <a:t>2024</a:t>
            </a:r>
            <a:r>
              <a:rPr sz="900" dirty="0">
                <a:solidFill>
                  <a:srgbClr val="0099E3"/>
                </a:solidFill>
                <a:latin typeface="Century Gothic"/>
                <a:cs typeface="Century Gothic"/>
              </a:rPr>
              <a:t>	</a:t>
            </a:r>
            <a:r>
              <a:rPr sz="900" spc="-20" dirty="0">
                <a:solidFill>
                  <a:srgbClr val="0099E3"/>
                </a:solidFill>
                <a:latin typeface="Century Gothic"/>
                <a:cs typeface="Century Gothic"/>
              </a:rPr>
              <a:t>2025</a:t>
            </a:r>
            <a:r>
              <a:rPr sz="900" dirty="0">
                <a:solidFill>
                  <a:srgbClr val="0099E3"/>
                </a:solidFill>
                <a:latin typeface="Century Gothic"/>
                <a:cs typeface="Century Gothic"/>
              </a:rPr>
              <a:t>	</a:t>
            </a:r>
            <a:r>
              <a:rPr sz="900" spc="-20" dirty="0">
                <a:solidFill>
                  <a:srgbClr val="0099E3"/>
                </a:solidFill>
                <a:latin typeface="Century Gothic"/>
                <a:cs typeface="Century Gothic"/>
              </a:rPr>
              <a:t>2026</a:t>
            </a:r>
            <a:r>
              <a:rPr sz="900" dirty="0">
                <a:solidFill>
                  <a:srgbClr val="0099E3"/>
                </a:solidFill>
                <a:latin typeface="Century Gothic"/>
                <a:cs typeface="Century Gothic"/>
              </a:rPr>
              <a:t>	</a:t>
            </a:r>
            <a:r>
              <a:rPr sz="900" spc="-20" dirty="0">
                <a:solidFill>
                  <a:srgbClr val="0099E3"/>
                </a:solidFill>
                <a:latin typeface="Century Gothic"/>
                <a:cs typeface="Century Gothic"/>
              </a:rPr>
              <a:t>2027</a:t>
            </a:r>
            <a:r>
              <a:rPr sz="900" dirty="0">
                <a:solidFill>
                  <a:srgbClr val="0099E3"/>
                </a:solidFill>
                <a:latin typeface="Century Gothic"/>
                <a:cs typeface="Century Gothic"/>
              </a:rPr>
              <a:t>	</a:t>
            </a:r>
            <a:r>
              <a:rPr sz="900" spc="-20" dirty="0">
                <a:solidFill>
                  <a:srgbClr val="0099E3"/>
                </a:solidFill>
                <a:latin typeface="Century Gothic"/>
                <a:cs typeface="Century Gothic"/>
              </a:rPr>
              <a:t>2028</a:t>
            </a:r>
            <a:r>
              <a:rPr sz="900" dirty="0">
                <a:solidFill>
                  <a:srgbClr val="0099E3"/>
                </a:solidFill>
                <a:latin typeface="Century Gothic"/>
                <a:cs typeface="Century Gothic"/>
              </a:rPr>
              <a:t>	</a:t>
            </a:r>
            <a:r>
              <a:rPr sz="900" spc="-20" dirty="0">
                <a:solidFill>
                  <a:srgbClr val="0099E3"/>
                </a:solidFill>
                <a:latin typeface="Century Gothic"/>
                <a:cs typeface="Century Gothic"/>
              </a:rPr>
              <a:t>2029</a:t>
            </a:r>
            <a:r>
              <a:rPr sz="900" dirty="0">
                <a:solidFill>
                  <a:srgbClr val="0099E3"/>
                </a:solidFill>
                <a:latin typeface="Century Gothic"/>
                <a:cs typeface="Century Gothic"/>
              </a:rPr>
              <a:t>	</a:t>
            </a:r>
            <a:r>
              <a:rPr sz="900" spc="-20" dirty="0">
                <a:solidFill>
                  <a:srgbClr val="0099E3"/>
                </a:solidFill>
                <a:latin typeface="Century Gothic"/>
                <a:cs typeface="Century Gothic"/>
              </a:rPr>
              <a:t>2030</a:t>
            </a:r>
            <a:endParaRPr sz="900">
              <a:latin typeface="Century Gothic"/>
              <a:cs typeface="Century Gothic"/>
            </a:endParaRPr>
          </a:p>
          <a:p>
            <a:pPr marR="20320" algn="ctr">
              <a:lnSpc>
                <a:spcPct val="100000"/>
              </a:lnSpc>
              <a:spcBef>
                <a:spcPts val="910"/>
              </a:spcBef>
              <a:tabLst>
                <a:tab pos="980440" algn="l"/>
                <a:tab pos="1861820" algn="l"/>
              </a:tabLst>
            </a:pPr>
            <a:r>
              <a:rPr sz="900" spc="-10" dirty="0">
                <a:solidFill>
                  <a:srgbClr val="0099E3"/>
                </a:solidFill>
                <a:latin typeface="Century Gothic"/>
                <a:cs typeface="Century Gothic"/>
              </a:rPr>
              <a:t>Construction</a:t>
            </a:r>
            <a:r>
              <a:rPr sz="900" dirty="0">
                <a:solidFill>
                  <a:srgbClr val="0099E3"/>
                </a:solidFill>
                <a:latin typeface="Century Gothic"/>
                <a:cs typeface="Century Gothic"/>
              </a:rPr>
              <a:t>	</a:t>
            </a:r>
            <a:r>
              <a:rPr sz="900" spc="-10" dirty="0">
                <a:solidFill>
                  <a:srgbClr val="0099E3"/>
                </a:solidFill>
                <a:latin typeface="Century Gothic"/>
                <a:cs typeface="Century Gothic"/>
              </a:rPr>
              <a:t>Agriculture</a:t>
            </a:r>
            <a:r>
              <a:rPr sz="900" dirty="0">
                <a:solidFill>
                  <a:srgbClr val="0099E3"/>
                </a:solidFill>
                <a:latin typeface="Century Gothic"/>
                <a:cs typeface="Century Gothic"/>
              </a:rPr>
              <a:t>	</a:t>
            </a:r>
            <a:r>
              <a:rPr sz="900" spc="-10" dirty="0">
                <a:solidFill>
                  <a:srgbClr val="0099E3"/>
                </a:solidFill>
                <a:latin typeface="Century Gothic"/>
                <a:cs typeface="Century Gothic"/>
              </a:rPr>
              <a:t>Mining</a:t>
            </a:r>
            <a:endParaRPr sz="900">
              <a:latin typeface="Century Gothic"/>
              <a:cs typeface="Century Gothic"/>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243121-39DC-630A-52A8-E055EB70A857}"/>
              </a:ext>
            </a:extLst>
          </p:cNvPr>
          <p:cNvPicPr>
            <a:picLocks noChangeAspect="1"/>
          </p:cNvPicPr>
          <p:nvPr/>
        </p:nvPicPr>
        <p:blipFill>
          <a:blip r:embed="rId2"/>
          <a:stretch>
            <a:fillRect/>
          </a:stretch>
        </p:blipFill>
        <p:spPr>
          <a:xfrm>
            <a:off x="76200" y="313426"/>
            <a:ext cx="12039600" cy="6311033"/>
          </a:xfrm>
          <a:prstGeom prst="rect">
            <a:avLst/>
          </a:prstGeom>
        </p:spPr>
      </p:pic>
    </p:spTree>
    <p:extLst>
      <p:ext uri="{BB962C8B-B14F-4D97-AF65-F5344CB8AC3E}">
        <p14:creationId xmlns:p14="http://schemas.microsoft.com/office/powerpoint/2010/main" val="17961644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1DB95E09-6BA6-D07A-BAF1-3FA1B1FB8B15}"/>
              </a:ext>
            </a:extLst>
          </p:cNvPr>
          <p:cNvPicPr>
            <a:picLocks noChangeAspect="1"/>
          </p:cNvPicPr>
          <p:nvPr/>
        </p:nvPicPr>
        <p:blipFill>
          <a:blip r:embed="rId2"/>
          <a:stretch>
            <a:fillRect/>
          </a:stretch>
        </p:blipFill>
        <p:spPr>
          <a:xfrm>
            <a:off x="11826" y="0"/>
            <a:ext cx="12168347" cy="685800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307079" y="1950720"/>
            <a:ext cx="8164068" cy="630935"/>
          </a:xfrm>
          <a:prstGeom prst="rect">
            <a:avLst/>
          </a:prstGeom>
        </p:spPr>
      </p:pic>
      <p:grpSp>
        <p:nvGrpSpPr>
          <p:cNvPr id="3" name="object 3"/>
          <p:cNvGrpSpPr/>
          <p:nvPr/>
        </p:nvGrpSpPr>
        <p:grpSpPr>
          <a:xfrm>
            <a:off x="341375" y="1824227"/>
            <a:ext cx="11286490" cy="873760"/>
            <a:chOff x="341375" y="1824227"/>
            <a:chExt cx="11286490" cy="873760"/>
          </a:xfrm>
        </p:grpSpPr>
        <p:sp>
          <p:nvSpPr>
            <p:cNvPr id="4" name="object 4"/>
            <p:cNvSpPr/>
            <p:nvPr/>
          </p:nvSpPr>
          <p:spPr>
            <a:xfrm>
              <a:off x="360425" y="1843277"/>
              <a:ext cx="11248390" cy="0"/>
            </a:xfrm>
            <a:custGeom>
              <a:avLst/>
              <a:gdLst/>
              <a:ahLst/>
              <a:cxnLst/>
              <a:rect l="l" t="t" r="r" b="b"/>
              <a:pathLst>
                <a:path w="11248390">
                  <a:moveTo>
                    <a:pt x="0" y="0"/>
                  </a:moveTo>
                  <a:lnTo>
                    <a:pt x="11247882" y="0"/>
                  </a:lnTo>
                </a:path>
              </a:pathLst>
            </a:custGeom>
            <a:ln w="38100">
              <a:solidFill>
                <a:srgbClr val="909CA8"/>
              </a:solidFill>
              <a:prstDash val="lgDash"/>
            </a:ln>
          </p:spPr>
          <p:txBody>
            <a:bodyPr wrap="square" lIns="0" tIns="0" rIns="0" bIns="0" rtlCol="0"/>
            <a:lstStyle/>
            <a:p>
              <a:endParaRPr/>
            </a:p>
          </p:txBody>
        </p:sp>
        <p:pic>
          <p:nvPicPr>
            <p:cNvPr id="5" name="object 5"/>
            <p:cNvPicPr/>
            <p:nvPr/>
          </p:nvPicPr>
          <p:blipFill>
            <a:blip r:embed="rId3" cstate="print"/>
            <a:stretch>
              <a:fillRect/>
            </a:stretch>
          </p:blipFill>
          <p:spPr>
            <a:xfrm>
              <a:off x="9774935" y="1885200"/>
              <a:ext cx="813841" cy="812279"/>
            </a:xfrm>
            <a:prstGeom prst="rect">
              <a:avLst/>
            </a:prstGeom>
          </p:spPr>
        </p:pic>
        <p:pic>
          <p:nvPicPr>
            <p:cNvPr id="6" name="object 6"/>
            <p:cNvPicPr/>
            <p:nvPr/>
          </p:nvPicPr>
          <p:blipFill>
            <a:blip r:embed="rId4" cstate="print"/>
            <a:stretch>
              <a:fillRect/>
            </a:stretch>
          </p:blipFill>
          <p:spPr>
            <a:xfrm>
              <a:off x="9905999" y="2080221"/>
              <a:ext cx="554723" cy="475526"/>
            </a:xfrm>
            <a:prstGeom prst="rect">
              <a:avLst/>
            </a:prstGeom>
          </p:spPr>
        </p:pic>
        <p:sp>
          <p:nvSpPr>
            <p:cNvPr id="7" name="object 7"/>
            <p:cNvSpPr/>
            <p:nvPr/>
          </p:nvSpPr>
          <p:spPr>
            <a:xfrm>
              <a:off x="9800844" y="1911095"/>
              <a:ext cx="711835" cy="710565"/>
            </a:xfrm>
            <a:custGeom>
              <a:avLst/>
              <a:gdLst/>
              <a:ahLst/>
              <a:cxnLst/>
              <a:rect l="l" t="t" r="r" b="b"/>
              <a:pathLst>
                <a:path w="711834" h="710564">
                  <a:moveTo>
                    <a:pt x="355853" y="0"/>
                  </a:moveTo>
                  <a:lnTo>
                    <a:pt x="307553" y="3242"/>
                  </a:lnTo>
                  <a:lnTo>
                    <a:pt x="261231" y="12685"/>
                  </a:lnTo>
                  <a:lnTo>
                    <a:pt x="217312" y="27908"/>
                  </a:lnTo>
                  <a:lnTo>
                    <a:pt x="176219" y="48485"/>
                  </a:lnTo>
                  <a:lnTo>
                    <a:pt x="138375" y="73995"/>
                  </a:lnTo>
                  <a:lnTo>
                    <a:pt x="104203" y="104012"/>
                  </a:lnTo>
                  <a:lnTo>
                    <a:pt x="74127" y="138116"/>
                  </a:lnTo>
                  <a:lnTo>
                    <a:pt x="48570" y="175880"/>
                  </a:lnTo>
                  <a:lnTo>
                    <a:pt x="27955" y="216884"/>
                  </a:lnTo>
                  <a:lnTo>
                    <a:pt x="12707" y="260702"/>
                  </a:lnTo>
                  <a:lnTo>
                    <a:pt x="3247" y="306913"/>
                  </a:lnTo>
                  <a:lnTo>
                    <a:pt x="0" y="355091"/>
                  </a:lnTo>
                  <a:lnTo>
                    <a:pt x="3247" y="403270"/>
                  </a:lnTo>
                  <a:lnTo>
                    <a:pt x="12707" y="449481"/>
                  </a:lnTo>
                  <a:lnTo>
                    <a:pt x="27955" y="493299"/>
                  </a:lnTo>
                  <a:lnTo>
                    <a:pt x="48570" y="534303"/>
                  </a:lnTo>
                  <a:lnTo>
                    <a:pt x="74127" y="572067"/>
                  </a:lnTo>
                  <a:lnTo>
                    <a:pt x="104203" y="606170"/>
                  </a:lnTo>
                  <a:lnTo>
                    <a:pt x="138375" y="636188"/>
                  </a:lnTo>
                  <a:lnTo>
                    <a:pt x="176219" y="661698"/>
                  </a:lnTo>
                  <a:lnTo>
                    <a:pt x="217312" y="682275"/>
                  </a:lnTo>
                  <a:lnTo>
                    <a:pt x="261231" y="697498"/>
                  </a:lnTo>
                  <a:lnTo>
                    <a:pt x="307553" y="706941"/>
                  </a:lnTo>
                  <a:lnTo>
                    <a:pt x="355853" y="710183"/>
                  </a:lnTo>
                  <a:lnTo>
                    <a:pt x="404127" y="706941"/>
                  </a:lnTo>
                  <a:lnTo>
                    <a:pt x="450431" y="697498"/>
                  </a:lnTo>
                  <a:lnTo>
                    <a:pt x="494341" y="682275"/>
                  </a:lnTo>
                  <a:lnTo>
                    <a:pt x="535432" y="661698"/>
                  </a:lnTo>
                  <a:lnTo>
                    <a:pt x="573278" y="636188"/>
                  </a:lnTo>
                  <a:lnTo>
                    <a:pt x="607456" y="606170"/>
                  </a:lnTo>
                  <a:lnTo>
                    <a:pt x="637541" y="572067"/>
                  </a:lnTo>
                  <a:lnTo>
                    <a:pt x="663109" y="534303"/>
                  </a:lnTo>
                  <a:lnTo>
                    <a:pt x="683734" y="493299"/>
                  </a:lnTo>
                  <a:lnTo>
                    <a:pt x="698992" y="449481"/>
                  </a:lnTo>
                  <a:lnTo>
                    <a:pt x="708458" y="403270"/>
                  </a:lnTo>
                  <a:lnTo>
                    <a:pt x="711707" y="355091"/>
                  </a:lnTo>
                  <a:lnTo>
                    <a:pt x="708458" y="306913"/>
                  </a:lnTo>
                  <a:lnTo>
                    <a:pt x="698992" y="260702"/>
                  </a:lnTo>
                  <a:lnTo>
                    <a:pt x="683734" y="216884"/>
                  </a:lnTo>
                  <a:lnTo>
                    <a:pt x="663109" y="175880"/>
                  </a:lnTo>
                  <a:lnTo>
                    <a:pt x="637541" y="138116"/>
                  </a:lnTo>
                  <a:lnTo>
                    <a:pt x="607456" y="104013"/>
                  </a:lnTo>
                  <a:lnTo>
                    <a:pt x="573278" y="73995"/>
                  </a:lnTo>
                  <a:lnTo>
                    <a:pt x="535431" y="48485"/>
                  </a:lnTo>
                  <a:lnTo>
                    <a:pt x="494341" y="27908"/>
                  </a:lnTo>
                  <a:lnTo>
                    <a:pt x="450431" y="12685"/>
                  </a:lnTo>
                  <a:lnTo>
                    <a:pt x="404127" y="3242"/>
                  </a:lnTo>
                  <a:lnTo>
                    <a:pt x="355853" y="0"/>
                  </a:lnTo>
                  <a:close/>
                </a:path>
              </a:pathLst>
            </a:custGeom>
            <a:solidFill>
              <a:srgbClr val="DFE3E8"/>
            </a:solidFill>
          </p:spPr>
          <p:txBody>
            <a:bodyPr wrap="square" lIns="0" tIns="0" rIns="0" bIns="0" rtlCol="0"/>
            <a:lstStyle/>
            <a:p>
              <a:endParaRPr/>
            </a:p>
          </p:txBody>
        </p:sp>
      </p:grpSp>
      <p:sp>
        <p:nvSpPr>
          <p:cNvPr id="8" name="object 8"/>
          <p:cNvSpPr txBox="1">
            <a:spLocks noGrp="1"/>
          </p:cNvSpPr>
          <p:nvPr>
            <p:ph type="title"/>
          </p:nvPr>
        </p:nvSpPr>
        <p:spPr>
          <a:prstGeom prst="rect">
            <a:avLst/>
          </a:prstGeom>
        </p:spPr>
        <p:txBody>
          <a:bodyPr vert="horz" wrap="square" lIns="0" tIns="12700" rIns="0" bIns="0" rtlCol="0">
            <a:spAutoFit/>
          </a:bodyPr>
          <a:lstStyle/>
          <a:p>
            <a:pPr marL="207010">
              <a:lnSpc>
                <a:spcPct val="100000"/>
              </a:lnSpc>
              <a:spcBef>
                <a:spcPts val="100"/>
              </a:spcBef>
            </a:pPr>
            <a:r>
              <a:rPr spc="65" dirty="0"/>
              <a:t>INOVEC</a:t>
            </a:r>
            <a:r>
              <a:rPr spc="-50" dirty="0"/>
              <a:t> </a:t>
            </a:r>
            <a:r>
              <a:rPr spc="180" dirty="0"/>
              <a:t>will</a:t>
            </a:r>
            <a:r>
              <a:rPr spc="-45" dirty="0"/>
              <a:t> </a:t>
            </a:r>
            <a:r>
              <a:rPr spc="80" dirty="0"/>
              <a:t>improve</a:t>
            </a:r>
            <a:r>
              <a:rPr spc="-50" dirty="0"/>
              <a:t> </a:t>
            </a:r>
            <a:r>
              <a:rPr spc="-60" dirty="0"/>
              <a:t>feedback</a:t>
            </a:r>
            <a:r>
              <a:rPr spc="-65" dirty="0"/>
              <a:t> </a:t>
            </a:r>
            <a:r>
              <a:rPr dirty="0"/>
              <a:t>experience</a:t>
            </a:r>
            <a:r>
              <a:rPr spc="-50" dirty="0"/>
              <a:t> </a:t>
            </a:r>
            <a:r>
              <a:rPr spc="85" dirty="0"/>
              <a:t>for</a:t>
            </a:r>
            <a:r>
              <a:rPr spc="-50" dirty="0"/>
              <a:t> </a:t>
            </a:r>
            <a:r>
              <a:rPr spc="130" dirty="0"/>
              <a:t>suppliers</a:t>
            </a:r>
          </a:p>
        </p:txBody>
      </p:sp>
      <p:sp>
        <p:nvSpPr>
          <p:cNvPr id="9" name="object 9"/>
          <p:cNvSpPr txBox="1"/>
          <p:nvPr/>
        </p:nvSpPr>
        <p:spPr>
          <a:xfrm>
            <a:off x="10028046" y="2141347"/>
            <a:ext cx="264160" cy="239395"/>
          </a:xfrm>
          <a:prstGeom prst="rect">
            <a:avLst/>
          </a:prstGeom>
        </p:spPr>
        <p:txBody>
          <a:bodyPr vert="horz" wrap="square" lIns="0" tIns="13335" rIns="0" bIns="0" rtlCol="0">
            <a:spAutoFit/>
          </a:bodyPr>
          <a:lstStyle/>
          <a:p>
            <a:pPr marL="12700">
              <a:lnSpc>
                <a:spcPct val="100000"/>
              </a:lnSpc>
              <a:spcBef>
                <a:spcPts val="105"/>
              </a:spcBef>
            </a:pPr>
            <a:r>
              <a:rPr sz="1400" b="1" spc="-30" dirty="0">
                <a:solidFill>
                  <a:srgbClr val="00334B"/>
                </a:solidFill>
                <a:latin typeface="Arial"/>
                <a:cs typeface="Arial"/>
              </a:rPr>
              <a:t>T...</a:t>
            </a:r>
            <a:endParaRPr sz="1400">
              <a:latin typeface="Arial"/>
              <a:cs typeface="Arial"/>
            </a:endParaRPr>
          </a:p>
        </p:txBody>
      </p:sp>
      <p:sp>
        <p:nvSpPr>
          <p:cNvPr id="10" name="object 10"/>
          <p:cNvSpPr txBox="1"/>
          <p:nvPr/>
        </p:nvSpPr>
        <p:spPr>
          <a:xfrm>
            <a:off x="347573" y="2104771"/>
            <a:ext cx="2692400" cy="299720"/>
          </a:xfrm>
          <a:prstGeom prst="rect">
            <a:avLst/>
          </a:prstGeom>
        </p:spPr>
        <p:txBody>
          <a:bodyPr vert="horz" wrap="square" lIns="0" tIns="12700" rIns="0" bIns="0" rtlCol="0">
            <a:spAutoFit/>
          </a:bodyPr>
          <a:lstStyle/>
          <a:p>
            <a:pPr marL="12700">
              <a:lnSpc>
                <a:spcPct val="100000"/>
              </a:lnSpc>
              <a:spcBef>
                <a:spcPts val="100"/>
              </a:spcBef>
            </a:pPr>
            <a:r>
              <a:rPr sz="1800" b="1" spc="180" dirty="0">
                <a:solidFill>
                  <a:srgbClr val="00334B"/>
                </a:solidFill>
                <a:latin typeface="Calibri"/>
                <a:cs typeface="Calibri"/>
              </a:rPr>
              <a:t>Market</a:t>
            </a:r>
            <a:r>
              <a:rPr sz="1800" b="1" spc="120" dirty="0">
                <a:solidFill>
                  <a:srgbClr val="00334B"/>
                </a:solidFill>
                <a:latin typeface="Calibri"/>
                <a:cs typeface="Calibri"/>
              </a:rPr>
              <a:t> </a:t>
            </a:r>
            <a:r>
              <a:rPr sz="1800" b="1" spc="229" dirty="0">
                <a:solidFill>
                  <a:srgbClr val="00334B"/>
                </a:solidFill>
                <a:latin typeface="Calibri"/>
                <a:cs typeface="Calibri"/>
              </a:rPr>
              <a:t>Response</a:t>
            </a:r>
            <a:r>
              <a:rPr sz="1800" b="1" spc="114" dirty="0">
                <a:solidFill>
                  <a:srgbClr val="00334B"/>
                </a:solidFill>
                <a:latin typeface="Calibri"/>
                <a:cs typeface="Calibri"/>
              </a:rPr>
              <a:t> </a:t>
            </a:r>
            <a:r>
              <a:rPr sz="1800" b="1" spc="135" dirty="0">
                <a:solidFill>
                  <a:srgbClr val="00334B"/>
                </a:solidFill>
                <a:latin typeface="Calibri"/>
                <a:cs typeface="Calibri"/>
              </a:rPr>
              <a:t>level</a:t>
            </a:r>
            <a:endParaRPr sz="1800">
              <a:latin typeface="Calibri"/>
              <a:cs typeface="Calibri"/>
            </a:endParaRPr>
          </a:p>
        </p:txBody>
      </p:sp>
      <p:sp>
        <p:nvSpPr>
          <p:cNvPr id="11" name="object 11"/>
          <p:cNvSpPr txBox="1"/>
          <p:nvPr/>
        </p:nvSpPr>
        <p:spPr>
          <a:xfrm>
            <a:off x="347573" y="1285747"/>
            <a:ext cx="2555875" cy="299720"/>
          </a:xfrm>
          <a:prstGeom prst="rect">
            <a:avLst/>
          </a:prstGeom>
        </p:spPr>
        <p:txBody>
          <a:bodyPr vert="horz" wrap="square" lIns="0" tIns="12700" rIns="0" bIns="0" rtlCol="0">
            <a:spAutoFit/>
          </a:bodyPr>
          <a:lstStyle/>
          <a:p>
            <a:pPr marL="12700">
              <a:lnSpc>
                <a:spcPct val="100000"/>
              </a:lnSpc>
              <a:spcBef>
                <a:spcPts val="100"/>
              </a:spcBef>
            </a:pPr>
            <a:r>
              <a:rPr sz="1800" b="1" spc="240" dirty="0">
                <a:solidFill>
                  <a:srgbClr val="00334B"/>
                </a:solidFill>
                <a:latin typeface="Calibri"/>
                <a:cs typeface="Calibri"/>
              </a:rPr>
              <a:t>Communication</a:t>
            </a:r>
            <a:r>
              <a:rPr sz="1800" b="1" spc="140" dirty="0">
                <a:solidFill>
                  <a:srgbClr val="00334B"/>
                </a:solidFill>
                <a:latin typeface="Calibri"/>
                <a:cs typeface="Calibri"/>
              </a:rPr>
              <a:t> </a:t>
            </a:r>
            <a:r>
              <a:rPr sz="1800" b="1" spc="135" dirty="0">
                <a:solidFill>
                  <a:srgbClr val="00334B"/>
                </a:solidFill>
                <a:latin typeface="Calibri"/>
                <a:cs typeface="Calibri"/>
              </a:rPr>
              <a:t>level</a:t>
            </a:r>
            <a:endParaRPr sz="1800">
              <a:latin typeface="Calibri"/>
              <a:cs typeface="Calibri"/>
            </a:endParaRPr>
          </a:p>
        </p:txBody>
      </p:sp>
      <p:grpSp>
        <p:nvGrpSpPr>
          <p:cNvPr id="12" name="object 12"/>
          <p:cNvGrpSpPr/>
          <p:nvPr/>
        </p:nvGrpSpPr>
        <p:grpSpPr>
          <a:xfrm>
            <a:off x="8214359" y="1301496"/>
            <a:ext cx="2018030" cy="1396365"/>
            <a:chOff x="8214359" y="1301496"/>
            <a:chExt cx="2018030" cy="1396365"/>
          </a:xfrm>
        </p:grpSpPr>
        <p:sp>
          <p:nvSpPr>
            <p:cNvPr id="13" name="object 13"/>
            <p:cNvSpPr/>
            <p:nvPr/>
          </p:nvSpPr>
          <p:spPr>
            <a:xfrm>
              <a:off x="8628887" y="1301496"/>
              <a:ext cx="1603375" cy="701040"/>
            </a:xfrm>
            <a:custGeom>
              <a:avLst/>
              <a:gdLst/>
              <a:ahLst/>
              <a:cxnLst/>
              <a:rect l="l" t="t" r="r" b="b"/>
              <a:pathLst>
                <a:path w="1603375" h="701039">
                  <a:moveTo>
                    <a:pt x="1086103" y="0"/>
                  </a:moveTo>
                  <a:lnTo>
                    <a:pt x="427354" y="0"/>
                  </a:lnTo>
                  <a:lnTo>
                    <a:pt x="380777" y="2506"/>
                  </a:lnTo>
                  <a:lnTo>
                    <a:pt x="335655" y="9853"/>
                  </a:lnTo>
                  <a:lnTo>
                    <a:pt x="292250" y="21779"/>
                  </a:lnTo>
                  <a:lnTo>
                    <a:pt x="250821" y="38025"/>
                  </a:lnTo>
                  <a:lnTo>
                    <a:pt x="211629" y="58330"/>
                  </a:lnTo>
                  <a:lnTo>
                    <a:pt x="174933" y="82434"/>
                  </a:lnTo>
                  <a:lnTo>
                    <a:pt x="140996" y="110076"/>
                  </a:lnTo>
                  <a:lnTo>
                    <a:pt x="110076" y="140996"/>
                  </a:lnTo>
                  <a:lnTo>
                    <a:pt x="82434" y="174933"/>
                  </a:lnTo>
                  <a:lnTo>
                    <a:pt x="58330" y="211629"/>
                  </a:lnTo>
                  <a:lnTo>
                    <a:pt x="38025" y="250821"/>
                  </a:lnTo>
                  <a:lnTo>
                    <a:pt x="21779" y="292250"/>
                  </a:lnTo>
                  <a:lnTo>
                    <a:pt x="9853" y="335655"/>
                  </a:lnTo>
                  <a:lnTo>
                    <a:pt x="2506" y="380777"/>
                  </a:lnTo>
                  <a:lnTo>
                    <a:pt x="0" y="427354"/>
                  </a:lnTo>
                  <a:lnTo>
                    <a:pt x="0" y="701039"/>
                  </a:lnTo>
                  <a:lnTo>
                    <a:pt x="89661" y="701039"/>
                  </a:lnTo>
                  <a:lnTo>
                    <a:pt x="89661" y="427354"/>
                  </a:lnTo>
                  <a:lnTo>
                    <a:pt x="92743" y="381519"/>
                  </a:lnTo>
                  <a:lnTo>
                    <a:pt x="101720" y="337561"/>
                  </a:lnTo>
                  <a:lnTo>
                    <a:pt x="116191" y="295884"/>
                  </a:lnTo>
                  <a:lnTo>
                    <a:pt x="135753" y="256888"/>
                  </a:lnTo>
                  <a:lnTo>
                    <a:pt x="160006" y="220975"/>
                  </a:lnTo>
                  <a:lnTo>
                    <a:pt x="188547" y="188547"/>
                  </a:lnTo>
                  <a:lnTo>
                    <a:pt x="220975" y="160006"/>
                  </a:lnTo>
                  <a:lnTo>
                    <a:pt x="256888" y="135753"/>
                  </a:lnTo>
                  <a:lnTo>
                    <a:pt x="295884" y="116191"/>
                  </a:lnTo>
                  <a:lnTo>
                    <a:pt x="337561" y="101720"/>
                  </a:lnTo>
                  <a:lnTo>
                    <a:pt x="381519" y="92743"/>
                  </a:lnTo>
                  <a:lnTo>
                    <a:pt x="427354" y="89662"/>
                  </a:lnTo>
                  <a:lnTo>
                    <a:pt x="1086103" y="89662"/>
                  </a:lnTo>
                  <a:lnTo>
                    <a:pt x="1131939" y="92743"/>
                  </a:lnTo>
                  <a:lnTo>
                    <a:pt x="1175897" y="101720"/>
                  </a:lnTo>
                  <a:lnTo>
                    <a:pt x="1217574" y="116191"/>
                  </a:lnTo>
                  <a:lnTo>
                    <a:pt x="1256570" y="135753"/>
                  </a:lnTo>
                  <a:lnTo>
                    <a:pt x="1292483" y="160006"/>
                  </a:lnTo>
                  <a:lnTo>
                    <a:pt x="1324911" y="188547"/>
                  </a:lnTo>
                  <a:lnTo>
                    <a:pt x="1353452" y="220975"/>
                  </a:lnTo>
                  <a:lnTo>
                    <a:pt x="1377705" y="256888"/>
                  </a:lnTo>
                  <a:lnTo>
                    <a:pt x="1397267" y="295884"/>
                  </a:lnTo>
                  <a:lnTo>
                    <a:pt x="1411738" y="337561"/>
                  </a:lnTo>
                  <a:lnTo>
                    <a:pt x="1420715" y="381519"/>
                  </a:lnTo>
                  <a:lnTo>
                    <a:pt x="1423796" y="427354"/>
                  </a:lnTo>
                  <a:lnTo>
                    <a:pt x="1423796" y="457834"/>
                  </a:lnTo>
                  <a:lnTo>
                    <a:pt x="1334007" y="457834"/>
                  </a:lnTo>
                  <a:lnTo>
                    <a:pt x="1468627" y="701039"/>
                  </a:lnTo>
                  <a:lnTo>
                    <a:pt x="1603247" y="457834"/>
                  </a:lnTo>
                  <a:lnTo>
                    <a:pt x="1513458" y="457834"/>
                  </a:lnTo>
                  <a:lnTo>
                    <a:pt x="1513458" y="427354"/>
                  </a:lnTo>
                  <a:lnTo>
                    <a:pt x="1510952" y="380777"/>
                  </a:lnTo>
                  <a:lnTo>
                    <a:pt x="1503605" y="335655"/>
                  </a:lnTo>
                  <a:lnTo>
                    <a:pt x="1491679" y="292250"/>
                  </a:lnTo>
                  <a:lnTo>
                    <a:pt x="1475433" y="250821"/>
                  </a:lnTo>
                  <a:lnTo>
                    <a:pt x="1455128" y="211629"/>
                  </a:lnTo>
                  <a:lnTo>
                    <a:pt x="1431024" y="174933"/>
                  </a:lnTo>
                  <a:lnTo>
                    <a:pt x="1403382" y="140996"/>
                  </a:lnTo>
                  <a:lnTo>
                    <a:pt x="1372462" y="110076"/>
                  </a:lnTo>
                  <a:lnTo>
                    <a:pt x="1338525" y="82434"/>
                  </a:lnTo>
                  <a:lnTo>
                    <a:pt x="1301829" y="58330"/>
                  </a:lnTo>
                  <a:lnTo>
                    <a:pt x="1262637" y="38025"/>
                  </a:lnTo>
                  <a:lnTo>
                    <a:pt x="1221208" y="21779"/>
                  </a:lnTo>
                  <a:lnTo>
                    <a:pt x="1177803" y="9853"/>
                  </a:lnTo>
                  <a:lnTo>
                    <a:pt x="1132681" y="2506"/>
                  </a:lnTo>
                  <a:lnTo>
                    <a:pt x="1086103" y="0"/>
                  </a:lnTo>
                  <a:close/>
                </a:path>
              </a:pathLst>
            </a:custGeom>
            <a:solidFill>
              <a:srgbClr val="005F92"/>
            </a:solidFill>
          </p:spPr>
          <p:txBody>
            <a:bodyPr wrap="square" lIns="0" tIns="0" rIns="0" bIns="0" rtlCol="0"/>
            <a:lstStyle/>
            <a:p>
              <a:endParaRPr/>
            </a:p>
          </p:txBody>
        </p:sp>
        <p:pic>
          <p:nvPicPr>
            <p:cNvPr id="14" name="object 14"/>
            <p:cNvPicPr/>
            <p:nvPr/>
          </p:nvPicPr>
          <p:blipFill>
            <a:blip r:embed="rId3" cstate="print"/>
            <a:stretch>
              <a:fillRect/>
            </a:stretch>
          </p:blipFill>
          <p:spPr>
            <a:xfrm>
              <a:off x="8214359" y="1885200"/>
              <a:ext cx="813841" cy="812279"/>
            </a:xfrm>
            <a:prstGeom prst="rect">
              <a:avLst/>
            </a:prstGeom>
          </p:spPr>
        </p:pic>
        <p:pic>
          <p:nvPicPr>
            <p:cNvPr id="15" name="object 15"/>
            <p:cNvPicPr/>
            <p:nvPr/>
          </p:nvPicPr>
          <p:blipFill>
            <a:blip r:embed="rId5" cstate="print"/>
            <a:stretch>
              <a:fillRect/>
            </a:stretch>
          </p:blipFill>
          <p:spPr>
            <a:xfrm>
              <a:off x="8334755" y="2080221"/>
              <a:ext cx="573011" cy="475526"/>
            </a:xfrm>
            <a:prstGeom prst="rect">
              <a:avLst/>
            </a:prstGeom>
          </p:spPr>
        </p:pic>
        <p:sp>
          <p:nvSpPr>
            <p:cNvPr id="16" name="object 16"/>
            <p:cNvSpPr/>
            <p:nvPr/>
          </p:nvSpPr>
          <p:spPr>
            <a:xfrm>
              <a:off x="8240267" y="1911096"/>
              <a:ext cx="711835" cy="710565"/>
            </a:xfrm>
            <a:custGeom>
              <a:avLst/>
              <a:gdLst/>
              <a:ahLst/>
              <a:cxnLst/>
              <a:rect l="l" t="t" r="r" b="b"/>
              <a:pathLst>
                <a:path w="711834" h="710564">
                  <a:moveTo>
                    <a:pt x="355853" y="0"/>
                  </a:moveTo>
                  <a:lnTo>
                    <a:pt x="307553" y="3242"/>
                  </a:lnTo>
                  <a:lnTo>
                    <a:pt x="261231" y="12685"/>
                  </a:lnTo>
                  <a:lnTo>
                    <a:pt x="217312" y="27908"/>
                  </a:lnTo>
                  <a:lnTo>
                    <a:pt x="176219" y="48485"/>
                  </a:lnTo>
                  <a:lnTo>
                    <a:pt x="138375" y="73995"/>
                  </a:lnTo>
                  <a:lnTo>
                    <a:pt x="104203" y="104012"/>
                  </a:lnTo>
                  <a:lnTo>
                    <a:pt x="74127" y="138116"/>
                  </a:lnTo>
                  <a:lnTo>
                    <a:pt x="48570" y="175880"/>
                  </a:lnTo>
                  <a:lnTo>
                    <a:pt x="27955" y="216884"/>
                  </a:lnTo>
                  <a:lnTo>
                    <a:pt x="12707" y="260702"/>
                  </a:lnTo>
                  <a:lnTo>
                    <a:pt x="3247" y="306913"/>
                  </a:lnTo>
                  <a:lnTo>
                    <a:pt x="0" y="355091"/>
                  </a:lnTo>
                  <a:lnTo>
                    <a:pt x="3247" y="403270"/>
                  </a:lnTo>
                  <a:lnTo>
                    <a:pt x="12707" y="449481"/>
                  </a:lnTo>
                  <a:lnTo>
                    <a:pt x="27955" y="493299"/>
                  </a:lnTo>
                  <a:lnTo>
                    <a:pt x="48570" y="534303"/>
                  </a:lnTo>
                  <a:lnTo>
                    <a:pt x="74127" y="572067"/>
                  </a:lnTo>
                  <a:lnTo>
                    <a:pt x="104203" y="606170"/>
                  </a:lnTo>
                  <a:lnTo>
                    <a:pt x="138375" y="636188"/>
                  </a:lnTo>
                  <a:lnTo>
                    <a:pt x="176219" y="661698"/>
                  </a:lnTo>
                  <a:lnTo>
                    <a:pt x="217312" y="682275"/>
                  </a:lnTo>
                  <a:lnTo>
                    <a:pt x="261231" y="697498"/>
                  </a:lnTo>
                  <a:lnTo>
                    <a:pt x="307553" y="706941"/>
                  </a:lnTo>
                  <a:lnTo>
                    <a:pt x="355853" y="710183"/>
                  </a:lnTo>
                  <a:lnTo>
                    <a:pt x="404127" y="706941"/>
                  </a:lnTo>
                  <a:lnTo>
                    <a:pt x="450431" y="697498"/>
                  </a:lnTo>
                  <a:lnTo>
                    <a:pt x="494341" y="682275"/>
                  </a:lnTo>
                  <a:lnTo>
                    <a:pt x="535432" y="661698"/>
                  </a:lnTo>
                  <a:lnTo>
                    <a:pt x="573278" y="636188"/>
                  </a:lnTo>
                  <a:lnTo>
                    <a:pt x="607456" y="606170"/>
                  </a:lnTo>
                  <a:lnTo>
                    <a:pt x="637541" y="572067"/>
                  </a:lnTo>
                  <a:lnTo>
                    <a:pt x="663109" y="534303"/>
                  </a:lnTo>
                  <a:lnTo>
                    <a:pt x="683734" y="493299"/>
                  </a:lnTo>
                  <a:lnTo>
                    <a:pt x="698992" y="449481"/>
                  </a:lnTo>
                  <a:lnTo>
                    <a:pt x="708458" y="403270"/>
                  </a:lnTo>
                  <a:lnTo>
                    <a:pt x="711707" y="355091"/>
                  </a:lnTo>
                  <a:lnTo>
                    <a:pt x="708458" y="306913"/>
                  </a:lnTo>
                  <a:lnTo>
                    <a:pt x="698992" y="260702"/>
                  </a:lnTo>
                  <a:lnTo>
                    <a:pt x="683734" y="216884"/>
                  </a:lnTo>
                  <a:lnTo>
                    <a:pt x="663109" y="175880"/>
                  </a:lnTo>
                  <a:lnTo>
                    <a:pt x="637541" y="138116"/>
                  </a:lnTo>
                  <a:lnTo>
                    <a:pt x="607456" y="104013"/>
                  </a:lnTo>
                  <a:lnTo>
                    <a:pt x="573278" y="73995"/>
                  </a:lnTo>
                  <a:lnTo>
                    <a:pt x="535431" y="48485"/>
                  </a:lnTo>
                  <a:lnTo>
                    <a:pt x="494341" y="27908"/>
                  </a:lnTo>
                  <a:lnTo>
                    <a:pt x="450431" y="12685"/>
                  </a:lnTo>
                  <a:lnTo>
                    <a:pt x="404127" y="3242"/>
                  </a:lnTo>
                  <a:lnTo>
                    <a:pt x="355853" y="0"/>
                  </a:lnTo>
                  <a:close/>
                </a:path>
              </a:pathLst>
            </a:custGeom>
            <a:solidFill>
              <a:srgbClr val="DFE3E8"/>
            </a:solidFill>
          </p:spPr>
          <p:txBody>
            <a:bodyPr wrap="square" lIns="0" tIns="0" rIns="0" bIns="0" rtlCol="0"/>
            <a:lstStyle/>
            <a:p>
              <a:endParaRPr/>
            </a:p>
          </p:txBody>
        </p:sp>
      </p:grpSp>
      <p:sp>
        <p:nvSpPr>
          <p:cNvPr id="17" name="object 17"/>
          <p:cNvSpPr txBox="1"/>
          <p:nvPr/>
        </p:nvSpPr>
        <p:spPr>
          <a:xfrm>
            <a:off x="8456421" y="2141347"/>
            <a:ext cx="283210" cy="239395"/>
          </a:xfrm>
          <a:prstGeom prst="rect">
            <a:avLst/>
          </a:prstGeom>
        </p:spPr>
        <p:txBody>
          <a:bodyPr vert="horz" wrap="square" lIns="0" tIns="13335" rIns="0" bIns="0" rtlCol="0">
            <a:spAutoFit/>
          </a:bodyPr>
          <a:lstStyle/>
          <a:p>
            <a:pPr marL="12700">
              <a:lnSpc>
                <a:spcPct val="100000"/>
              </a:lnSpc>
              <a:spcBef>
                <a:spcPts val="105"/>
              </a:spcBef>
            </a:pPr>
            <a:r>
              <a:rPr sz="1400" b="1" spc="-40" dirty="0">
                <a:solidFill>
                  <a:srgbClr val="00334B"/>
                </a:solidFill>
                <a:latin typeface="Arial"/>
                <a:cs typeface="Arial"/>
              </a:rPr>
              <a:t>T-</a:t>
            </a:r>
            <a:r>
              <a:rPr sz="1400" b="1" spc="-50" dirty="0">
                <a:solidFill>
                  <a:srgbClr val="00334B"/>
                </a:solidFill>
                <a:latin typeface="Arial"/>
                <a:cs typeface="Arial"/>
              </a:rPr>
              <a:t>2</a:t>
            </a:r>
            <a:endParaRPr sz="1400">
              <a:latin typeface="Arial"/>
              <a:cs typeface="Arial"/>
            </a:endParaRPr>
          </a:p>
        </p:txBody>
      </p:sp>
      <p:grpSp>
        <p:nvGrpSpPr>
          <p:cNvPr id="18" name="object 18"/>
          <p:cNvGrpSpPr/>
          <p:nvPr/>
        </p:nvGrpSpPr>
        <p:grpSpPr>
          <a:xfrm>
            <a:off x="6652259" y="1301496"/>
            <a:ext cx="1996439" cy="1396365"/>
            <a:chOff x="6652259" y="1301496"/>
            <a:chExt cx="1996439" cy="1396365"/>
          </a:xfrm>
        </p:grpSpPr>
        <p:sp>
          <p:nvSpPr>
            <p:cNvPr id="19" name="object 19"/>
            <p:cNvSpPr/>
            <p:nvPr/>
          </p:nvSpPr>
          <p:spPr>
            <a:xfrm>
              <a:off x="7045451" y="1301496"/>
              <a:ext cx="1603375" cy="701040"/>
            </a:xfrm>
            <a:custGeom>
              <a:avLst/>
              <a:gdLst/>
              <a:ahLst/>
              <a:cxnLst/>
              <a:rect l="l" t="t" r="r" b="b"/>
              <a:pathLst>
                <a:path w="1603375" h="701039">
                  <a:moveTo>
                    <a:pt x="1086103" y="0"/>
                  </a:moveTo>
                  <a:lnTo>
                    <a:pt x="427354" y="0"/>
                  </a:lnTo>
                  <a:lnTo>
                    <a:pt x="380777" y="2506"/>
                  </a:lnTo>
                  <a:lnTo>
                    <a:pt x="335655" y="9853"/>
                  </a:lnTo>
                  <a:lnTo>
                    <a:pt x="292250" y="21779"/>
                  </a:lnTo>
                  <a:lnTo>
                    <a:pt x="250821" y="38025"/>
                  </a:lnTo>
                  <a:lnTo>
                    <a:pt x="211629" y="58330"/>
                  </a:lnTo>
                  <a:lnTo>
                    <a:pt x="174933" y="82434"/>
                  </a:lnTo>
                  <a:lnTo>
                    <a:pt x="140996" y="110076"/>
                  </a:lnTo>
                  <a:lnTo>
                    <a:pt x="110076" y="140996"/>
                  </a:lnTo>
                  <a:lnTo>
                    <a:pt x="82434" y="174933"/>
                  </a:lnTo>
                  <a:lnTo>
                    <a:pt x="58330" y="211629"/>
                  </a:lnTo>
                  <a:lnTo>
                    <a:pt x="38025" y="250821"/>
                  </a:lnTo>
                  <a:lnTo>
                    <a:pt x="21779" y="292250"/>
                  </a:lnTo>
                  <a:lnTo>
                    <a:pt x="9853" y="335655"/>
                  </a:lnTo>
                  <a:lnTo>
                    <a:pt x="2506" y="380777"/>
                  </a:lnTo>
                  <a:lnTo>
                    <a:pt x="0" y="427354"/>
                  </a:lnTo>
                  <a:lnTo>
                    <a:pt x="0" y="701039"/>
                  </a:lnTo>
                  <a:lnTo>
                    <a:pt x="89662" y="701039"/>
                  </a:lnTo>
                  <a:lnTo>
                    <a:pt x="89662" y="427354"/>
                  </a:lnTo>
                  <a:lnTo>
                    <a:pt x="92743" y="381519"/>
                  </a:lnTo>
                  <a:lnTo>
                    <a:pt x="101720" y="337561"/>
                  </a:lnTo>
                  <a:lnTo>
                    <a:pt x="116191" y="295884"/>
                  </a:lnTo>
                  <a:lnTo>
                    <a:pt x="135753" y="256888"/>
                  </a:lnTo>
                  <a:lnTo>
                    <a:pt x="160006" y="220975"/>
                  </a:lnTo>
                  <a:lnTo>
                    <a:pt x="188547" y="188547"/>
                  </a:lnTo>
                  <a:lnTo>
                    <a:pt x="220975" y="160006"/>
                  </a:lnTo>
                  <a:lnTo>
                    <a:pt x="256888" y="135753"/>
                  </a:lnTo>
                  <a:lnTo>
                    <a:pt x="295884" y="116191"/>
                  </a:lnTo>
                  <a:lnTo>
                    <a:pt x="337561" y="101720"/>
                  </a:lnTo>
                  <a:lnTo>
                    <a:pt x="381519" y="92743"/>
                  </a:lnTo>
                  <a:lnTo>
                    <a:pt x="427354" y="89662"/>
                  </a:lnTo>
                  <a:lnTo>
                    <a:pt x="1086103" y="89662"/>
                  </a:lnTo>
                  <a:lnTo>
                    <a:pt x="1131939" y="92743"/>
                  </a:lnTo>
                  <a:lnTo>
                    <a:pt x="1175897" y="101720"/>
                  </a:lnTo>
                  <a:lnTo>
                    <a:pt x="1217574" y="116191"/>
                  </a:lnTo>
                  <a:lnTo>
                    <a:pt x="1256570" y="135753"/>
                  </a:lnTo>
                  <a:lnTo>
                    <a:pt x="1292483" y="160006"/>
                  </a:lnTo>
                  <a:lnTo>
                    <a:pt x="1324911" y="188547"/>
                  </a:lnTo>
                  <a:lnTo>
                    <a:pt x="1353452" y="220975"/>
                  </a:lnTo>
                  <a:lnTo>
                    <a:pt x="1377705" y="256888"/>
                  </a:lnTo>
                  <a:lnTo>
                    <a:pt x="1397267" y="295884"/>
                  </a:lnTo>
                  <a:lnTo>
                    <a:pt x="1411738" y="337561"/>
                  </a:lnTo>
                  <a:lnTo>
                    <a:pt x="1420715" y="381519"/>
                  </a:lnTo>
                  <a:lnTo>
                    <a:pt x="1423797" y="427354"/>
                  </a:lnTo>
                  <a:lnTo>
                    <a:pt x="1423797" y="457834"/>
                  </a:lnTo>
                  <a:lnTo>
                    <a:pt x="1334007" y="457834"/>
                  </a:lnTo>
                  <a:lnTo>
                    <a:pt x="1468627" y="701039"/>
                  </a:lnTo>
                  <a:lnTo>
                    <a:pt x="1603248" y="457834"/>
                  </a:lnTo>
                  <a:lnTo>
                    <a:pt x="1513458" y="457834"/>
                  </a:lnTo>
                  <a:lnTo>
                    <a:pt x="1513458" y="427354"/>
                  </a:lnTo>
                  <a:lnTo>
                    <a:pt x="1510952" y="380777"/>
                  </a:lnTo>
                  <a:lnTo>
                    <a:pt x="1503605" y="335655"/>
                  </a:lnTo>
                  <a:lnTo>
                    <a:pt x="1491679" y="292250"/>
                  </a:lnTo>
                  <a:lnTo>
                    <a:pt x="1475433" y="250821"/>
                  </a:lnTo>
                  <a:lnTo>
                    <a:pt x="1455128" y="211629"/>
                  </a:lnTo>
                  <a:lnTo>
                    <a:pt x="1431024" y="174933"/>
                  </a:lnTo>
                  <a:lnTo>
                    <a:pt x="1403382" y="140996"/>
                  </a:lnTo>
                  <a:lnTo>
                    <a:pt x="1372462" y="110076"/>
                  </a:lnTo>
                  <a:lnTo>
                    <a:pt x="1338525" y="82434"/>
                  </a:lnTo>
                  <a:lnTo>
                    <a:pt x="1301829" y="58330"/>
                  </a:lnTo>
                  <a:lnTo>
                    <a:pt x="1262637" y="38025"/>
                  </a:lnTo>
                  <a:lnTo>
                    <a:pt x="1221208" y="21779"/>
                  </a:lnTo>
                  <a:lnTo>
                    <a:pt x="1177803" y="9853"/>
                  </a:lnTo>
                  <a:lnTo>
                    <a:pt x="1132681" y="2506"/>
                  </a:lnTo>
                  <a:lnTo>
                    <a:pt x="1086103" y="0"/>
                  </a:lnTo>
                  <a:close/>
                </a:path>
              </a:pathLst>
            </a:custGeom>
            <a:solidFill>
              <a:srgbClr val="005F92"/>
            </a:solidFill>
          </p:spPr>
          <p:txBody>
            <a:bodyPr wrap="square" lIns="0" tIns="0" rIns="0" bIns="0" rtlCol="0"/>
            <a:lstStyle/>
            <a:p>
              <a:endParaRPr/>
            </a:p>
          </p:txBody>
        </p:sp>
        <p:pic>
          <p:nvPicPr>
            <p:cNvPr id="20" name="object 20"/>
            <p:cNvPicPr/>
            <p:nvPr/>
          </p:nvPicPr>
          <p:blipFill>
            <a:blip r:embed="rId3" cstate="print"/>
            <a:stretch>
              <a:fillRect/>
            </a:stretch>
          </p:blipFill>
          <p:spPr>
            <a:xfrm>
              <a:off x="6652259" y="1885200"/>
              <a:ext cx="813841" cy="812279"/>
            </a:xfrm>
            <a:prstGeom prst="rect">
              <a:avLst/>
            </a:prstGeom>
          </p:spPr>
        </p:pic>
        <p:pic>
          <p:nvPicPr>
            <p:cNvPr id="21" name="object 21"/>
            <p:cNvPicPr/>
            <p:nvPr/>
          </p:nvPicPr>
          <p:blipFill>
            <a:blip r:embed="rId6" cstate="print"/>
            <a:stretch>
              <a:fillRect/>
            </a:stretch>
          </p:blipFill>
          <p:spPr>
            <a:xfrm>
              <a:off x="6772655" y="2080221"/>
              <a:ext cx="573011" cy="475526"/>
            </a:xfrm>
            <a:prstGeom prst="rect">
              <a:avLst/>
            </a:prstGeom>
          </p:spPr>
        </p:pic>
        <p:sp>
          <p:nvSpPr>
            <p:cNvPr id="22" name="object 22"/>
            <p:cNvSpPr/>
            <p:nvPr/>
          </p:nvSpPr>
          <p:spPr>
            <a:xfrm>
              <a:off x="6678167" y="1911096"/>
              <a:ext cx="711835" cy="710565"/>
            </a:xfrm>
            <a:custGeom>
              <a:avLst/>
              <a:gdLst/>
              <a:ahLst/>
              <a:cxnLst/>
              <a:rect l="l" t="t" r="r" b="b"/>
              <a:pathLst>
                <a:path w="711834" h="710564">
                  <a:moveTo>
                    <a:pt x="355853" y="0"/>
                  </a:moveTo>
                  <a:lnTo>
                    <a:pt x="307553" y="3242"/>
                  </a:lnTo>
                  <a:lnTo>
                    <a:pt x="261231" y="12685"/>
                  </a:lnTo>
                  <a:lnTo>
                    <a:pt x="217312" y="27908"/>
                  </a:lnTo>
                  <a:lnTo>
                    <a:pt x="176219" y="48485"/>
                  </a:lnTo>
                  <a:lnTo>
                    <a:pt x="138375" y="73995"/>
                  </a:lnTo>
                  <a:lnTo>
                    <a:pt x="104203" y="104012"/>
                  </a:lnTo>
                  <a:lnTo>
                    <a:pt x="74127" y="138116"/>
                  </a:lnTo>
                  <a:lnTo>
                    <a:pt x="48570" y="175880"/>
                  </a:lnTo>
                  <a:lnTo>
                    <a:pt x="27955" y="216884"/>
                  </a:lnTo>
                  <a:lnTo>
                    <a:pt x="12707" y="260702"/>
                  </a:lnTo>
                  <a:lnTo>
                    <a:pt x="3247" y="306913"/>
                  </a:lnTo>
                  <a:lnTo>
                    <a:pt x="0" y="355091"/>
                  </a:lnTo>
                  <a:lnTo>
                    <a:pt x="3247" y="403270"/>
                  </a:lnTo>
                  <a:lnTo>
                    <a:pt x="12707" y="449481"/>
                  </a:lnTo>
                  <a:lnTo>
                    <a:pt x="27955" y="493299"/>
                  </a:lnTo>
                  <a:lnTo>
                    <a:pt x="48570" y="534303"/>
                  </a:lnTo>
                  <a:lnTo>
                    <a:pt x="74127" y="572067"/>
                  </a:lnTo>
                  <a:lnTo>
                    <a:pt x="104203" y="606170"/>
                  </a:lnTo>
                  <a:lnTo>
                    <a:pt x="138375" y="636188"/>
                  </a:lnTo>
                  <a:lnTo>
                    <a:pt x="176219" y="661698"/>
                  </a:lnTo>
                  <a:lnTo>
                    <a:pt x="217312" y="682275"/>
                  </a:lnTo>
                  <a:lnTo>
                    <a:pt x="261231" y="697498"/>
                  </a:lnTo>
                  <a:lnTo>
                    <a:pt x="307553" y="706941"/>
                  </a:lnTo>
                  <a:lnTo>
                    <a:pt x="355853" y="710183"/>
                  </a:lnTo>
                  <a:lnTo>
                    <a:pt x="404127" y="706941"/>
                  </a:lnTo>
                  <a:lnTo>
                    <a:pt x="450431" y="697498"/>
                  </a:lnTo>
                  <a:lnTo>
                    <a:pt x="494341" y="682275"/>
                  </a:lnTo>
                  <a:lnTo>
                    <a:pt x="535432" y="661698"/>
                  </a:lnTo>
                  <a:lnTo>
                    <a:pt x="573278" y="636188"/>
                  </a:lnTo>
                  <a:lnTo>
                    <a:pt x="607456" y="606170"/>
                  </a:lnTo>
                  <a:lnTo>
                    <a:pt x="637541" y="572067"/>
                  </a:lnTo>
                  <a:lnTo>
                    <a:pt x="663109" y="534303"/>
                  </a:lnTo>
                  <a:lnTo>
                    <a:pt x="683734" y="493299"/>
                  </a:lnTo>
                  <a:lnTo>
                    <a:pt x="698992" y="449481"/>
                  </a:lnTo>
                  <a:lnTo>
                    <a:pt x="708458" y="403270"/>
                  </a:lnTo>
                  <a:lnTo>
                    <a:pt x="711707" y="355091"/>
                  </a:lnTo>
                  <a:lnTo>
                    <a:pt x="708458" y="306913"/>
                  </a:lnTo>
                  <a:lnTo>
                    <a:pt x="698992" y="260702"/>
                  </a:lnTo>
                  <a:lnTo>
                    <a:pt x="683734" y="216884"/>
                  </a:lnTo>
                  <a:lnTo>
                    <a:pt x="663109" y="175880"/>
                  </a:lnTo>
                  <a:lnTo>
                    <a:pt x="637541" y="138116"/>
                  </a:lnTo>
                  <a:lnTo>
                    <a:pt x="607456" y="104013"/>
                  </a:lnTo>
                  <a:lnTo>
                    <a:pt x="573278" y="73995"/>
                  </a:lnTo>
                  <a:lnTo>
                    <a:pt x="535431" y="48485"/>
                  </a:lnTo>
                  <a:lnTo>
                    <a:pt x="494341" y="27908"/>
                  </a:lnTo>
                  <a:lnTo>
                    <a:pt x="450431" y="12685"/>
                  </a:lnTo>
                  <a:lnTo>
                    <a:pt x="404127" y="3242"/>
                  </a:lnTo>
                  <a:lnTo>
                    <a:pt x="355853" y="0"/>
                  </a:lnTo>
                  <a:close/>
                </a:path>
              </a:pathLst>
            </a:custGeom>
            <a:solidFill>
              <a:srgbClr val="DFE3E8"/>
            </a:solidFill>
          </p:spPr>
          <p:txBody>
            <a:bodyPr wrap="square" lIns="0" tIns="0" rIns="0" bIns="0" rtlCol="0"/>
            <a:lstStyle/>
            <a:p>
              <a:endParaRPr/>
            </a:p>
          </p:txBody>
        </p:sp>
      </p:grpSp>
      <p:sp>
        <p:nvSpPr>
          <p:cNvPr id="23" name="object 23"/>
          <p:cNvSpPr txBox="1"/>
          <p:nvPr/>
        </p:nvSpPr>
        <p:spPr>
          <a:xfrm>
            <a:off x="6894321" y="2141347"/>
            <a:ext cx="283210" cy="239395"/>
          </a:xfrm>
          <a:prstGeom prst="rect">
            <a:avLst/>
          </a:prstGeom>
        </p:spPr>
        <p:txBody>
          <a:bodyPr vert="horz" wrap="square" lIns="0" tIns="13335" rIns="0" bIns="0" rtlCol="0">
            <a:spAutoFit/>
          </a:bodyPr>
          <a:lstStyle/>
          <a:p>
            <a:pPr marL="12700">
              <a:lnSpc>
                <a:spcPct val="100000"/>
              </a:lnSpc>
              <a:spcBef>
                <a:spcPts val="105"/>
              </a:spcBef>
            </a:pPr>
            <a:r>
              <a:rPr sz="1400" b="1" spc="-40" dirty="0">
                <a:solidFill>
                  <a:srgbClr val="00334B"/>
                </a:solidFill>
                <a:latin typeface="Arial"/>
                <a:cs typeface="Arial"/>
              </a:rPr>
              <a:t>T-</a:t>
            </a:r>
            <a:r>
              <a:rPr sz="1400" b="1" spc="-50" dirty="0">
                <a:solidFill>
                  <a:srgbClr val="00334B"/>
                </a:solidFill>
                <a:latin typeface="Arial"/>
                <a:cs typeface="Arial"/>
              </a:rPr>
              <a:t>1</a:t>
            </a:r>
            <a:endParaRPr sz="1400">
              <a:latin typeface="Arial"/>
              <a:cs typeface="Arial"/>
            </a:endParaRPr>
          </a:p>
        </p:txBody>
      </p:sp>
      <p:grpSp>
        <p:nvGrpSpPr>
          <p:cNvPr id="24" name="object 24"/>
          <p:cNvGrpSpPr/>
          <p:nvPr/>
        </p:nvGrpSpPr>
        <p:grpSpPr>
          <a:xfrm>
            <a:off x="5087111" y="1301496"/>
            <a:ext cx="1979930" cy="1396365"/>
            <a:chOff x="5087111" y="1301496"/>
            <a:chExt cx="1979930" cy="1396365"/>
          </a:xfrm>
        </p:grpSpPr>
        <p:sp>
          <p:nvSpPr>
            <p:cNvPr id="25" name="object 25"/>
            <p:cNvSpPr/>
            <p:nvPr/>
          </p:nvSpPr>
          <p:spPr>
            <a:xfrm>
              <a:off x="5463539" y="1301496"/>
              <a:ext cx="1603375" cy="701040"/>
            </a:xfrm>
            <a:custGeom>
              <a:avLst/>
              <a:gdLst/>
              <a:ahLst/>
              <a:cxnLst/>
              <a:rect l="l" t="t" r="r" b="b"/>
              <a:pathLst>
                <a:path w="1603375" h="701039">
                  <a:moveTo>
                    <a:pt x="1086104" y="0"/>
                  </a:moveTo>
                  <a:lnTo>
                    <a:pt x="427355" y="0"/>
                  </a:lnTo>
                  <a:lnTo>
                    <a:pt x="380777" y="2506"/>
                  </a:lnTo>
                  <a:lnTo>
                    <a:pt x="335655" y="9853"/>
                  </a:lnTo>
                  <a:lnTo>
                    <a:pt x="292250" y="21779"/>
                  </a:lnTo>
                  <a:lnTo>
                    <a:pt x="250821" y="38025"/>
                  </a:lnTo>
                  <a:lnTo>
                    <a:pt x="211629" y="58330"/>
                  </a:lnTo>
                  <a:lnTo>
                    <a:pt x="174933" y="82434"/>
                  </a:lnTo>
                  <a:lnTo>
                    <a:pt x="140996" y="110076"/>
                  </a:lnTo>
                  <a:lnTo>
                    <a:pt x="110076" y="140996"/>
                  </a:lnTo>
                  <a:lnTo>
                    <a:pt x="82434" y="174933"/>
                  </a:lnTo>
                  <a:lnTo>
                    <a:pt x="58330" y="211629"/>
                  </a:lnTo>
                  <a:lnTo>
                    <a:pt x="38025" y="250821"/>
                  </a:lnTo>
                  <a:lnTo>
                    <a:pt x="21779" y="292250"/>
                  </a:lnTo>
                  <a:lnTo>
                    <a:pt x="9853" y="335655"/>
                  </a:lnTo>
                  <a:lnTo>
                    <a:pt x="2506" y="380777"/>
                  </a:lnTo>
                  <a:lnTo>
                    <a:pt x="0" y="427354"/>
                  </a:lnTo>
                  <a:lnTo>
                    <a:pt x="0" y="701039"/>
                  </a:lnTo>
                  <a:lnTo>
                    <a:pt x="89662" y="701039"/>
                  </a:lnTo>
                  <a:lnTo>
                    <a:pt x="89662" y="427354"/>
                  </a:lnTo>
                  <a:lnTo>
                    <a:pt x="92743" y="381519"/>
                  </a:lnTo>
                  <a:lnTo>
                    <a:pt x="101720" y="337561"/>
                  </a:lnTo>
                  <a:lnTo>
                    <a:pt x="116191" y="295884"/>
                  </a:lnTo>
                  <a:lnTo>
                    <a:pt x="135753" y="256888"/>
                  </a:lnTo>
                  <a:lnTo>
                    <a:pt x="160006" y="220975"/>
                  </a:lnTo>
                  <a:lnTo>
                    <a:pt x="188547" y="188547"/>
                  </a:lnTo>
                  <a:lnTo>
                    <a:pt x="220975" y="160006"/>
                  </a:lnTo>
                  <a:lnTo>
                    <a:pt x="256888" y="135753"/>
                  </a:lnTo>
                  <a:lnTo>
                    <a:pt x="295884" y="116191"/>
                  </a:lnTo>
                  <a:lnTo>
                    <a:pt x="337561" y="101720"/>
                  </a:lnTo>
                  <a:lnTo>
                    <a:pt x="381519" y="92743"/>
                  </a:lnTo>
                  <a:lnTo>
                    <a:pt x="427355" y="89662"/>
                  </a:lnTo>
                  <a:lnTo>
                    <a:pt x="1086104" y="89662"/>
                  </a:lnTo>
                  <a:lnTo>
                    <a:pt x="1131939" y="92743"/>
                  </a:lnTo>
                  <a:lnTo>
                    <a:pt x="1175897" y="101720"/>
                  </a:lnTo>
                  <a:lnTo>
                    <a:pt x="1217574" y="116191"/>
                  </a:lnTo>
                  <a:lnTo>
                    <a:pt x="1256570" y="135753"/>
                  </a:lnTo>
                  <a:lnTo>
                    <a:pt x="1292483" y="160006"/>
                  </a:lnTo>
                  <a:lnTo>
                    <a:pt x="1324911" y="188547"/>
                  </a:lnTo>
                  <a:lnTo>
                    <a:pt x="1353452" y="220975"/>
                  </a:lnTo>
                  <a:lnTo>
                    <a:pt x="1377705" y="256888"/>
                  </a:lnTo>
                  <a:lnTo>
                    <a:pt x="1397267" y="295884"/>
                  </a:lnTo>
                  <a:lnTo>
                    <a:pt x="1411738" y="337561"/>
                  </a:lnTo>
                  <a:lnTo>
                    <a:pt x="1420715" y="381519"/>
                  </a:lnTo>
                  <a:lnTo>
                    <a:pt x="1423796" y="427354"/>
                  </a:lnTo>
                  <a:lnTo>
                    <a:pt x="1423796" y="457834"/>
                  </a:lnTo>
                  <a:lnTo>
                    <a:pt x="1334008" y="457834"/>
                  </a:lnTo>
                  <a:lnTo>
                    <a:pt x="1468628" y="701039"/>
                  </a:lnTo>
                  <a:lnTo>
                    <a:pt x="1603248" y="457834"/>
                  </a:lnTo>
                  <a:lnTo>
                    <a:pt x="1513459" y="457834"/>
                  </a:lnTo>
                  <a:lnTo>
                    <a:pt x="1513459" y="427354"/>
                  </a:lnTo>
                  <a:lnTo>
                    <a:pt x="1510952" y="380777"/>
                  </a:lnTo>
                  <a:lnTo>
                    <a:pt x="1503605" y="335655"/>
                  </a:lnTo>
                  <a:lnTo>
                    <a:pt x="1491679" y="292250"/>
                  </a:lnTo>
                  <a:lnTo>
                    <a:pt x="1475433" y="250821"/>
                  </a:lnTo>
                  <a:lnTo>
                    <a:pt x="1455128" y="211629"/>
                  </a:lnTo>
                  <a:lnTo>
                    <a:pt x="1431024" y="174933"/>
                  </a:lnTo>
                  <a:lnTo>
                    <a:pt x="1403382" y="140996"/>
                  </a:lnTo>
                  <a:lnTo>
                    <a:pt x="1372462" y="110076"/>
                  </a:lnTo>
                  <a:lnTo>
                    <a:pt x="1338525" y="82434"/>
                  </a:lnTo>
                  <a:lnTo>
                    <a:pt x="1301829" y="58330"/>
                  </a:lnTo>
                  <a:lnTo>
                    <a:pt x="1262637" y="38025"/>
                  </a:lnTo>
                  <a:lnTo>
                    <a:pt x="1221208" y="21779"/>
                  </a:lnTo>
                  <a:lnTo>
                    <a:pt x="1177803" y="9853"/>
                  </a:lnTo>
                  <a:lnTo>
                    <a:pt x="1132681" y="2506"/>
                  </a:lnTo>
                  <a:lnTo>
                    <a:pt x="1086104" y="0"/>
                  </a:lnTo>
                  <a:close/>
                </a:path>
              </a:pathLst>
            </a:custGeom>
            <a:solidFill>
              <a:srgbClr val="005F92"/>
            </a:solidFill>
          </p:spPr>
          <p:txBody>
            <a:bodyPr wrap="square" lIns="0" tIns="0" rIns="0" bIns="0" rtlCol="0"/>
            <a:lstStyle/>
            <a:p>
              <a:endParaRPr/>
            </a:p>
          </p:txBody>
        </p:sp>
        <p:pic>
          <p:nvPicPr>
            <p:cNvPr id="26" name="object 26"/>
            <p:cNvPicPr/>
            <p:nvPr/>
          </p:nvPicPr>
          <p:blipFill>
            <a:blip r:embed="rId3" cstate="print"/>
            <a:stretch>
              <a:fillRect/>
            </a:stretch>
          </p:blipFill>
          <p:spPr>
            <a:xfrm>
              <a:off x="5090159" y="1885200"/>
              <a:ext cx="813841" cy="812279"/>
            </a:xfrm>
            <a:prstGeom prst="rect">
              <a:avLst/>
            </a:prstGeom>
          </p:spPr>
        </p:pic>
        <p:pic>
          <p:nvPicPr>
            <p:cNvPr id="27" name="object 27"/>
            <p:cNvPicPr/>
            <p:nvPr/>
          </p:nvPicPr>
          <p:blipFill>
            <a:blip r:embed="rId7" cstate="print"/>
            <a:stretch>
              <a:fillRect/>
            </a:stretch>
          </p:blipFill>
          <p:spPr>
            <a:xfrm>
              <a:off x="5087111" y="2080221"/>
              <a:ext cx="822985" cy="475526"/>
            </a:xfrm>
            <a:prstGeom prst="rect">
              <a:avLst/>
            </a:prstGeom>
          </p:spPr>
        </p:pic>
        <p:sp>
          <p:nvSpPr>
            <p:cNvPr id="28" name="object 28"/>
            <p:cNvSpPr/>
            <p:nvPr/>
          </p:nvSpPr>
          <p:spPr>
            <a:xfrm>
              <a:off x="5116067" y="1911096"/>
              <a:ext cx="711835" cy="710565"/>
            </a:xfrm>
            <a:custGeom>
              <a:avLst/>
              <a:gdLst/>
              <a:ahLst/>
              <a:cxnLst/>
              <a:rect l="l" t="t" r="r" b="b"/>
              <a:pathLst>
                <a:path w="711835" h="710564">
                  <a:moveTo>
                    <a:pt x="355854" y="0"/>
                  </a:moveTo>
                  <a:lnTo>
                    <a:pt x="307553" y="3242"/>
                  </a:lnTo>
                  <a:lnTo>
                    <a:pt x="261231" y="12685"/>
                  </a:lnTo>
                  <a:lnTo>
                    <a:pt x="217312" y="27908"/>
                  </a:lnTo>
                  <a:lnTo>
                    <a:pt x="176219" y="48485"/>
                  </a:lnTo>
                  <a:lnTo>
                    <a:pt x="138375" y="73995"/>
                  </a:lnTo>
                  <a:lnTo>
                    <a:pt x="104203" y="104012"/>
                  </a:lnTo>
                  <a:lnTo>
                    <a:pt x="74127" y="138116"/>
                  </a:lnTo>
                  <a:lnTo>
                    <a:pt x="48570" y="175880"/>
                  </a:lnTo>
                  <a:lnTo>
                    <a:pt x="27955" y="216884"/>
                  </a:lnTo>
                  <a:lnTo>
                    <a:pt x="12707" y="260702"/>
                  </a:lnTo>
                  <a:lnTo>
                    <a:pt x="3247" y="306913"/>
                  </a:lnTo>
                  <a:lnTo>
                    <a:pt x="0" y="355091"/>
                  </a:lnTo>
                  <a:lnTo>
                    <a:pt x="3247" y="403270"/>
                  </a:lnTo>
                  <a:lnTo>
                    <a:pt x="12707" y="449481"/>
                  </a:lnTo>
                  <a:lnTo>
                    <a:pt x="27955" y="493299"/>
                  </a:lnTo>
                  <a:lnTo>
                    <a:pt x="48570" y="534303"/>
                  </a:lnTo>
                  <a:lnTo>
                    <a:pt x="74127" y="572067"/>
                  </a:lnTo>
                  <a:lnTo>
                    <a:pt x="104203" y="606170"/>
                  </a:lnTo>
                  <a:lnTo>
                    <a:pt x="138375" y="636188"/>
                  </a:lnTo>
                  <a:lnTo>
                    <a:pt x="176219" y="661698"/>
                  </a:lnTo>
                  <a:lnTo>
                    <a:pt x="217312" y="682275"/>
                  </a:lnTo>
                  <a:lnTo>
                    <a:pt x="261231" y="697498"/>
                  </a:lnTo>
                  <a:lnTo>
                    <a:pt x="307553" y="706941"/>
                  </a:lnTo>
                  <a:lnTo>
                    <a:pt x="355854" y="710183"/>
                  </a:lnTo>
                  <a:lnTo>
                    <a:pt x="404127" y="706941"/>
                  </a:lnTo>
                  <a:lnTo>
                    <a:pt x="450431" y="697498"/>
                  </a:lnTo>
                  <a:lnTo>
                    <a:pt x="494341" y="682275"/>
                  </a:lnTo>
                  <a:lnTo>
                    <a:pt x="535431" y="661698"/>
                  </a:lnTo>
                  <a:lnTo>
                    <a:pt x="573278" y="636188"/>
                  </a:lnTo>
                  <a:lnTo>
                    <a:pt x="607456" y="606170"/>
                  </a:lnTo>
                  <a:lnTo>
                    <a:pt x="637541" y="572067"/>
                  </a:lnTo>
                  <a:lnTo>
                    <a:pt x="663109" y="534303"/>
                  </a:lnTo>
                  <a:lnTo>
                    <a:pt x="683734" y="493299"/>
                  </a:lnTo>
                  <a:lnTo>
                    <a:pt x="698992" y="449481"/>
                  </a:lnTo>
                  <a:lnTo>
                    <a:pt x="708458" y="403270"/>
                  </a:lnTo>
                  <a:lnTo>
                    <a:pt x="711708" y="355091"/>
                  </a:lnTo>
                  <a:lnTo>
                    <a:pt x="708458" y="306913"/>
                  </a:lnTo>
                  <a:lnTo>
                    <a:pt x="698992" y="260702"/>
                  </a:lnTo>
                  <a:lnTo>
                    <a:pt x="683734" y="216884"/>
                  </a:lnTo>
                  <a:lnTo>
                    <a:pt x="663109" y="175880"/>
                  </a:lnTo>
                  <a:lnTo>
                    <a:pt x="637541" y="138116"/>
                  </a:lnTo>
                  <a:lnTo>
                    <a:pt x="607456" y="104013"/>
                  </a:lnTo>
                  <a:lnTo>
                    <a:pt x="573278" y="73995"/>
                  </a:lnTo>
                  <a:lnTo>
                    <a:pt x="535432" y="48485"/>
                  </a:lnTo>
                  <a:lnTo>
                    <a:pt x="494341" y="27908"/>
                  </a:lnTo>
                  <a:lnTo>
                    <a:pt x="450431" y="12685"/>
                  </a:lnTo>
                  <a:lnTo>
                    <a:pt x="404127" y="3242"/>
                  </a:lnTo>
                  <a:lnTo>
                    <a:pt x="355854" y="0"/>
                  </a:lnTo>
                  <a:close/>
                </a:path>
              </a:pathLst>
            </a:custGeom>
            <a:solidFill>
              <a:srgbClr val="DFE3E8"/>
            </a:solidFill>
          </p:spPr>
          <p:txBody>
            <a:bodyPr wrap="square" lIns="0" tIns="0" rIns="0" bIns="0" rtlCol="0"/>
            <a:lstStyle/>
            <a:p>
              <a:endParaRPr/>
            </a:p>
          </p:txBody>
        </p:sp>
      </p:grpSp>
      <p:sp>
        <p:nvSpPr>
          <p:cNvPr id="29" name="object 29"/>
          <p:cNvSpPr txBox="1"/>
          <p:nvPr/>
        </p:nvSpPr>
        <p:spPr>
          <a:xfrm>
            <a:off x="5208523" y="2141347"/>
            <a:ext cx="533400" cy="239395"/>
          </a:xfrm>
          <a:prstGeom prst="rect">
            <a:avLst/>
          </a:prstGeom>
        </p:spPr>
        <p:txBody>
          <a:bodyPr vert="horz" wrap="square" lIns="0" tIns="13335" rIns="0" bIns="0" rtlCol="0">
            <a:spAutoFit/>
          </a:bodyPr>
          <a:lstStyle/>
          <a:p>
            <a:pPr marL="12700">
              <a:lnSpc>
                <a:spcPct val="100000"/>
              </a:lnSpc>
              <a:spcBef>
                <a:spcPts val="105"/>
              </a:spcBef>
            </a:pPr>
            <a:r>
              <a:rPr sz="1400" b="1" spc="-20" dirty="0">
                <a:solidFill>
                  <a:srgbClr val="00334B"/>
                </a:solidFill>
                <a:latin typeface="Arial"/>
                <a:cs typeface="Arial"/>
              </a:rPr>
              <a:t>OEMs</a:t>
            </a:r>
            <a:endParaRPr sz="1400">
              <a:latin typeface="Arial"/>
              <a:cs typeface="Arial"/>
            </a:endParaRPr>
          </a:p>
        </p:txBody>
      </p:sp>
      <p:grpSp>
        <p:nvGrpSpPr>
          <p:cNvPr id="30" name="object 30"/>
          <p:cNvGrpSpPr/>
          <p:nvPr/>
        </p:nvGrpSpPr>
        <p:grpSpPr>
          <a:xfrm>
            <a:off x="3529584" y="1301496"/>
            <a:ext cx="1953895" cy="1396365"/>
            <a:chOff x="3529584" y="1301496"/>
            <a:chExt cx="1953895" cy="1396365"/>
          </a:xfrm>
        </p:grpSpPr>
        <p:sp>
          <p:nvSpPr>
            <p:cNvPr id="31" name="object 31"/>
            <p:cNvSpPr/>
            <p:nvPr/>
          </p:nvSpPr>
          <p:spPr>
            <a:xfrm>
              <a:off x="3880104" y="1301496"/>
              <a:ext cx="1603375" cy="701040"/>
            </a:xfrm>
            <a:custGeom>
              <a:avLst/>
              <a:gdLst/>
              <a:ahLst/>
              <a:cxnLst/>
              <a:rect l="l" t="t" r="r" b="b"/>
              <a:pathLst>
                <a:path w="1603375" h="701039">
                  <a:moveTo>
                    <a:pt x="1086104" y="0"/>
                  </a:moveTo>
                  <a:lnTo>
                    <a:pt x="427355" y="0"/>
                  </a:lnTo>
                  <a:lnTo>
                    <a:pt x="380777" y="2506"/>
                  </a:lnTo>
                  <a:lnTo>
                    <a:pt x="335655" y="9853"/>
                  </a:lnTo>
                  <a:lnTo>
                    <a:pt x="292250" y="21779"/>
                  </a:lnTo>
                  <a:lnTo>
                    <a:pt x="250821" y="38025"/>
                  </a:lnTo>
                  <a:lnTo>
                    <a:pt x="211629" y="58330"/>
                  </a:lnTo>
                  <a:lnTo>
                    <a:pt x="174933" y="82434"/>
                  </a:lnTo>
                  <a:lnTo>
                    <a:pt x="140996" y="110076"/>
                  </a:lnTo>
                  <a:lnTo>
                    <a:pt x="110076" y="140996"/>
                  </a:lnTo>
                  <a:lnTo>
                    <a:pt x="82434" y="174933"/>
                  </a:lnTo>
                  <a:lnTo>
                    <a:pt x="58330" y="211629"/>
                  </a:lnTo>
                  <a:lnTo>
                    <a:pt x="38025" y="250821"/>
                  </a:lnTo>
                  <a:lnTo>
                    <a:pt x="21779" y="292250"/>
                  </a:lnTo>
                  <a:lnTo>
                    <a:pt x="9853" y="335655"/>
                  </a:lnTo>
                  <a:lnTo>
                    <a:pt x="2506" y="380777"/>
                  </a:lnTo>
                  <a:lnTo>
                    <a:pt x="0" y="427354"/>
                  </a:lnTo>
                  <a:lnTo>
                    <a:pt x="0" y="701039"/>
                  </a:lnTo>
                  <a:lnTo>
                    <a:pt x="89662" y="701039"/>
                  </a:lnTo>
                  <a:lnTo>
                    <a:pt x="89662" y="427354"/>
                  </a:lnTo>
                  <a:lnTo>
                    <a:pt x="92743" y="381519"/>
                  </a:lnTo>
                  <a:lnTo>
                    <a:pt x="101720" y="337561"/>
                  </a:lnTo>
                  <a:lnTo>
                    <a:pt x="116191" y="295884"/>
                  </a:lnTo>
                  <a:lnTo>
                    <a:pt x="135753" y="256888"/>
                  </a:lnTo>
                  <a:lnTo>
                    <a:pt x="160006" y="220975"/>
                  </a:lnTo>
                  <a:lnTo>
                    <a:pt x="188547" y="188547"/>
                  </a:lnTo>
                  <a:lnTo>
                    <a:pt x="220975" y="160006"/>
                  </a:lnTo>
                  <a:lnTo>
                    <a:pt x="256888" y="135753"/>
                  </a:lnTo>
                  <a:lnTo>
                    <a:pt x="295884" y="116191"/>
                  </a:lnTo>
                  <a:lnTo>
                    <a:pt x="337561" y="101720"/>
                  </a:lnTo>
                  <a:lnTo>
                    <a:pt x="381519" y="92743"/>
                  </a:lnTo>
                  <a:lnTo>
                    <a:pt x="427355" y="89662"/>
                  </a:lnTo>
                  <a:lnTo>
                    <a:pt x="1086104" y="89662"/>
                  </a:lnTo>
                  <a:lnTo>
                    <a:pt x="1131939" y="92743"/>
                  </a:lnTo>
                  <a:lnTo>
                    <a:pt x="1175897" y="101720"/>
                  </a:lnTo>
                  <a:lnTo>
                    <a:pt x="1217574" y="116191"/>
                  </a:lnTo>
                  <a:lnTo>
                    <a:pt x="1256570" y="135753"/>
                  </a:lnTo>
                  <a:lnTo>
                    <a:pt x="1292483" y="160006"/>
                  </a:lnTo>
                  <a:lnTo>
                    <a:pt x="1324911" y="188547"/>
                  </a:lnTo>
                  <a:lnTo>
                    <a:pt x="1353452" y="220975"/>
                  </a:lnTo>
                  <a:lnTo>
                    <a:pt x="1377705" y="256888"/>
                  </a:lnTo>
                  <a:lnTo>
                    <a:pt x="1397267" y="295884"/>
                  </a:lnTo>
                  <a:lnTo>
                    <a:pt x="1411738" y="337561"/>
                  </a:lnTo>
                  <a:lnTo>
                    <a:pt x="1420715" y="381519"/>
                  </a:lnTo>
                  <a:lnTo>
                    <a:pt x="1423797" y="427354"/>
                  </a:lnTo>
                  <a:lnTo>
                    <a:pt x="1423797" y="457834"/>
                  </a:lnTo>
                  <a:lnTo>
                    <a:pt x="1334008" y="457834"/>
                  </a:lnTo>
                  <a:lnTo>
                    <a:pt x="1468628" y="701039"/>
                  </a:lnTo>
                  <a:lnTo>
                    <a:pt x="1603248" y="457834"/>
                  </a:lnTo>
                  <a:lnTo>
                    <a:pt x="1513459" y="457834"/>
                  </a:lnTo>
                  <a:lnTo>
                    <a:pt x="1513459" y="427354"/>
                  </a:lnTo>
                  <a:lnTo>
                    <a:pt x="1510952" y="380777"/>
                  </a:lnTo>
                  <a:lnTo>
                    <a:pt x="1503605" y="335655"/>
                  </a:lnTo>
                  <a:lnTo>
                    <a:pt x="1491679" y="292250"/>
                  </a:lnTo>
                  <a:lnTo>
                    <a:pt x="1475433" y="250821"/>
                  </a:lnTo>
                  <a:lnTo>
                    <a:pt x="1455128" y="211629"/>
                  </a:lnTo>
                  <a:lnTo>
                    <a:pt x="1431024" y="174933"/>
                  </a:lnTo>
                  <a:lnTo>
                    <a:pt x="1403382" y="140996"/>
                  </a:lnTo>
                  <a:lnTo>
                    <a:pt x="1372462" y="110076"/>
                  </a:lnTo>
                  <a:lnTo>
                    <a:pt x="1338525" y="82434"/>
                  </a:lnTo>
                  <a:lnTo>
                    <a:pt x="1301829" y="58330"/>
                  </a:lnTo>
                  <a:lnTo>
                    <a:pt x="1262637" y="38025"/>
                  </a:lnTo>
                  <a:lnTo>
                    <a:pt x="1221208" y="21779"/>
                  </a:lnTo>
                  <a:lnTo>
                    <a:pt x="1177803" y="9853"/>
                  </a:lnTo>
                  <a:lnTo>
                    <a:pt x="1132681" y="2506"/>
                  </a:lnTo>
                  <a:lnTo>
                    <a:pt x="1086104" y="0"/>
                  </a:lnTo>
                  <a:close/>
                </a:path>
              </a:pathLst>
            </a:custGeom>
            <a:solidFill>
              <a:srgbClr val="005F92"/>
            </a:solidFill>
          </p:spPr>
          <p:txBody>
            <a:bodyPr wrap="square" lIns="0" tIns="0" rIns="0" bIns="0" rtlCol="0"/>
            <a:lstStyle/>
            <a:p>
              <a:endParaRPr/>
            </a:p>
          </p:txBody>
        </p:sp>
        <p:pic>
          <p:nvPicPr>
            <p:cNvPr id="32" name="object 32"/>
            <p:cNvPicPr/>
            <p:nvPr/>
          </p:nvPicPr>
          <p:blipFill>
            <a:blip r:embed="rId8" cstate="print"/>
            <a:stretch>
              <a:fillRect/>
            </a:stretch>
          </p:blipFill>
          <p:spPr>
            <a:xfrm>
              <a:off x="3529584" y="1885200"/>
              <a:ext cx="812279" cy="812279"/>
            </a:xfrm>
            <a:prstGeom prst="rect">
              <a:avLst/>
            </a:prstGeom>
          </p:spPr>
        </p:pic>
        <p:pic>
          <p:nvPicPr>
            <p:cNvPr id="33" name="object 33"/>
            <p:cNvPicPr/>
            <p:nvPr/>
          </p:nvPicPr>
          <p:blipFill>
            <a:blip r:embed="rId9" cstate="print"/>
            <a:stretch>
              <a:fillRect/>
            </a:stretch>
          </p:blipFill>
          <p:spPr>
            <a:xfrm>
              <a:off x="3579876" y="1973567"/>
              <a:ext cx="710171" cy="688860"/>
            </a:xfrm>
            <a:prstGeom prst="rect">
              <a:avLst/>
            </a:prstGeom>
          </p:spPr>
        </p:pic>
        <p:sp>
          <p:nvSpPr>
            <p:cNvPr id="34" name="object 34"/>
            <p:cNvSpPr/>
            <p:nvPr/>
          </p:nvSpPr>
          <p:spPr>
            <a:xfrm>
              <a:off x="3555492" y="1911096"/>
              <a:ext cx="710565" cy="710565"/>
            </a:xfrm>
            <a:custGeom>
              <a:avLst/>
              <a:gdLst/>
              <a:ahLst/>
              <a:cxnLst/>
              <a:rect l="l" t="t" r="r" b="b"/>
              <a:pathLst>
                <a:path w="710564" h="710564">
                  <a:moveTo>
                    <a:pt x="355092" y="0"/>
                  </a:moveTo>
                  <a:lnTo>
                    <a:pt x="306913" y="3242"/>
                  </a:lnTo>
                  <a:lnTo>
                    <a:pt x="260702" y="12685"/>
                  </a:lnTo>
                  <a:lnTo>
                    <a:pt x="216884" y="27908"/>
                  </a:lnTo>
                  <a:lnTo>
                    <a:pt x="175880" y="48485"/>
                  </a:lnTo>
                  <a:lnTo>
                    <a:pt x="138116" y="73995"/>
                  </a:lnTo>
                  <a:lnTo>
                    <a:pt x="104013" y="104012"/>
                  </a:lnTo>
                  <a:lnTo>
                    <a:pt x="73995" y="138116"/>
                  </a:lnTo>
                  <a:lnTo>
                    <a:pt x="48485" y="175880"/>
                  </a:lnTo>
                  <a:lnTo>
                    <a:pt x="27908" y="216884"/>
                  </a:lnTo>
                  <a:lnTo>
                    <a:pt x="12685" y="260702"/>
                  </a:lnTo>
                  <a:lnTo>
                    <a:pt x="3242" y="306913"/>
                  </a:lnTo>
                  <a:lnTo>
                    <a:pt x="0" y="355091"/>
                  </a:lnTo>
                  <a:lnTo>
                    <a:pt x="3242" y="403270"/>
                  </a:lnTo>
                  <a:lnTo>
                    <a:pt x="12685" y="449481"/>
                  </a:lnTo>
                  <a:lnTo>
                    <a:pt x="27908" y="493299"/>
                  </a:lnTo>
                  <a:lnTo>
                    <a:pt x="48485" y="534303"/>
                  </a:lnTo>
                  <a:lnTo>
                    <a:pt x="73995" y="572067"/>
                  </a:lnTo>
                  <a:lnTo>
                    <a:pt x="104013" y="606170"/>
                  </a:lnTo>
                  <a:lnTo>
                    <a:pt x="138116" y="636188"/>
                  </a:lnTo>
                  <a:lnTo>
                    <a:pt x="175880" y="661698"/>
                  </a:lnTo>
                  <a:lnTo>
                    <a:pt x="216884" y="682275"/>
                  </a:lnTo>
                  <a:lnTo>
                    <a:pt x="260702" y="697498"/>
                  </a:lnTo>
                  <a:lnTo>
                    <a:pt x="306913" y="706941"/>
                  </a:lnTo>
                  <a:lnTo>
                    <a:pt x="355092" y="710183"/>
                  </a:lnTo>
                  <a:lnTo>
                    <a:pt x="403270" y="706941"/>
                  </a:lnTo>
                  <a:lnTo>
                    <a:pt x="449481" y="697498"/>
                  </a:lnTo>
                  <a:lnTo>
                    <a:pt x="493299" y="682275"/>
                  </a:lnTo>
                  <a:lnTo>
                    <a:pt x="534303" y="661698"/>
                  </a:lnTo>
                  <a:lnTo>
                    <a:pt x="572067" y="636188"/>
                  </a:lnTo>
                  <a:lnTo>
                    <a:pt x="606170" y="606170"/>
                  </a:lnTo>
                  <a:lnTo>
                    <a:pt x="636188" y="572067"/>
                  </a:lnTo>
                  <a:lnTo>
                    <a:pt x="661698" y="534303"/>
                  </a:lnTo>
                  <a:lnTo>
                    <a:pt x="682275" y="493299"/>
                  </a:lnTo>
                  <a:lnTo>
                    <a:pt x="697498" y="449481"/>
                  </a:lnTo>
                  <a:lnTo>
                    <a:pt x="706941" y="403270"/>
                  </a:lnTo>
                  <a:lnTo>
                    <a:pt x="710184" y="355091"/>
                  </a:lnTo>
                  <a:lnTo>
                    <a:pt x="706941" y="306913"/>
                  </a:lnTo>
                  <a:lnTo>
                    <a:pt x="697498" y="260702"/>
                  </a:lnTo>
                  <a:lnTo>
                    <a:pt x="682275" y="216884"/>
                  </a:lnTo>
                  <a:lnTo>
                    <a:pt x="661698" y="175880"/>
                  </a:lnTo>
                  <a:lnTo>
                    <a:pt x="636188" y="138116"/>
                  </a:lnTo>
                  <a:lnTo>
                    <a:pt x="606171" y="104013"/>
                  </a:lnTo>
                  <a:lnTo>
                    <a:pt x="572067" y="73995"/>
                  </a:lnTo>
                  <a:lnTo>
                    <a:pt x="534303" y="48485"/>
                  </a:lnTo>
                  <a:lnTo>
                    <a:pt x="493299" y="27908"/>
                  </a:lnTo>
                  <a:lnTo>
                    <a:pt x="449481" y="12685"/>
                  </a:lnTo>
                  <a:lnTo>
                    <a:pt x="403270" y="3242"/>
                  </a:lnTo>
                  <a:lnTo>
                    <a:pt x="355092" y="0"/>
                  </a:lnTo>
                  <a:close/>
                </a:path>
              </a:pathLst>
            </a:custGeom>
            <a:solidFill>
              <a:srgbClr val="DFE3E8"/>
            </a:solidFill>
          </p:spPr>
          <p:txBody>
            <a:bodyPr wrap="square" lIns="0" tIns="0" rIns="0" bIns="0" rtlCol="0"/>
            <a:lstStyle/>
            <a:p>
              <a:endParaRPr/>
            </a:p>
          </p:txBody>
        </p:sp>
      </p:grpSp>
      <p:sp>
        <p:nvSpPr>
          <p:cNvPr id="35" name="object 35"/>
          <p:cNvSpPr txBox="1"/>
          <p:nvPr/>
        </p:nvSpPr>
        <p:spPr>
          <a:xfrm>
            <a:off x="3701541" y="2034667"/>
            <a:ext cx="420370" cy="452755"/>
          </a:xfrm>
          <a:prstGeom prst="rect">
            <a:avLst/>
          </a:prstGeom>
        </p:spPr>
        <p:txBody>
          <a:bodyPr vert="horz" wrap="square" lIns="0" tIns="13335" rIns="0" bIns="0" rtlCol="0">
            <a:spAutoFit/>
          </a:bodyPr>
          <a:lstStyle/>
          <a:p>
            <a:pPr marL="12700" marR="5080">
              <a:lnSpc>
                <a:spcPct val="100000"/>
              </a:lnSpc>
              <a:spcBef>
                <a:spcPts val="105"/>
              </a:spcBef>
            </a:pPr>
            <a:r>
              <a:rPr sz="1400" b="1" spc="-20" dirty="0">
                <a:solidFill>
                  <a:srgbClr val="00334B"/>
                </a:solidFill>
                <a:latin typeface="Arial"/>
                <a:cs typeface="Arial"/>
              </a:rPr>
              <a:t>End- user</a:t>
            </a:r>
            <a:endParaRPr sz="1400">
              <a:latin typeface="Arial"/>
              <a:cs typeface="Arial"/>
            </a:endParaRPr>
          </a:p>
        </p:txBody>
      </p:sp>
      <p:sp>
        <p:nvSpPr>
          <p:cNvPr id="36" name="object 36"/>
          <p:cNvSpPr/>
          <p:nvPr/>
        </p:nvSpPr>
        <p:spPr>
          <a:xfrm>
            <a:off x="4393692" y="2029967"/>
            <a:ext cx="5280660" cy="472440"/>
          </a:xfrm>
          <a:custGeom>
            <a:avLst/>
            <a:gdLst/>
            <a:ahLst/>
            <a:cxnLst/>
            <a:rect l="l" t="t" r="r" b="b"/>
            <a:pathLst>
              <a:path w="5280659" h="472439">
                <a:moveTo>
                  <a:pt x="595884" y="236220"/>
                </a:moveTo>
                <a:lnTo>
                  <a:pt x="359664" y="0"/>
                </a:lnTo>
                <a:lnTo>
                  <a:pt x="0" y="0"/>
                </a:lnTo>
                <a:lnTo>
                  <a:pt x="236220" y="236220"/>
                </a:lnTo>
                <a:lnTo>
                  <a:pt x="0" y="472440"/>
                </a:lnTo>
                <a:lnTo>
                  <a:pt x="359664" y="472440"/>
                </a:lnTo>
                <a:lnTo>
                  <a:pt x="595884" y="236220"/>
                </a:lnTo>
                <a:close/>
              </a:path>
              <a:path w="5280659" h="472439">
                <a:moveTo>
                  <a:pt x="2157984" y="236220"/>
                </a:moveTo>
                <a:lnTo>
                  <a:pt x="1921764" y="0"/>
                </a:lnTo>
                <a:lnTo>
                  <a:pt x="1560576" y="0"/>
                </a:lnTo>
                <a:lnTo>
                  <a:pt x="1796796" y="236220"/>
                </a:lnTo>
                <a:lnTo>
                  <a:pt x="1560576" y="472440"/>
                </a:lnTo>
                <a:lnTo>
                  <a:pt x="1921764" y="472440"/>
                </a:lnTo>
                <a:lnTo>
                  <a:pt x="2157984" y="236220"/>
                </a:lnTo>
                <a:close/>
              </a:path>
              <a:path w="5280659" h="472439">
                <a:moveTo>
                  <a:pt x="3720084" y="236220"/>
                </a:moveTo>
                <a:lnTo>
                  <a:pt x="3483864" y="0"/>
                </a:lnTo>
                <a:lnTo>
                  <a:pt x="3122676" y="0"/>
                </a:lnTo>
                <a:lnTo>
                  <a:pt x="3358896" y="236220"/>
                </a:lnTo>
                <a:lnTo>
                  <a:pt x="3122676" y="472440"/>
                </a:lnTo>
                <a:lnTo>
                  <a:pt x="3483864" y="472440"/>
                </a:lnTo>
                <a:lnTo>
                  <a:pt x="3720084" y="236220"/>
                </a:lnTo>
                <a:close/>
              </a:path>
              <a:path w="5280659" h="472439">
                <a:moveTo>
                  <a:pt x="5280660" y="236220"/>
                </a:moveTo>
                <a:lnTo>
                  <a:pt x="5044440" y="0"/>
                </a:lnTo>
                <a:lnTo>
                  <a:pt x="4684776" y="0"/>
                </a:lnTo>
                <a:lnTo>
                  <a:pt x="4920996" y="236220"/>
                </a:lnTo>
                <a:lnTo>
                  <a:pt x="4684776" y="472440"/>
                </a:lnTo>
                <a:lnTo>
                  <a:pt x="5044440" y="472440"/>
                </a:lnTo>
                <a:lnTo>
                  <a:pt x="5280660" y="236220"/>
                </a:lnTo>
                <a:close/>
              </a:path>
            </a:pathLst>
          </a:custGeom>
          <a:solidFill>
            <a:srgbClr val="FFFFFF"/>
          </a:solidFill>
        </p:spPr>
        <p:txBody>
          <a:bodyPr wrap="square" lIns="0" tIns="0" rIns="0" bIns="0" rtlCol="0"/>
          <a:lstStyle/>
          <a:p>
            <a:endParaRPr/>
          </a:p>
        </p:txBody>
      </p:sp>
      <p:grpSp>
        <p:nvGrpSpPr>
          <p:cNvPr id="37" name="object 37"/>
          <p:cNvGrpSpPr/>
          <p:nvPr/>
        </p:nvGrpSpPr>
        <p:grpSpPr>
          <a:xfrm>
            <a:off x="769619" y="3212592"/>
            <a:ext cx="4730750" cy="2947670"/>
            <a:chOff x="769619" y="3212592"/>
            <a:chExt cx="4730750" cy="2947670"/>
          </a:xfrm>
        </p:grpSpPr>
        <p:pic>
          <p:nvPicPr>
            <p:cNvPr id="38" name="object 38"/>
            <p:cNvPicPr/>
            <p:nvPr/>
          </p:nvPicPr>
          <p:blipFill>
            <a:blip r:embed="rId10" cstate="print"/>
            <a:stretch>
              <a:fillRect/>
            </a:stretch>
          </p:blipFill>
          <p:spPr>
            <a:xfrm>
              <a:off x="815339" y="3212592"/>
              <a:ext cx="4475988" cy="2755392"/>
            </a:xfrm>
            <a:prstGeom prst="rect">
              <a:avLst/>
            </a:prstGeom>
          </p:spPr>
        </p:pic>
        <p:pic>
          <p:nvPicPr>
            <p:cNvPr id="39" name="object 39"/>
            <p:cNvPicPr/>
            <p:nvPr/>
          </p:nvPicPr>
          <p:blipFill>
            <a:blip r:embed="rId11" cstate="print"/>
            <a:stretch>
              <a:fillRect/>
            </a:stretch>
          </p:blipFill>
          <p:spPr>
            <a:xfrm>
              <a:off x="769619" y="5827776"/>
              <a:ext cx="4730496" cy="332257"/>
            </a:xfrm>
            <a:prstGeom prst="rect">
              <a:avLst/>
            </a:prstGeom>
          </p:spPr>
        </p:pic>
        <p:sp>
          <p:nvSpPr>
            <p:cNvPr id="40" name="object 40"/>
            <p:cNvSpPr/>
            <p:nvPr/>
          </p:nvSpPr>
          <p:spPr>
            <a:xfrm>
              <a:off x="796289" y="5911596"/>
              <a:ext cx="4513580" cy="114300"/>
            </a:xfrm>
            <a:custGeom>
              <a:avLst/>
              <a:gdLst/>
              <a:ahLst/>
              <a:cxnLst/>
              <a:rect l="l" t="t" r="r" b="b"/>
              <a:pathLst>
                <a:path w="4513580" h="114300">
                  <a:moveTo>
                    <a:pt x="4399153" y="0"/>
                  </a:moveTo>
                  <a:lnTo>
                    <a:pt x="4399153" y="114299"/>
                  </a:lnTo>
                  <a:lnTo>
                    <a:pt x="4475353" y="76199"/>
                  </a:lnTo>
                  <a:lnTo>
                    <a:pt x="4418203" y="76199"/>
                  </a:lnTo>
                  <a:lnTo>
                    <a:pt x="4418203" y="38099"/>
                  </a:lnTo>
                  <a:lnTo>
                    <a:pt x="4475353" y="38099"/>
                  </a:lnTo>
                  <a:lnTo>
                    <a:pt x="4399153" y="0"/>
                  </a:lnTo>
                  <a:close/>
                </a:path>
                <a:path w="4513580" h="114300">
                  <a:moveTo>
                    <a:pt x="4399153" y="38099"/>
                  </a:moveTo>
                  <a:lnTo>
                    <a:pt x="0" y="38099"/>
                  </a:lnTo>
                  <a:lnTo>
                    <a:pt x="0" y="76199"/>
                  </a:lnTo>
                  <a:lnTo>
                    <a:pt x="4399153" y="76199"/>
                  </a:lnTo>
                  <a:lnTo>
                    <a:pt x="4399153" y="38099"/>
                  </a:lnTo>
                  <a:close/>
                </a:path>
                <a:path w="4513580" h="114300">
                  <a:moveTo>
                    <a:pt x="4475353" y="38099"/>
                  </a:moveTo>
                  <a:lnTo>
                    <a:pt x="4418203" y="38099"/>
                  </a:lnTo>
                  <a:lnTo>
                    <a:pt x="4418203" y="76199"/>
                  </a:lnTo>
                  <a:lnTo>
                    <a:pt x="4475353" y="76199"/>
                  </a:lnTo>
                  <a:lnTo>
                    <a:pt x="4513453" y="57149"/>
                  </a:lnTo>
                  <a:lnTo>
                    <a:pt x="4475353" y="38099"/>
                  </a:lnTo>
                  <a:close/>
                </a:path>
              </a:pathLst>
            </a:custGeom>
            <a:solidFill>
              <a:srgbClr val="00334B"/>
            </a:solidFill>
          </p:spPr>
          <p:txBody>
            <a:bodyPr wrap="square" lIns="0" tIns="0" rIns="0" bIns="0" rtlCol="0"/>
            <a:lstStyle/>
            <a:p>
              <a:endParaRPr/>
            </a:p>
          </p:txBody>
        </p:sp>
      </p:grpSp>
      <p:sp>
        <p:nvSpPr>
          <p:cNvPr id="41" name="object 41"/>
          <p:cNvSpPr txBox="1"/>
          <p:nvPr/>
        </p:nvSpPr>
        <p:spPr>
          <a:xfrm>
            <a:off x="432222" y="3924658"/>
            <a:ext cx="243204" cy="942975"/>
          </a:xfrm>
          <a:prstGeom prst="rect">
            <a:avLst/>
          </a:prstGeom>
        </p:spPr>
        <p:txBody>
          <a:bodyPr vert="vert270" wrap="square" lIns="0" tIns="7620" rIns="0" bIns="0" rtlCol="0">
            <a:spAutoFit/>
          </a:bodyPr>
          <a:lstStyle/>
          <a:p>
            <a:pPr marL="12700">
              <a:lnSpc>
                <a:spcPct val="100000"/>
              </a:lnSpc>
              <a:spcBef>
                <a:spcPts val="60"/>
              </a:spcBef>
            </a:pPr>
            <a:r>
              <a:rPr sz="1400" b="1" spc="160" dirty="0">
                <a:solidFill>
                  <a:srgbClr val="00334B"/>
                </a:solidFill>
                <a:latin typeface="Calibri"/>
                <a:cs typeface="Calibri"/>
              </a:rPr>
              <a:t>Awarenes</a:t>
            </a:r>
            <a:endParaRPr sz="1400">
              <a:latin typeface="Calibri"/>
              <a:cs typeface="Calibri"/>
            </a:endParaRPr>
          </a:p>
        </p:txBody>
      </p:sp>
      <p:grpSp>
        <p:nvGrpSpPr>
          <p:cNvPr id="42" name="object 42"/>
          <p:cNvGrpSpPr/>
          <p:nvPr/>
        </p:nvGrpSpPr>
        <p:grpSpPr>
          <a:xfrm>
            <a:off x="808481" y="3443478"/>
            <a:ext cx="4478020" cy="2532380"/>
            <a:chOff x="808481" y="3443478"/>
            <a:chExt cx="4478020" cy="2532380"/>
          </a:xfrm>
        </p:grpSpPr>
        <p:sp>
          <p:nvSpPr>
            <p:cNvPr id="43" name="object 43"/>
            <p:cNvSpPr/>
            <p:nvPr/>
          </p:nvSpPr>
          <p:spPr>
            <a:xfrm>
              <a:off x="808481" y="3443478"/>
              <a:ext cx="4477385" cy="76200"/>
            </a:xfrm>
            <a:custGeom>
              <a:avLst/>
              <a:gdLst/>
              <a:ahLst/>
              <a:cxnLst/>
              <a:rect l="l" t="t" r="r" b="b"/>
              <a:pathLst>
                <a:path w="4477385" h="76200">
                  <a:moveTo>
                    <a:pt x="4363084" y="0"/>
                  </a:moveTo>
                  <a:lnTo>
                    <a:pt x="4363084" y="76200"/>
                  </a:lnTo>
                  <a:lnTo>
                    <a:pt x="4420234" y="57150"/>
                  </a:lnTo>
                  <a:lnTo>
                    <a:pt x="4382134" y="57150"/>
                  </a:lnTo>
                  <a:lnTo>
                    <a:pt x="4382134" y="19050"/>
                  </a:lnTo>
                  <a:lnTo>
                    <a:pt x="4420234" y="19050"/>
                  </a:lnTo>
                  <a:lnTo>
                    <a:pt x="4363084" y="0"/>
                  </a:lnTo>
                  <a:close/>
                </a:path>
                <a:path w="4477385" h="76200">
                  <a:moveTo>
                    <a:pt x="4363084" y="19050"/>
                  </a:moveTo>
                  <a:lnTo>
                    <a:pt x="0" y="19050"/>
                  </a:lnTo>
                  <a:lnTo>
                    <a:pt x="0" y="57150"/>
                  </a:lnTo>
                  <a:lnTo>
                    <a:pt x="4363084" y="57150"/>
                  </a:lnTo>
                  <a:lnTo>
                    <a:pt x="4363084" y="19050"/>
                  </a:lnTo>
                  <a:close/>
                </a:path>
                <a:path w="4477385" h="76200">
                  <a:moveTo>
                    <a:pt x="4420234" y="19050"/>
                  </a:moveTo>
                  <a:lnTo>
                    <a:pt x="4382134" y="19050"/>
                  </a:lnTo>
                  <a:lnTo>
                    <a:pt x="4382134" y="57150"/>
                  </a:lnTo>
                  <a:lnTo>
                    <a:pt x="4420234" y="57150"/>
                  </a:lnTo>
                  <a:lnTo>
                    <a:pt x="4477384" y="38100"/>
                  </a:lnTo>
                  <a:lnTo>
                    <a:pt x="4420234" y="19050"/>
                  </a:lnTo>
                  <a:close/>
                </a:path>
              </a:pathLst>
            </a:custGeom>
            <a:solidFill>
              <a:srgbClr val="A7D7F0"/>
            </a:solidFill>
          </p:spPr>
          <p:txBody>
            <a:bodyPr wrap="square" lIns="0" tIns="0" rIns="0" bIns="0" rtlCol="0"/>
            <a:lstStyle/>
            <a:p>
              <a:endParaRPr/>
            </a:p>
          </p:txBody>
        </p:sp>
        <p:sp>
          <p:nvSpPr>
            <p:cNvPr id="44" name="object 44"/>
            <p:cNvSpPr/>
            <p:nvPr/>
          </p:nvSpPr>
          <p:spPr>
            <a:xfrm>
              <a:off x="821220" y="3533216"/>
              <a:ext cx="4465320" cy="2413000"/>
            </a:xfrm>
            <a:custGeom>
              <a:avLst/>
              <a:gdLst/>
              <a:ahLst/>
              <a:cxnLst/>
              <a:rect l="l" t="t" r="r" b="b"/>
              <a:pathLst>
                <a:path w="4465320" h="2413000">
                  <a:moveTo>
                    <a:pt x="129451" y="2374900"/>
                  </a:moveTo>
                  <a:lnTo>
                    <a:pt x="29044" y="2374900"/>
                  </a:lnTo>
                  <a:lnTo>
                    <a:pt x="0" y="2387600"/>
                  </a:lnTo>
                  <a:lnTo>
                    <a:pt x="8051" y="2413000"/>
                  </a:lnTo>
                  <a:lnTo>
                    <a:pt x="52438" y="2413000"/>
                  </a:lnTo>
                  <a:lnTo>
                    <a:pt x="67678" y="2400300"/>
                  </a:lnTo>
                  <a:lnTo>
                    <a:pt x="83032" y="2400300"/>
                  </a:lnTo>
                  <a:lnTo>
                    <a:pt x="98501" y="2387600"/>
                  </a:lnTo>
                  <a:lnTo>
                    <a:pt x="114147" y="2387600"/>
                  </a:lnTo>
                  <a:lnTo>
                    <a:pt x="129451" y="2374900"/>
                  </a:lnTo>
                  <a:close/>
                </a:path>
                <a:path w="4465320" h="2413000">
                  <a:moveTo>
                    <a:pt x="56972" y="2362200"/>
                  </a:moveTo>
                  <a:lnTo>
                    <a:pt x="42405" y="2374900"/>
                  </a:lnTo>
                  <a:lnTo>
                    <a:pt x="56172" y="2374900"/>
                  </a:lnTo>
                  <a:lnTo>
                    <a:pt x="56972" y="2362200"/>
                  </a:lnTo>
                  <a:close/>
                </a:path>
                <a:path w="4465320" h="2413000">
                  <a:moveTo>
                    <a:pt x="203403" y="2324100"/>
                  </a:moveTo>
                  <a:lnTo>
                    <a:pt x="138633" y="2324100"/>
                  </a:lnTo>
                  <a:lnTo>
                    <a:pt x="124536" y="2336800"/>
                  </a:lnTo>
                  <a:lnTo>
                    <a:pt x="124929" y="2336800"/>
                  </a:lnTo>
                  <a:lnTo>
                    <a:pt x="110540" y="2349500"/>
                  </a:lnTo>
                  <a:lnTo>
                    <a:pt x="97726" y="2349500"/>
                  </a:lnTo>
                  <a:lnTo>
                    <a:pt x="83159" y="2362200"/>
                  </a:lnTo>
                  <a:lnTo>
                    <a:pt x="70650" y="2362200"/>
                  </a:lnTo>
                  <a:lnTo>
                    <a:pt x="56172" y="2374900"/>
                  </a:lnTo>
                  <a:lnTo>
                    <a:pt x="144310" y="2374900"/>
                  </a:lnTo>
                  <a:lnTo>
                    <a:pt x="173469" y="2349500"/>
                  </a:lnTo>
                  <a:lnTo>
                    <a:pt x="188302" y="2336800"/>
                  </a:lnTo>
                  <a:lnTo>
                    <a:pt x="203403" y="2324100"/>
                  </a:lnTo>
                  <a:close/>
                </a:path>
                <a:path w="4465320" h="2413000">
                  <a:moveTo>
                    <a:pt x="218986" y="2311400"/>
                  </a:moveTo>
                  <a:lnTo>
                    <a:pt x="165341" y="2311400"/>
                  </a:lnTo>
                  <a:lnTo>
                    <a:pt x="151333" y="2324100"/>
                  </a:lnTo>
                  <a:lnTo>
                    <a:pt x="211251" y="2324100"/>
                  </a:lnTo>
                  <a:lnTo>
                    <a:pt x="218986" y="2311400"/>
                  </a:lnTo>
                  <a:close/>
                </a:path>
                <a:path w="4465320" h="2413000">
                  <a:moveTo>
                    <a:pt x="968463" y="254000"/>
                  </a:moveTo>
                  <a:lnTo>
                    <a:pt x="901788" y="254000"/>
                  </a:lnTo>
                  <a:lnTo>
                    <a:pt x="888961" y="266700"/>
                  </a:lnTo>
                  <a:lnTo>
                    <a:pt x="863053" y="279400"/>
                  </a:lnTo>
                  <a:lnTo>
                    <a:pt x="799553" y="342900"/>
                  </a:lnTo>
                  <a:lnTo>
                    <a:pt x="751166" y="393700"/>
                  </a:lnTo>
                  <a:lnTo>
                    <a:pt x="739482" y="419100"/>
                  </a:lnTo>
                  <a:lnTo>
                    <a:pt x="716876" y="444500"/>
                  </a:lnTo>
                  <a:lnTo>
                    <a:pt x="706081" y="469900"/>
                  </a:lnTo>
                  <a:lnTo>
                    <a:pt x="695286" y="482600"/>
                  </a:lnTo>
                  <a:lnTo>
                    <a:pt x="675093" y="520700"/>
                  </a:lnTo>
                  <a:lnTo>
                    <a:pt x="665187" y="546100"/>
                  </a:lnTo>
                  <a:lnTo>
                    <a:pt x="655535" y="571500"/>
                  </a:lnTo>
                  <a:lnTo>
                    <a:pt x="646264" y="596900"/>
                  </a:lnTo>
                  <a:lnTo>
                    <a:pt x="636993" y="609600"/>
                  </a:lnTo>
                  <a:lnTo>
                    <a:pt x="619213" y="660400"/>
                  </a:lnTo>
                  <a:lnTo>
                    <a:pt x="602068" y="711200"/>
                  </a:lnTo>
                  <a:lnTo>
                    <a:pt x="585431" y="774700"/>
                  </a:lnTo>
                  <a:lnTo>
                    <a:pt x="577430" y="800100"/>
                  </a:lnTo>
                  <a:lnTo>
                    <a:pt x="569302" y="825500"/>
                  </a:lnTo>
                  <a:lnTo>
                    <a:pt x="553554" y="901700"/>
                  </a:lnTo>
                  <a:lnTo>
                    <a:pt x="549617" y="914400"/>
                  </a:lnTo>
                  <a:lnTo>
                    <a:pt x="545807" y="939800"/>
                  </a:lnTo>
                  <a:lnTo>
                    <a:pt x="541997" y="952500"/>
                  </a:lnTo>
                  <a:lnTo>
                    <a:pt x="538314" y="977900"/>
                  </a:lnTo>
                  <a:lnTo>
                    <a:pt x="530821" y="1016000"/>
                  </a:lnTo>
                  <a:lnTo>
                    <a:pt x="523709" y="1066800"/>
                  </a:lnTo>
                  <a:lnTo>
                    <a:pt x="516597" y="1104900"/>
                  </a:lnTo>
                  <a:lnTo>
                    <a:pt x="509612" y="1155700"/>
                  </a:lnTo>
                  <a:lnTo>
                    <a:pt x="502754" y="1206500"/>
                  </a:lnTo>
                  <a:lnTo>
                    <a:pt x="496023" y="1257300"/>
                  </a:lnTo>
                  <a:lnTo>
                    <a:pt x="489419" y="1308100"/>
                  </a:lnTo>
                  <a:lnTo>
                    <a:pt x="476592" y="1397000"/>
                  </a:lnTo>
                  <a:lnTo>
                    <a:pt x="463892" y="1485900"/>
                  </a:lnTo>
                  <a:lnTo>
                    <a:pt x="460717" y="1511300"/>
                  </a:lnTo>
                  <a:lnTo>
                    <a:pt x="457669" y="1536700"/>
                  </a:lnTo>
                  <a:lnTo>
                    <a:pt x="454621" y="1549400"/>
                  </a:lnTo>
                  <a:lnTo>
                    <a:pt x="451446" y="1574800"/>
                  </a:lnTo>
                  <a:lnTo>
                    <a:pt x="448424" y="1587500"/>
                  </a:lnTo>
                  <a:lnTo>
                    <a:pt x="445401" y="1612900"/>
                  </a:lnTo>
                  <a:lnTo>
                    <a:pt x="439407" y="1638300"/>
                  </a:lnTo>
                  <a:lnTo>
                    <a:pt x="433768" y="1676400"/>
                  </a:lnTo>
                  <a:lnTo>
                    <a:pt x="428434" y="1714500"/>
                  </a:lnTo>
                  <a:lnTo>
                    <a:pt x="418172" y="1765300"/>
                  </a:lnTo>
                  <a:lnTo>
                    <a:pt x="413232" y="1790700"/>
                  </a:lnTo>
                  <a:lnTo>
                    <a:pt x="408381" y="1828800"/>
                  </a:lnTo>
                  <a:lnTo>
                    <a:pt x="403466" y="1854200"/>
                  </a:lnTo>
                  <a:lnTo>
                    <a:pt x="398538" y="1866900"/>
                  </a:lnTo>
                  <a:lnTo>
                    <a:pt x="393446" y="1892300"/>
                  </a:lnTo>
                  <a:lnTo>
                    <a:pt x="388251" y="1917700"/>
                  </a:lnTo>
                  <a:lnTo>
                    <a:pt x="382803" y="1943100"/>
                  </a:lnTo>
                  <a:lnTo>
                    <a:pt x="377164" y="1968500"/>
                  </a:lnTo>
                  <a:lnTo>
                    <a:pt x="371182" y="1981200"/>
                  </a:lnTo>
                  <a:lnTo>
                    <a:pt x="371373" y="1981200"/>
                  </a:lnTo>
                  <a:lnTo>
                    <a:pt x="358038" y="2019300"/>
                  </a:lnTo>
                  <a:lnTo>
                    <a:pt x="358292" y="2019300"/>
                  </a:lnTo>
                  <a:lnTo>
                    <a:pt x="350951" y="2044700"/>
                  </a:lnTo>
                  <a:lnTo>
                    <a:pt x="351205" y="2044700"/>
                  </a:lnTo>
                  <a:lnTo>
                    <a:pt x="343395" y="2057400"/>
                  </a:lnTo>
                  <a:lnTo>
                    <a:pt x="343649" y="2057400"/>
                  </a:lnTo>
                  <a:lnTo>
                    <a:pt x="335457" y="2082800"/>
                  </a:lnTo>
                  <a:lnTo>
                    <a:pt x="335749" y="2082800"/>
                  </a:lnTo>
                  <a:lnTo>
                    <a:pt x="327177" y="2095500"/>
                  </a:lnTo>
                  <a:lnTo>
                    <a:pt x="327431" y="2095500"/>
                  </a:lnTo>
                  <a:lnTo>
                    <a:pt x="318579" y="2108200"/>
                  </a:lnTo>
                  <a:lnTo>
                    <a:pt x="318795" y="2108200"/>
                  </a:lnTo>
                  <a:lnTo>
                    <a:pt x="309841" y="2133600"/>
                  </a:lnTo>
                  <a:lnTo>
                    <a:pt x="310184" y="2133600"/>
                  </a:lnTo>
                  <a:lnTo>
                    <a:pt x="300939" y="2146300"/>
                  </a:lnTo>
                  <a:lnTo>
                    <a:pt x="301167" y="2146300"/>
                  </a:lnTo>
                  <a:lnTo>
                    <a:pt x="291833" y="2159000"/>
                  </a:lnTo>
                  <a:lnTo>
                    <a:pt x="292061" y="2159000"/>
                  </a:lnTo>
                  <a:lnTo>
                    <a:pt x="282727" y="2171700"/>
                  </a:lnTo>
                  <a:lnTo>
                    <a:pt x="282968" y="2171700"/>
                  </a:lnTo>
                  <a:lnTo>
                    <a:pt x="273634" y="2184400"/>
                  </a:lnTo>
                  <a:lnTo>
                    <a:pt x="273875" y="2184400"/>
                  </a:lnTo>
                  <a:lnTo>
                    <a:pt x="255397" y="2209800"/>
                  </a:lnTo>
                  <a:lnTo>
                    <a:pt x="255676" y="2209800"/>
                  </a:lnTo>
                  <a:lnTo>
                    <a:pt x="237807" y="2235200"/>
                  </a:lnTo>
                  <a:lnTo>
                    <a:pt x="221132" y="2247900"/>
                  </a:lnTo>
                  <a:lnTo>
                    <a:pt x="213359" y="2260600"/>
                  </a:lnTo>
                  <a:lnTo>
                    <a:pt x="213690" y="2260600"/>
                  </a:lnTo>
                  <a:lnTo>
                    <a:pt x="205968" y="2273300"/>
                  </a:lnTo>
                  <a:lnTo>
                    <a:pt x="199186" y="2273300"/>
                  </a:lnTo>
                  <a:lnTo>
                    <a:pt x="191757" y="2286000"/>
                  </a:lnTo>
                  <a:lnTo>
                    <a:pt x="192189" y="2286000"/>
                  </a:lnTo>
                  <a:lnTo>
                    <a:pt x="184848" y="2298700"/>
                  </a:lnTo>
                  <a:lnTo>
                    <a:pt x="178828" y="2298700"/>
                  </a:lnTo>
                  <a:lnTo>
                    <a:pt x="164541" y="2311400"/>
                  </a:lnTo>
                  <a:lnTo>
                    <a:pt x="226860" y="2311400"/>
                  </a:lnTo>
                  <a:lnTo>
                    <a:pt x="242976" y="2286000"/>
                  </a:lnTo>
                  <a:lnTo>
                    <a:pt x="251104" y="2273300"/>
                  </a:lnTo>
                  <a:lnTo>
                    <a:pt x="267830" y="2260600"/>
                  </a:lnTo>
                  <a:lnTo>
                    <a:pt x="285915" y="2235200"/>
                  </a:lnTo>
                  <a:lnTo>
                    <a:pt x="304660" y="2209800"/>
                  </a:lnTo>
                  <a:lnTo>
                    <a:pt x="323799" y="2184400"/>
                  </a:lnTo>
                  <a:lnTo>
                    <a:pt x="333362" y="2159000"/>
                  </a:lnTo>
                  <a:lnTo>
                    <a:pt x="342887" y="2146300"/>
                  </a:lnTo>
                  <a:lnTo>
                    <a:pt x="352120" y="2133600"/>
                  </a:lnTo>
                  <a:lnTo>
                    <a:pt x="361213" y="2108200"/>
                  </a:lnTo>
                  <a:lnTo>
                    <a:pt x="370065" y="2095500"/>
                  </a:lnTo>
                  <a:lnTo>
                    <a:pt x="378523" y="2082800"/>
                  </a:lnTo>
                  <a:lnTo>
                    <a:pt x="386588" y="2057400"/>
                  </a:lnTo>
                  <a:lnTo>
                    <a:pt x="394182" y="2032000"/>
                  </a:lnTo>
                  <a:lnTo>
                    <a:pt x="407733" y="1993900"/>
                  </a:lnTo>
                  <a:lnTo>
                    <a:pt x="413981" y="1968500"/>
                  </a:lnTo>
                  <a:lnTo>
                    <a:pt x="419785" y="1955800"/>
                  </a:lnTo>
                  <a:lnTo>
                    <a:pt x="425386" y="1930400"/>
                  </a:lnTo>
                  <a:lnTo>
                    <a:pt x="430682" y="1905000"/>
                  </a:lnTo>
                  <a:lnTo>
                    <a:pt x="435876" y="1879600"/>
                  </a:lnTo>
                  <a:lnTo>
                    <a:pt x="445858" y="1828800"/>
                  </a:lnTo>
                  <a:lnTo>
                    <a:pt x="450684" y="1803400"/>
                  </a:lnTo>
                  <a:lnTo>
                    <a:pt x="455637" y="1778000"/>
                  </a:lnTo>
                  <a:lnTo>
                    <a:pt x="460717" y="1739900"/>
                  </a:lnTo>
                  <a:lnTo>
                    <a:pt x="471385" y="1689100"/>
                  </a:lnTo>
                  <a:lnTo>
                    <a:pt x="476973" y="1651000"/>
                  </a:lnTo>
                  <a:lnTo>
                    <a:pt x="482942" y="1612900"/>
                  </a:lnTo>
                  <a:lnTo>
                    <a:pt x="485990" y="1600200"/>
                  </a:lnTo>
                  <a:lnTo>
                    <a:pt x="492213" y="1562100"/>
                  </a:lnTo>
                  <a:lnTo>
                    <a:pt x="495261" y="1536700"/>
                  </a:lnTo>
                  <a:lnTo>
                    <a:pt x="498436" y="1524000"/>
                  </a:lnTo>
                  <a:lnTo>
                    <a:pt x="507961" y="1447800"/>
                  </a:lnTo>
                  <a:lnTo>
                    <a:pt x="514311" y="1409700"/>
                  </a:lnTo>
                  <a:lnTo>
                    <a:pt x="527138" y="1308100"/>
                  </a:lnTo>
                  <a:lnTo>
                    <a:pt x="533869" y="1257300"/>
                  </a:lnTo>
                  <a:lnTo>
                    <a:pt x="540473" y="1206500"/>
                  </a:lnTo>
                  <a:lnTo>
                    <a:pt x="547331" y="1168400"/>
                  </a:lnTo>
                  <a:lnTo>
                    <a:pt x="561301" y="1066800"/>
                  </a:lnTo>
                  <a:lnTo>
                    <a:pt x="568413" y="1028700"/>
                  </a:lnTo>
                  <a:lnTo>
                    <a:pt x="575779" y="977900"/>
                  </a:lnTo>
                  <a:lnTo>
                    <a:pt x="579462" y="965200"/>
                  </a:lnTo>
                  <a:lnTo>
                    <a:pt x="583145" y="939800"/>
                  </a:lnTo>
                  <a:lnTo>
                    <a:pt x="586955" y="927100"/>
                  </a:lnTo>
                  <a:lnTo>
                    <a:pt x="590765" y="901700"/>
                  </a:lnTo>
                  <a:lnTo>
                    <a:pt x="598512" y="876300"/>
                  </a:lnTo>
                  <a:lnTo>
                    <a:pt x="606386" y="838200"/>
                  </a:lnTo>
                  <a:lnTo>
                    <a:pt x="614260" y="812800"/>
                  </a:lnTo>
                  <a:lnTo>
                    <a:pt x="622261" y="774700"/>
                  </a:lnTo>
                  <a:lnTo>
                    <a:pt x="638390" y="723900"/>
                  </a:lnTo>
                  <a:lnTo>
                    <a:pt x="638263" y="723900"/>
                  </a:lnTo>
                  <a:lnTo>
                    <a:pt x="655281" y="673100"/>
                  </a:lnTo>
                  <a:lnTo>
                    <a:pt x="655154" y="673100"/>
                  </a:lnTo>
                  <a:lnTo>
                    <a:pt x="663790" y="647700"/>
                  </a:lnTo>
                  <a:lnTo>
                    <a:pt x="663663" y="647700"/>
                  </a:lnTo>
                  <a:lnTo>
                    <a:pt x="672553" y="622300"/>
                  </a:lnTo>
                  <a:lnTo>
                    <a:pt x="672426" y="622300"/>
                  </a:lnTo>
                  <a:lnTo>
                    <a:pt x="681443" y="609600"/>
                  </a:lnTo>
                  <a:lnTo>
                    <a:pt x="690587" y="584200"/>
                  </a:lnTo>
                  <a:lnTo>
                    <a:pt x="690460" y="584200"/>
                  </a:lnTo>
                  <a:lnTo>
                    <a:pt x="699858" y="558800"/>
                  </a:lnTo>
                  <a:lnTo>
                    <a:pt x="709383" y="546100"/>
                  </a:lnTo>
                  <a:lnTo>
                    <a:pt x="729195" y="508000"/>
                  </a:lnTo>
                  <a:lnTo>
                    <a:pt x="728941" y="508000"/>
                  </a:lnTo>
                  <a:lnTo>
                    <a:pt x="739355" y="482600"/>
                  </a:lnTo>
                  <a:lnTo>
                    <a:pt x="738974" y="482600"/>
                  </a:lnTo>
                  <a:lnTo>
                    <a:pt x="749642" y="469900"/>
                  </a:lnTo>
                  <a:lnTo>
                    <a:pt x="749261" y="469900"/>
                  </a:lnTo>
                  <a:lnTo>
                    <a:pt x="760056" y="457200"/>
                  </a:lnTo>
                  <a:lnTo>
                    <a:pt x="759802" y="457200"/>
                  </a:lnTo>
                  <a:lnTo>
                    <a:pt x="770851" y="431800"/>
                  </a:lnTo>
                  <a:lnTo>
                    <a:pt x="770470" y="431800"/>
                  </a:lnTo>
                  <a:lnTo>
                    <a:pt x="781646" y="419100"/>
                  </a:lnTo>
                  <a:lnTo>
                    <a:pt x="781265" y="419100"/>
                  </a:lnTo>
                  <a:lnTo>
                    <a:pt x="792822" y="406400"/>
                  </a:lnTo>
                  <a:lnTo>
                    <a:pt x="792441" y="406400"/>
                  </a:lnTo>
                  <a:lnTo>
                    <a:pt x="803998" y="393700"/>
                  </a:lnTo>
                  <a:lnTo>
                    <a:pt x="803617" y="393700"/>
                  </a:lnTo>
                  <a:lnTo>
                    <a:pt x="815428" y="381000"/>
                  </a:lnTo>
                  <a:lnTo>
                    <a:pt x="815047" y="381000"/>
                  </a:lnTo>
                  <a:lnTo>
                    <a:pt x="826985" y="368300"/>
                  </a:lnTo>
                  <a:lnTo>
                    <a:pt x="826477" y="368300"/>
                  </a:lnTo>
                  <a:lnTo>
                    <a:pt x="838669" y="355600"/>
                  </a:lnTo>
                  <a:lnTo>
                    <a:pt x="838161" y="355600"/>
                  </a:lnTo>
                  <a:lnTo>
                    <a:pt x="862672" y="330200"/>
                  </a:lnTo>
                  <a:lnTo>
                    <a:pt x="862037" y="330200"/>
                  </a:lnTo>
                  <a:lnTo>
                    <a:pt x="887056" y="317500"/>
                  </a:lnTo>
                  <a:lnTo>
                    <a:pt x="886421" y="317500"/>
                  </a:lnTo>
                  <a:lnTo>
                    <a:pt x="911821" y="292100"/>
                  </a:lnTo>
                  <a:lnTo>
                    <a:pt x="923505" y="292100"/>
                  </a:lnTo>
                  <a:lnTo>
                    <a:pt x="935443" y="279400"/>
                  </a:lnTo>
                  <a:lnTo>
                    <a:pt x="935062" y="279400"/>
                  </a:lnTo>
                  <a:lnTo>
                    <a:pt x="946746" y="266700"/>
                  </a:lnTo>
                  <a:lnTo>
                    <a:pt x="957033" y="266700"/>
                  </a:lnTo>
                  <a:lnTo>
                    <a:pt x="968463" y="254000"/>
                  </a:lnTo>
                  <a:close/>
                </a:path>
                <a:path w="4465320" h="2413000">
                  <a:moveTo>
                    <a:pt x="1039964" y="228600"/>
                  </a:moveTo>
                  <a:lnTo>
                    <a:pt x="938618" y="228600"/>
                  </a:lnTo>
                  <a:lnTo>
                    <a:pt x="914234" y="254000"/>
                  </a:lnTo>
                  <a:lnTo>
                    <a:pt x="978369" y="254000"/>
                  </a:lnTo>
                  <a:lnTo>
                    <a:pt x="1002118" y="241300"/>
                  </a:lnTo>
                  <a:lnTo>
                    <a:pt x="1025994" y="241300"/>
                  </a:lnTo>
                  <a:lnTo>
                    <a:pt x="1039964" y="228600"/>
                  </a:lnTo>
                  <a:close/>
                </a:path>
                <a:path w="4465320" h="2413000">
                  <a:moveTo>
                    <a:pt x="1086573" y="215900"/>
                  </a:moveTo>
                  <a:lnTo>
                    <a:pt x="963002" y="215900"/>
                  </a:lnTo>
                  <a:lnTo>
                    <a:pt x="950556" y="228600"/>
                  </a:lnTo>
                  <a:lnTo>
                    <a:pt x="1069682" y="228600"/>
                  </a:lnTo>
                  <a:lnTo>
                    <a:pt x="1086573" y="215900"/>
                  </a:lnTo>
                  <a:close/>
                </a:path>
                <a:path w="4465320" h="2413000">
                  <a:moveTo>
                    <a:pt x="1146898" y="203200"/>
                  </a:moveTo>
                  <a:lnTo>
                    <a:pt x="1001102" y="203200"/>
                  </a:lnTo>
                  <a:lnTo>
                    <a:pt x="987640" y="215900"/>
                  </a:lnTo>
                  <a:lnTo>
                    <a:pt x="1134833" y="215900"/>
                  </a:lnTo>
                  <a:lnTo>
                    <a:pt x="1146898" y="203200"/>
                  </a:lnTo>
                  <a:close/>
                </a:path>
                <a:path w="4465320" h="2413000">
                  <a:moveTo>
                    <a:pt x="1220304" y="190500"/>
                  </a:moveTo>
                  <a:lnTo>
                    <a:pt x="1029169" y="190500"/>
                  </a:lnTo>
                  <a:lnTo>
                    <a:pt x="1014818" y="203200"/>
                  </a:lnTo>
                  <a:lnTo>
                    <a:pt x="1203921" y="203200"/>
                  </a:lnTo>
                  <a:lnTo>
                    <a:pt x="1220304" y="190500"/>
                  </a:lnTo>
                  <a:close/>
                </a:path>
                <a:path w="4465320" h="2413000">
                  <a:moveTo>
                    <a:pt x="1308823" y="177800"/>
                  </a:moveTo>
                  <a:lnTo>
                    <a:pt x="1077810" y="177800"/>
                  </a:lnTo>
                  <a:lnTo>
                    <a:pt x="1060538" y="190500"/>
                  </a:lnTo>
                  <a:lnTo>
                    <a:pt x="1272374" y="190500"/>
                  </a:lnTo>
                  <a:lnTo>
                    <a:pt x="1308823" y="177800"/>
                  </a:lnTo>
                  <a:close/>
                </a:path>
                <a:path w="4465320" h="2413000">
                  <a:moveTo>
                    <a:pt x="1416519" y="165100"/>
                  </a:moveTo>
                  <a:lnTo>
                    <a:pt x="1139659" y="165100"/>
                  </a:lnTo>
                  <a:lnTo>
                    <a:pt x="1127340" y="177800"/>
                  </a:lnTo>
                  <a:lnTo>
                    <a:pt x="1381467" y="177800"/>
                  </a:lnTo>
                  <a:lnTo>
                    <a:pt x="1416519" y="165100"/>
                  </a:lnTo>
                  <a:close/>
                </a:path>
                <a:path w="4465320" h="2413000">
                  <a:moveTo>
                    <a:pt x="1517230" y="152400"/>
                  </a:moveTo>
                  <a:lnTo>
                    <a:pt x="1214716" y="152400"/>
                  </a:lnTo>
                  <a:lnTo>
                    <a:pt x="1198206" y="165100"/>
                  </a:lnTo>
                  <a:lnTo>
                    <a:pt x="1492846" y="165100"/>
                  </a:lnTo>
                  <a:lnTo>
                    <a:pt x="1517230" y="152400"/>
                  </a:lnTo>
                  <a:close/>
                </a:path>
                <a:path w="4465320" h="2413000">
                  <a:moveTo>
                    <a:pt x="4349694" y="13393"/>
                  </a:moveTo>
                  <a:lnTo>
                    <a:pt x="1555076" y="114300"/>
                  </a:lnTo>
                  <a:lnTo>
                    <a:pt x="1512912" y="114300"/>
                  </a:lnTo>
                  <a:lnTo>
                    <a:pt x="1501355" y="127000"/>
                  </a:lnTo>
                  <a:lnTo>
                    <a:pt x="1412074" y="127000"/>
                  </a:lnTo>
                  <a:lnTo>
                    <a:pt x="1376895" y="139700"/>
                  </a:lnTo>
                  <a:lnTo>
                    <a:pt x="1303870" y="139700"/>
                  </a:lnTo>
                  <a:lnTo>
                    <a:pt x="1267167" y="152400"/>
                  </a:lnTo>
                  <a:lnTo>
                    <a:pt x="1556981" y="152400"/>
                  </a:lnTo>
                  <a:lnTo>
                    <a:pt x="4351091" y="51493"/>
                  </a:lnTo>
                  <a:lnTo>
                    <a:pt x="4349694" y="13393"/>
                  </a:lnTo>
                  <a:close/>
                </a:path>
                <a:path w="4465320" h="2413000">
                  <a:moveTo>
                    <a:pt x="4406988" y="12700"/>
                  </a:moveTo>
                  <a:lnTo>
                    <a:pt x="4368888" y="12700"/>
                  </a:lnTo>
                  <a:lnTo>
                    <a:pt x="4370285" y="50800"/>
                  </a:lnTo>
                  <a:lnTo>
                    <a:pt x="4351091" y="51493"/>
                  </a:lnTo>
                  <a:lnTo>
                    <a:pt x="4351997" y="76200"/>
                  </a:lnTo>
                  <a:lnTo>
                    <a:pt x="4464773" y="25400"/>
                  </a:lnTo>
                  <a:lnTo>
                    <a:pt x="4406988" y="12700"/>
                  </a:lnTo>
                  <a:close/>
                </a:path>
                <a:path w="4465320" h="2413000">
                  <a:moveTo>
                    <a:pt x="4368888" y="12700"/>
                  </a:moveTo>
                  <a:lnTo>
                    <a:pt x="4349694" y="13393"/>
                  </a:lnTo>
                  <a:lnTo>
                    <a:pt x="4351091" y="51493"/>
                  </a:lnTo>
                  <a:lnTo>
                    <a:pt x="4370285" y="50800"/>
                  </a:lnTo>
                  <a:lnTo>
                    <a:pt x="4368888" y="12700"/>
                  </a:lnTo>
                  <a:close/>
                </a:path>
                <a:path w="4465320" h="2413000">
                  <a:moveTo>
                    <a:pt x="4349203" y="0"/>
                  </a:moveTo>
                  <a:lnTo>
                    <a:pt x="4349694" y="13393"/>
                  </a:lnTo>
                  <a:lnTo>
                    <a:pt x="4368888" y="12700"/>
                  </a:lnTo>
                  <a:lnTo>
                    <a:pt x="4406988" y="12700"/>
                  </a:lnTo>
                  <a:lnTo>
                    <a:pt x="4349203" y="0"/>
                  </a:lnTo>
                  <a:close/>
                </a:path>
              </a:pathLst>
            </a:custGeom>
            <a:solidFill>
              <a:srgbClr val="909CA8"/>
            </a:solidFill>
          </p:spPr>
          <p:txBody>
            <a:bodyPr wrap="square" lIns="0" tIns="0" rIns="0" bIns="0" rtlCol="0"/>
            <a:lstStyle/>
            <a:p>
              <a:endParaRPr/>
            </a:p>
          </p:txBody>
        </p:sp>
        <p:sp>
          <p:nvSpPr>
            <p:cNvPr id="45" name="object 45"/>
            <p:cNvSpPr/>
            <p:nvPr/>
          </p:nvSpPr>
          <p:spPr>
            <a:xfrm>
              <a:off x="822502" y="3918000"/>
              <a:ext cx="4438015" cy="2057400"/>
            </a:xfrm>
            <a:custGeom>
              <a:avLst/>
              <a:gdLst/>
              <a:ahLst/>
              <a:cxnLst/>
              <a:rect l="l" t="t" r="r" b="b"/>
              <a:pathLst>
                <a:path w="4438015" h="2057400">
                  <a:moveTo>
                    <a:pt x="471754" y="1981200"/>
                  </a:moveTo>
                  <a:lnTo>
                    <a:pt x="267182" y="1981200"/>
                  </a:lnTo>
                  <a:lnTo>
                    <a:pt x="0" y="2032000"/>
                  </a:lnTo>
                  <a:lnTo>
                    <a:pt x="5486" y="2057400"/>
                  </a:lnTo>
                  <a:lnTo>
                    <a:pt x="272986" y="2019300"/>
                  </a:lnTo>
                  <a:lnTo>
                    <a:pt x="320687" y="2019300"/>
                  </a:lnTo>
                  <a:lnTo>
                    <a:pt x="348322" y="2006600"/>
                  </a:lnTo>
                  <a:lnTo>
                    <a:pt x="408787" y="1993900"/>
                  </a:lnTo>
                  <a:lnTo>
                    <a:pt x="440258" y="1993900"/>
                  </a:lnTo>
                  <a:lnTo>
                    <a:pt x="471754" y="1981200"/>
                  </a:lnTo>
                  <a:close/>
                </a:path>
                <a:path w="4438015" h="2057400">
                  <a:moveTo>
                    <a:pt x="532333" y="1968500"/>
                  </a:moveTo>
                  <a:lnTo>
                    <a:pt x="340931" y="1968500"/>
                  </a:lnTo>
                  <a:lnTo>
                    <a:pt x="326809" y="1981200"/>
                  </a:lnTo>
                  <a:lnTo>
                    <a:pt x="502615" y="1981200"/>
                  </a:lnTo>
                  <a:lnTo>
                    <a:pt x="532333" y="1968500"/>
                  </a:lnTo>
                  <a:close/>
                </a:path>
                <a:path w="4438015" h="2057400">
                  <a:moveTo>
                    <a:pt x="585292" y="1955800"/>
                  </a:moveTo>
                  <a:lnTo>
                    <a:pt x="401180" y="1955800"/>
                  </a:lnTo>
                  <a:lnTo>
                    <a:pt x="340804" y="1968500"/>
                  </a:lnTo>
                  <a:lnTo>
                    <a:pt x="572973" y="1968500"/>
                  </a:lnTo>
                  <a:lnTo>
                    <a:pt x="585292" y="1955800"/>
                  </a:lnTo>
                  <a:close/>
                </a:path>
                <a:path w="4438015" h="2057400">
                  <a:moveTo>
                    <a:pt x="639267" y="1943100"/>
                  </a:moveTo>
                  <a:lnTo>
                    <a:pt x="464007" y="1943100"/>
                  </a:lnTo>
                  <a:lnTo>
                    <a:pt x="432574" y="1955800"/>
                  </a:lnTo>
                  <a:lnTo>
                    <a:pt x="632917" y="1955800"/>
                  </a:lnTo>
                  <a:lnTo>
                    <a:pt x="639267" y="1943100"/>
                  </a:lnTo>
                  <a:close/>
                </a:path>
                <a:path w="4438015" h="2057400">
                  <a:moveTo>
                    <a:pt x="1506550" y="1790700"/>
                  </a:moveTo>
                  <a:lnTo>
                    <a:pt x="1267536" y="1790700"/>
                  </a:lnTo>
                  <a:lnTo>
                    <a:pt x="1232865" y="1803400"/>
                  </a:lnTo>
                  <a:lnTo>
                    <a:pt x="642950" y="1905000"/>
                  </a:lnTo>
                  <a:lnTo>
                    <a:pt x="636219" y="1905000"/>
                  </a:lnTo>
                  <a:lnTo>
                    <a:pt x="631012" y="1917700"/>
                  </a:lnTo>
                  <a:lnTo>
                    <a:pt x="577291" y="1917700"/>
                  </a:lnTo>
                  <a:lnTo>
                    <a:pt x="564845" y="1930400"/>
                  </a:lnTo>
                  <a:lnTo>
                    <a:pt x="524332" y="1930400"/>
                  </a:lnTo>
                  <a:lnTo>
                    <a:pt x="494741" y="1943100"/>
                  </a:lnTo>
                  <a:lnTo>
                    <a:pt x="650443" y="1943100"/>
                  </a:lnTo>
                  <a:lnTo>
                    <a:pt x="1239596" y="1841500"/>
                  </a:lnTo>
                  <a:lnTo>
                    <a:pt x="1274013" y="1828800"/>
                  </a:lnTo>
                  <a:lnTo>
                    <a:pt x="1338402" y="1828800"/>
                  </a:lnTo>
                  <a:lnTo>
                    <a:pt x="1368755" y="1816100"/>
                  </a:lnTo>
                  <a:lnTo>
                    <a:pt x="1426286" y="1816100"/>
                  </a:lnTo>
                  <a:lnTo>
                    <a:pt x="1453718" y="1803400"/>
                  </a:lnTo>
                  <a:lnTo>
                    <a:pt x="1480515" y="1803400"/>
                  </a:lnTo>
                  <a:lnTo>
                    <a:pt x="1506550" y="1790700"/>
                  </a:lnTo>
                  <a:close/>
                </a:path>
                <a:path w="4438015" h="2057400">
                  <a:moveTo>
                    <a:pt x="1581607" y="1778000"/>
                  </a:moveTo>
                  <a:lnTo>
                    <a:pt x="1362913" y="1778000"/>
                  </a:lnTo>
                  <a:lnTo>
                    <a:pt x="1332433" y="1790700"/>
                  </a:lnTo>
                  <a:lnTo>
                    <a:pt x="1532077" y="1790700"/>
                  </a:lnTo>
                  <a:lnTo>
                    <a:pt x="1581607" y="1778000"/>
                  </a:lnTo>
                  <a:close/>
                </a:path>
                <a:path w="4438015" h="2057400">
                  <a:moveTo>
                    <a:pt x="1630502" y="1765300"/>
                  </a:moveTo>
                  <a:lnTo>
                    <a:pt x="1447749" y="1765300"/>
                  </a:lnTo>
                  <a:lnTo>
                    <a:pt x="1420444" y="1778000"/>
                  </a:lnTo>
                  <a:lnTo>
                    <a:pt x="1606118" y="1778000"/>
                  </a:lnTo>
                  <a:lnTo>
                    <a:pt x="1630502" y="1765300"/>
                  </a:lnTo>
                  <a:close/>
                </a:path>
                <a:path w="4438015" h="2057400">
                  <a:moveTo>
                    <a:pt x="2795092" y="304800"/>
                  </a:moveTo>
                  <a:lnTo>
                    <a:pt x="2700477" y="304800"/>
                  </a:lnTo>
                  <a:lnTo>
                    <a:pt x="2686380" y="317500"/>
                  </a:lnTo>
                  <a:lnTo>
                    <a:pt x="2671648" y="330200"/>
                  </a:lnTo>
                  <a:lnTo>
                    <a:pt x="2655519" y="342900"/>
                  </a:lnTo>
                  <a:lnTo>
                    <a:pt x="2622499" y="355600"/>
                  </a:lnTo>
                  <a:lnTo>
                    <a:pt x="2558110" y="406400"/>
                  </a:lnTo>
                  <a:lnTo>
                    <a:pt x="2510739" y="444500"/>
                  </a:lnTo>
                  <a:lnTo>
                    <a:pt x="2495118" y="469900"/>
                  </a:lnTo>
                  <a:lnTo>
                    <a:pt x="2479497" y="482600"/>
                  </a:lnTo>
                  <a:lnTo>
                    <a:pt x="2464003" y="508000"/>
                  </a:lnTo>
                  <a:lnTo>
                    <a:pt x="2448636" y="520700"/>
                  </a:lnTo>
                  <a:lnTo>
                    <a:pt x="2433015" y="546100"/>
                  </a:lnTo>
                  <a:lnTo>
                    <a:pt x="2417521" y="571500"/>
                  </a:lnTo>
                  <a:lnTo>
                    <a:pt x="2402154" y="596900"/>
                  </a:lnTo>
                  <a:lnTo>
                    <a:pt x="2394280" y="609600"/>
                  </a:lnTo>
                  <a:lnTo>
                    <a:pt x="2386279" y="622300"/>
                  </a:lnTo>
                  <a:lnTo>
                    <a:pt x="2378532" y="635000"/>
                  </a:lnTo>
                  <a:lnTo>
                    <a:pt x="2362784" y="673100"/>
                  </a:lnTo>
                  <a:lnTo>
                    <a:pt x="2354910" y="685800"/>
                  </a:lnTo>
                  <a:lnTo>
                    <a:pt x="2339289" y="723900"/>
                  </a:lnTo>
                  <a:lnTo>
                    <a:pt x="2323541" y="762000"/>
                  </a:lnTo>
                  <a:lnTo>
                    <a:pt x="2307920" y="800100"/>
                  </a:lnTo>
                  <a:lnTo>
                    <a:pt x="2292426" y="838200"/>
                  </a:lnTo>
                  <a:lnTo>
                    <a:pt x="2277059" y="889000"/>
                  </a:lnTo>
                  <a:lnTo>
                    <a:pt x="2261692" y="927100"/>
                  </a:lnTo>
                  <a:lnTo>
                    <a:pt x="2246579" y="965200"/>
                  </a:lnTo>
                  <a:lnTo>
                    <a:pt x="2231593" y="1003300"/>
                  </a:lnTo>
                  <a:lnTo>
                    <a:pt x="2216988" y="1041400"/>
                  </a:lnTo>
                  <a:lnTo>
                    <a:pt x="2202637" y="1079500"/>
                  </a:lnTo>
                  <a:lnTo>
                    <a:pt x="2195525" y="1104900"/>
                  </a:lnTo>
                  <a:lnTo>
                    <a:pt x="2188413" y="1117600"/>
                  </a:lnTo>
                  <a:lnTo>
                    <a:pt x="2181555" y="1130300"/>
                  </a:lnTo>
                  <a:lnTo>
                    <a:pt x="2174824" y="1155700"/>
                  </a:lnTo>
                  <a:lnTo>
                    <a:pt x="2168093" y="1168400"/>
                  </a:lnTo>
                  <a:lnTo>
                    <a:pt x="2161489" y="1181100"/>
                  </a:lnTo>
                  <a:lnTo>
                    <a:pt x="2148789" y="1206500"/>
                  </a:lnTo>
                  <a:lnTo>
                    <a:pt x="2136724" y="1231900"/>
                  </a:lnTo>
                  <a:lnTo>
                    <a:pt x="2114626" y="1295400"/>
                  </a:lnTo>
                  <a:lnTo>
                    <a:pt x="2104212" y="1308100"/>
                  </a:lnTo>
                  <a:lnTo>
                    <a:pt x="2084400" y="1358899"/>
                  </a:lnTo>
                  <a:lnTo>
                    <a:pt x="2084527" y="1358899"/>
                  </a:lnTo>
                  <a:lnTo>
                    <a:pt x="2074494" y="1384299"/>
                  </a:lnTo>
                  <a:lnTo>
                    <a:pt x="2064461" y="1396999"/>
                  </a:lnTo>
                  <a:lnTo>
                    <a:pt x="2064715" y="1396999"/>
                  </a:lnTo>
                  <a:lnTo>
                    <a:pt x="2054301" y="1422399"/>
                  </a:lnTo>
                  <a:lnTo>
                    <a:pt x="2054555" y="1422399"/>
                  </a:lnTo>
                  <a:lnTo>
                    <a:pt x="2043633" y="1435099"/>
                  </a:lnTo>
                  <a:lnTo>
                    <a:pt x="2044014" y="1435099"/>
                  </a:lnTo>
                  <a:lnTo>
                    <a:pt x="2032584" y="1460499"/>
                  </a:lnTo>
                  <a:lnTo>
                    <a:pt x="2032965" y="1460499"/>
                  </a:lnTo>
                  <a:lnTo>
                    <a:pt x="2020773" y="1473199"/>
                  </a:lnTo>
                  <a:lnTo>
                    <a:pt x="2021281" y="1473199"/>
                  </a:lnTo>
                  <a:lnTo>
                    <a:pt x="2008327" y="1498599"/>
                  </a:lnTo>
                  <a:lnTo>
                    <a:pt x="2008835" y="1498599"/>
                  </a:lnTo>
                  <a:lnTo>
                    <a:pt x="1994738" y="1511299"/>
                  </a:lnTo>
                  <a:lnTo>
                    <a:pt x="1995373" y="1511299"/>
                  </a:lnTo>
                  <a:lnTo>
                    <a:pt x="1980133" y="1523999"/>
                  </a:lnTo>
                  <a:lnTo>
                    <a:pt x="1980641" y="1523999"/>
                  </a:lnTo>
                  <a:lnTo>
                    <a:pt x="1964512" y="1536699"/>
                  </a:lnTo>
                  <a:lnTo>
                    <a:pt x="1965147" y="1536699"/>
                  </a:lnTo>
                  <a:lnTo>
                    <a:pt x="1948383" y="1562099"/>
                  </a:lnTo>
                  <a:lnTo>
                    <a:pt x="1948891" y="1562099"/>
                  </a:lnTo>
                  <a:lnTo>
                    <a:pt x="1931619" y="1574799"/>
                  </a:lnTo>
                  <a:lnTo>
                    <a:pt x="1932127" y="1574799"/>
                  </a:lnTo>
                  <a:lnTo>
                    <a:pt x="1914220" y="1587499"/>
                  </a:lnTo>
                  <a:lnTo>
                    <a:pt x="1914728" y="1587499"/>
                  </a:lnTo>
                  <a:lnTo>
                    <a:pt x="1896186" y="1600199"/>
                  </a:lnTo>
                  <a:lnTo>
                    <a:pt x="1896821" y="1600199"/>
                  </a:lnTo>
                  <a:lnTo>
                    <a:pt x="1877771" y="1612899"/>
                  </a:lnTo>
                  <a:lnTo>
                    <a:pt x="1878279" y="1612899"/>
                  </a:lnTo>
                  <a:lnTo>
                    <a:pt x="1858721" y="1625599"/>
                  </a:lnTo>
                  <a:lnTo>
                    <a:pt x="1859229" y="1625599"/>
                  </a:lnTo>
                  <a:lnTo>
                    <a:pt x="1839163" y="1638300"/>
                  </a:lnTo>
                  <a:lnTo>
                    <a:pt x="1839925" y="1638300"/>
                  </a:lnTo>
                  <a:lnTo>
                    <a:pt x="1798396" y="1663700"/>
                  </a:lnTo>
                  <a:lnTo>
                    <a:pt x="1799285" y="1663700"/>
                  </a:lnTo>
                  <a:lnTo>
                    <a:pt x="1755851" y="1676400"/>
                  </a:lnTo>
                  <a:lnTo>
                    <a:pt x="1756486" y="1676400"/>
                  </a:lnTo>
                  <a:lnTo>
                    <a:pt x="1711401" y="1701800"/>
                  </a:lnTo>
                  <a:lnTo>
                    <a:pt x="1712036" y="1701800"/>
                  </a:lnTo>
                  <a:lnTo>
                    <a:pt x="1665300" y="1714500"/>
                  </a:lnTo>
                  <a:lnTo>
                    <a:pt x="1665808" y="1714500"/>
                  </a:lnTo>
                  <a:lnTo>
                    <a:pt x="1642186" y="1727200"/>
                  </a:lnTo>
                  <a:lnTo>
                    <a:pt x="1619707" y="1727200"/>
                  </a:lnTo>
                  <a:lnTo>
                    <a:pt x="1595958" y="1739900"/>
                  </a:lnTo>
                  <a:lnTo>
                    <a:pt x="1573225" y="1739900"/>
                  </a:lnTo>
                  <a:lnTo>
                    <a:pt x="1524203" y="1752600"/>
                  </a:lnTo>
                  <a:lnTo>
                    <a:pt x="1524711" y="1752600"/>
                  </a:lnTo>
                  <a:lnTo>
                    <a:pt x="1499565" y="1765300"/>
                  </a:lnTo>
                  <a:lnTo>
                    <a:pt x="1654632" y="1765300"/>
                  </a:lnTo>
                  <a:lnTo>
                    <a:pt x="1678762" y="1752600"/>
                  </a:lnTo>
                  <a:lnTo>
                    <a:pt x="1726006" y="1727200"/>
                  </a:lnTo>
                  <a:lnTo>
                    <a:pt x="1771853" y="1714500"/>
                  </a:lnTo>
                  <a:lnTo>
                    <a:pt x="1816049" y="1689100"/>
                  </a:lnTo>
                  <a:lnTo>
                    <a:pt x="1858467" y="1663700"/>
                  </a:lnTo>
                  <a:lnTo>
                    <a:pt x="1918792" y="1625599"/>
                  </a:lnTo>
                  <a:lnTo>
                    <a:pt x="1956384" y="1600199"/>
                  </a:lnTo>
                  <a:lnTo>
                    <a:pt x="1991563" y="1574799"/>
                  </a:lnTo>
                  <a:lnTo>
                    <a:pt x="2008327" y="1549399"/>
                  </a:lnTo>
                  <a:lnTo>
                    <a:pt x="2024075" y="1536699"/>
                  </a:lnTo>
                  <a:lnTo>
                    <a:pt x="2038807" y="1511299"/>
                  </a:lnTo>
                  <a:lnTo>
                    <a:pt x="2052396" y="1498599"/>
                  </a:lnTo>
                  <a:lnTo>
                    <a:pt x="2064969" y="1473199"/>
                  </a:lnTo>
                  <a:lnTo>
                    <a:pt x="2076780" y="1460499"/>
                  </a:lnTo>
                  <a:lnTo>
                    <a:pt x="2087956" y="1435099"/>
                  </a:lnTo>
                  <a:lnTo>
                    <a:pt x="2098751" y="1422399"/>
                  </a:lnTo>
                  <a:lnTo>
                    <a:pt x="2109038" y="1396999"/>
                  </a:lnTo>
                  <a:lnTo>
                    <a:pt x="2119071" y="1371599"/>
                  </a:lnTo>
                  <a:lnTo>
                    <a:pt x="2129231" y="1346199"/>
                  </a:lnTo>
                  <a:lnTo>
                    <a:pt x="2139264" y="1333499"/>
                  </a:lnTo>
                  <a:lnTo>
                    <a:pt x="2149678" y="1308100"/>
                  </a:lnTo>
                  <a:lnTo>
                    <a:pt x="2171649" y="1257300"/>
                  </a:lnTo>
                  <a:lnTo>
                    <a:pt x="2183587" y="1219200"/>
                  </a:lnTo>
                  <a:lnTo>
                    <a:pt x="2196287" y="1193800"/>
                  </a:lnTo>
                  <a:lnTo>
                    <a:pt x="2203018" y="1181100"/>
                  </a:lnTo>
                  <a:lnTo>
                    <a:pt x="2209876" y="1168400"/>
                  </a:lnTo>
                  <a:lnTo>
                    <a:pt x="2216861" y="1143000"/>
                  </a:lnTo>
                  <a:lnTo>
                    <a:pt x="2223846" y="1130300"/>
                  </a:lnTo>
                  <a:lnTo>
                    <a:pt x="2230958" y="1117600"/>
                  </a:lnTo>
                  <a:lnTo>
                    <a:pt x="2238070" y="1092200"/>
                  </a:lnTo>
                  <a:lnTo>
                    <a:pt x="2252675" y="1054100"/>
                  </a:lnTo>
                  <a:lnTo>
                    <a:pt x="2282266" y="977900"/>
                  </a:lnTo>
                  <a:lnTo>
                    <a:pt x="2312746" y="901700"/>
                  </a:lnTo>
                  <a:lnTo>
                    <a:pt x="2328113" y="850900"/>
                  </a:lnTo>
                  <a:lnTo>
                    <a:pt x="2331859" y="850900"/>
                  </a:lnTo>
                  <a:lnTo>
                    <a:pt x="2343480" y="812800"/>
                  </a:lnTo>
                  <a:lnTo>
                    <a:pt x="2358974" y="774700"/>
                  </a:lnTo>
                  <a:lnTo>
                    <a:pt x="2374468" y="736600"/>
                  </a:lnTo>
                  <a:lnTo>
                    <a:pt x="2389835" y="711200"/>
                  </a:lnTo>
                  <a:lnTo>
                    <a:pt x="2397455" y="685800"/>
                  </a:lnTo>
                  <a:lnTo>
                    <a:pt x="2405075" y="673100"/>
                  </a:lnTo>
                  <a:lnTo>
                    <a:pt x="2412695" y="660400"/>
                  </a:lnTo>
                  <a:lnTo>
                    <a:pt x="2420188" y="647700"/>
                  </a:lnTo>
                  <a:lnTo>
                    <a:pt x="2420061" y="647700"/>
                  </a:lnTo>
                  <a:lnTo>
                    <a:pt x="2427681" y="622300"/>
                  </a:lnTo>
                  <a:lnTo>
                    <a:pt x="2435174" y="609600"/>
                  </a:lnTo>
                  <a:lnTo>
                    <a:pt x="2434920" y="609600"/>
                  </a:lnTo>
                  <a:lnTo>
                    <a:pt x="2450033" y="584200"/>
                  </a:lnTo>
                  <a:lnTo>
                    <a:pt x="2457272" y="584200"/>
                  </a:lnTo>
                  <a:lnTo>
                    <a:pt x="2464892" y="571500"/>
                  </a:lnTo>
                  <a:lnTo>
                    <a:pt x="2464511" y="571500"/>
                  </a:lnTo>
                  <a:lnTo>
                    <a:pt x="2479624" y="546100"/>
                  </a:lnTo>
                  <a:lnTo>
                    <a:pt x="2479243" y="546100"/>
                  </a:lnTo>
                  <a:lnTo>
                    <a:pt x="2494229" y="520700"/>
                  </a:lnTo>
                  <a:lnTo>
                    <a:pt x="2501404" y="520700"/>
                  </a:lnTo>
                  <a:lnTo>
                    <a:pt x="2508961" y="508000"/>
                  </a:lnTo>
                  <a:lnTo>
                    <a:pt x="2508453" y="508000"/>
                  </a:lnTo>
                  <a:lnTo>
                    <a:pt x="2523566" y="495300"/>
                  </a:lnTo>
                  <a:lnTo>
                    <a:pt x="2523058" y="495300"/>
                  </a:lnTo>
                  <a:lnTo>
                    <a:pt x="2538171" y="482600"/>
                  </a:lnTo>
                  <a:lnTo>
                    <a:pt x="2537790" y="482600"/>
                  </a:lnTo>
                  <a:lnTo>
                    <a:pt x="2553030" y="457200"/>
                  </a:lnTo>
                  <a:lnTo>
                    <a:pt x="2552522" y="457200"/>
                  </a:lnTo>
                  <a:lnTo>
                    <a:pt x="2567762" y="444500"/>
                  </a:lnTo>
                  <a:lnTo>
                    <a:pt x="2567254" y="444500"/>
                  </a:lnTo>
                  <a:lnTo>
                    <a:pt x="2582748" y="431800"/>
                  </a:lnTo>
                  <a:lnTo>
                    <a:pt x="2582240" y="431800"/>
                  </a:lnTo>
                  <a:lnTo>
                    <a:pt x="2597734" y="419100"/>
                  </a:lnTo>
                  <a:lnTo>
                    <a:pt x="2597353" y="419100"/>
                  </a:lnTo>
                  <a:lnTo>
                    <a:pt x="2612974" y="406400"/>
                  </a:lnTo>
                  <a:lnTo>
                    <a:pt x="2628404" y="406400"/>
                  </a:lnTo>
                  <a:lnTo>
                    <a:pt x="2644343" y="393700"/>
                  </a:lnTo>
                  <a:lnTo>
                    <a:pt x="2643962" y="393700"/>
                  </a:lnTo>
                  <a:lnTo>
                    <a:pt x="2676601" y="368300"/>
                  </a:lnTo>
                  <a:lnTo>
                    <a:pt x="2692222" y="355600"/>
                  </a:lnTo>
                  <a:lnTo>
                    <a:pt x="2705938" y="355600"/>
                  </a:lnTo>
                  <a:lnTo>
                    <a:pt x="2719527" y="342900"/>
                  </a:lnTo>
                  <a:lnTo>
                    <a:pt x="2719146" y="342900"/>
                  </a:lnTo>
                  <a:lnTo>
                    <a:pt x="2731973" y="330200"/>
                  </a:lnTo>
                  <a:lnTo>
                    <a:pt x="2755087" y="330200"/>
                  </a:lnTo>
                  <a:lnTo>
                    <a:pt x="2768041" y="317500"/>
                  </a:lnTo>
                  <a:lnTo>
                    <a:pt x="2780360" y="317500"/>
                  </a:lnTo>
                  <a:lnTo>
                    <a:pt x="2795092" y="304800"/>
                  </a:lnTo>
                  <a:close/>
                </a:path>
                <a:path w="4438015" h="2057400">
                  <a:moveTo>
                    <a:pt x="2331859" y="850900"/>
                  </a:moveTo>
                  <a:lnTo>
                    <a:pt x="2328113" y="850900"/>
                  </a:lnTo>
                  <a:lnTo>
                    <a:pt x="2327986" y="863600"/>
                  </a:lnTo>
                  <a:lnTo>
                    <a:pt x="2331859" y="850900"/>
                  </a:lnTo>
                  <a:close/>
                </a:path>
                <a:path w="4438015" h="2057400">
                  <a:moveTo>
                    <a:pt x="2457272" y="584200"/>
                  </a:moveTo>
                  <a:lnTo>
                    <a:pt x="2450033" y="584200"/>
                  </a:lnTo>
                  <a:lnTo>
                    <a:pt x="2449652" y="596900"/>
                  </a:lnTo>
                  <a:lnTo>
                    <a:pt x="2457272" y="584200"/>
                  </a:lnTo>
                  <a:close/>
                </a:path>
                <a:path w="4438015" h="2057400">
                  <a:moveTo>
                    <a:pt x="2501404" y="520700"/>
                  </a:moveTo>
                  <a:lnTo>
                    <a:pt x="2494229" y="520700"/>
                  </a:lnTo>
                  <a:lnTo>
                    <a:pt x="2493848" y="533400"/>
                  </a:lnTo>
                  <a:lnTo>
                    <a:pt x="2501404" y="520700"/>
                  </a:lnTo>
                  <a:close/>
                </a:path>
                <a:path w="4438015" h="2057400">
                  <a:moveTo>
                    <a:pt x="2628404" y="406400"/>
                  </a:moveTo>
                  <a:lnTo>
                    <a:pt x="2612974" y="406400"/>
                  </a:lnTo>
                  <a:lnTo>
                    <a:pt x="2612466" y="419100"/>
                  </a:lnTo>
                  <a:lnTo>
                    <a:pt x="2628404" y="406400"/>
                  </a:lnTo>
                  <a:close/>
                </a:path>
                <a:path w="4438015" h="2057400">
                  <a:moveTo>
                    <a:pt x="2847416" y="292100"/>
                  </a:moveTo>
                  <a:lnTo>
                    <a:pt x="2727401" y="292100"/>
                  </a:lnTo>
                  <a:lnTo>
                    <a:pt x="2714066" y="304800"/>
                  </a:lnTo>
                  <a:lnTo>
                    <a:pt x="2837256" y="304800"/>
                  </a:lnTo>
                  <a:lnTo>
                    <a:pt x="2847416" y="292100"/>
                  </a:lnTo>
                  <a:close/>
                </a:path>
                <a:path w="4438015" h="2057400">
                  <a:moveTo>
                    <a:pt x="2907487" y="279400"/>
                  </a:moveTo>
                  <a:lnTo>
                    <a:pt x="2754579" y="279400"/>
                  </a:lnTo>
                  <a:lnTo>
                    <a:pt x="2740863" y="292100"/>
                  </a:lnTo>
                  <a:lnTo>
                    <a:pt x="2881198" y="292100"/>
                  </a:lnTo>
                  <a:lnTo>
                    <a:pt x="2907487" y="279400"/>
                  </a:lnTo>
                  <a:close/>
                </a:path>
                <a:path w="4438015" h="2057400">
                  <a:moveTo>
                    <a:pt x="2969844" y="266700"/>
                  </a:moveTo>
                  <a:lnTo>
                    <a:pt x="2800680" y="266700"/>
                  </a:lnTo>
                  <a:lnTo>
                    <a:pt x="2784170" y="279400"/>
                  </a:lnTo>
                  <a:lnTo>
                    <a:pt x="2952953" y="279400"/>
                  </a:lnTo>
                  <a:lnTo>
                    <a:pt x="2969844" y="266700"/>
                  </a:lnTo>
                  <a:close/>
                </a:path>
                <a:path w="4438015" h="2057400">
                  <a:moveTo>
                    <a:pt x="3046171" y="254000"/>
                  </a:moveTo>
                  <a:lnTo>
                    <a:pt x="2838907" y="254000"/>
                  </a:lnTo>
                  <a:lnTo>
                    <a:pt x="2828493" y="266700"/>
                  </a:lnTo>
                  <a:lnTo>
                    <a:pt x="3006166" y="266700"/>
                  </a:lnTo>
                  <a:lnTo>
                    <a:pt x="3046171" y="254000"/>
                  </a:lnTo>
                  <a:close/>
                </a:path>
                <a:path w="4438015" h="2057400">
                  <a:moveTo>
                    <a:pt x="3111576" y="241300"/>
                  </a:moveTo>
                  <a:lnTo>
                    <a:pt x="2899359" y="241300"/>
                  </a:lnTo>
                  <a:lnTo>
                    <a:pt x="2873070" y="254000"/>
                  </a:lnTo>
                  <a:lnTo>
                    <a:pt x="3046044" y="254000"/>
                  </a:lnTo>
                  <a:lnTo>
                    <a:pt x="3111576" y="241300"/>
                  </a:lnTo>
                  <a:close/>
                </a:path>
                <a:path w="4438015" h="2057400">
                  <a:moveTo>
                    <a:pt x="3207080" y="228600"/>
                  </a:moveTo>
                  <a:lnTo>
                    <a:pt x="2961716" y="228600"/>
                  </a:lnTo>
                  <a:lnTo>
                    <a:pt x="2944698" y="241300"/>
                  </a:lnTo>
                  <a:lnTo>
                    <a:pt x="3134563" y="241300"/>
                  </a:lnTo>
                  <a:lnTo>
                    <a:pt x="3207080" y="228600"/>
                  </a:lnTo>
                  <a:close/>
                </a:path>
                <a:path w="4438015" h="2057400">
                  <a:moveTo>
                    <a:pt x="3309061" y="203200"/>
                  </a:moveTo>
                  <a:lnTo>
                    <a:pt x="3081985" y="203200"/>
                  </a:lnTo>
                  <a:lnTo>
                    <a:pt x="3060014" y="215900"/>
                  </a:lnTo>
                  <a:lnTo>
                    <a:pt x="3038805" y="215900"/>
                  </a:lnTo>
                  <a:lnTo>
                    <a:pt x="2998673" y="228600"/>
                  </a:lnTo>
                  <a:lnTo>
                    <a:pt x="3206953" y="228600"/>
                  </a:lnTo>
                  <a:lnTo>
                    <a:pt x="3309061" y="203200"/>
                  </a:lnTo>
                  <a:close/>
                </a:path>
                <a:path w="4438015" h="2057400">
                  <a:moveTo>
                    <a:pt x="3520770" y="165100"/>
                  </a:moveTo>
                  <a:lnTo>
                    <a:pt x="3302584" y="165100"/>
                  </a:lnTo>
                  <a:lnTo>
                    <a:pt x="3200222" y="190500"/>
                  </a:lnTo>
                  <a:lnTo>
                    <a:pt x="3151327" y="190500"/>
                  </a:lnTo>
                  <a:lnTo>
                    <a:pt x="3127705" y="203200"/>
                  </a:lnTo>
                  <a:lnTo>
                    <a:pt x="3361766" y="203200"/>
                  </a:lnTo>
                  <a:lnTo>
                    <a:pt x="3520770" y="165100"/>
                  </a:lnTo>
                  <a:close/>
                </a:path>
                <a:path w="4438015" h="2057400">
                  <a:moveTo>
                    <a:pt x="3814775" y="127000"/>
                  </a:moveTo>
                  <a:lnTo>
                    <a:pt x="3514547" y="127000"/>
                  </a:lnTo>
                  <a:lnTo>
                    <a:pt x="3355289" y="165100"/>
                  </a:lnTo>
                  <a:lnTo>
                    <a:pt x="3573094" y="165100"/>
                  </a:lnTo>
                  <a:lnTo>
                    <a:pt x="3673932" y="139700"/>
                  </a:lnTo>
                  <a:lnTo>
                    <a:pt x="3721684" y="139700"/>
                  </a:lnTo>
                  <a:lnTo>
                    <a:pt x="3814775" y="127000"/>
                  </a:lnTo>
                  <a:close/>
                </a:path>
                <a:path w="4438015" h="2057400">
                  <a:moveTo>
                    <a:pt x="4322563" y="25400"/>
                  </a:moveTo>
                  <a:lnTo>
                    <a:pt x="4259529" y="25400"/>
                  </a:lnTo>
                  <a:lnTo>
                    <a:pt x="3715842" y="101600"/>
                  </a:lnTo>
                  <a:lnTo>
                    <a:pt x="3667709" y="114300"/>
                  </a:lnTo>
                  <a:lnTo>
                    <a:pt x="3566871" y="127000"/>
                  </a:lnTo>
                  <a:lnTo>
                    <a:pt x="3814521" y="127000"/>
                  </a:lnTo>
                  <a:lnTo>
                    <a:pt x="3906342" y="114300"/>
                  </a:lnTo>
                  <a:lnTo>
                    <a:pt x="3906215" y="114300"/>
                  </a:lnTo>
                  <a:lnTo>
                    <a:pt x="3996893" y="101600"/>
                  </a:lnTo>
                  <a:lnTo>
                    <a:pt x="3996639" y="101600"/>
                  </a:lnTo>
                  <a:lnTo>
                    <a:pt x="4086428" y="88900"/>
                  </a:lnTo>
                  <a:lnTo>
                    <a:pt x="4175201" y="76200"/>
                  </a:lnTo>
                  <a:lnTo>
                    <a:pt x="4263593" y="63500"/>
                  </a:lnTo>
                  <a:lnTo>
                    <a:pt x="4326437" y="63500"/>
                  </a:lnTo>
                  <a:lnTo>
                    <a:pt x="4322563" y="25400"/>
                  </a:lnTo>
                  <a:close/>
                </a:path>
                <a:path w="4438015" h="2057400">
                  <a:moveTo>
                    <a:pt x="4319981" y="0"/>
                  </a:moveTo>
                  <a:lnTo>
                    <a:pt x="4327728" y="76200"/>
                  </a:lnTo>
                  <a:lnTo>
                    <a:pt x="4355191" y="63500"/>
                  </a:lnTo>
                  <a:lnTo>
                    <a:pt x="4344746" y="63500"/>
                  </a:lnTo>
                  <a:lnTo>
                    <a:pt x="4340936" y="25400"/>
                  </a:lnTo>
                  <a:lnTo>
                    <a:pt x="4437583" y="25400"/>
                  </a:lnTo>
                  <a:lnTo>
                    <a:pt x="4319981" y="0"/>
                  </a:lnTo>
                  <a:close/>
                </a:path>
                <a:path w="4438015" h="2057400">
                  <a:moveTo>
                    <a:pt x="4437583" y="25400"/>
                  </a:moveTo>
                  <a:lnTo>
                    <a:pt x="4340936" y="25400"/>
                  </a:lnTo>
                  <a:lnTo>
                    <a:pt x="4344746" y="63500"/>
                  </a:lnTo>
                  <a:lnTo>
                    <a:pt x="4355191" y="63500"/>
                  </a:lnTo>
                  <a:lnTo>
                    <a:pt x="4437583" y="25400"/>
                  </a:lnTo>
                  <a:close/>
                </a:path>
              </a:pathLst>
            </a:custGeom>
            <a:solidFill>
              <a:srgbClr val="005F92"/>
            </a:solidFill>
          </p:spPr>
          <p:txBody>
            <a:bodyPr wrap="square" lIns="0" tIns="0" rIns="0" bIns="0" rtlCol="0"/>
            <a:lstStyle/>
            <a:p>
              <a:endParaRPr/>
            </a:p>
          </p:txBody>
        </p:sp>
        <p:sp>
          <p:nvSpPr>
            <p:cNvPr id="46" name="object 46"/>
            <p:cNvSpPr/>
            <p:nvPr/>
          </p:nvSpPr>
          <p:spPr>
            <a:xfrm>
              <a:off x="832865" y="3661410"/>
              <a:ext cx="4419600" cy="2286000"/>
            </a:xfrm>
            <a:custGeom>
              <a:avLst/>
              <a:gdLst/>
              <a:ahLst/>
              <a:cxnLst/>
              <a:rect l="l" t="t" r="r" b="b"/>
              <a:pathLst>
                <a:path w="4419600" h="2286000">
                  <a:moveTo>
                    <a:pt x="0" y="2286000"/>
                  </a:moveTo>
                  <a:lnTo>
                    <a:pt x="302501" y="2217902"/>
                  </a:lnTo>
                  <a:lnTo>
                    <a:pt x="354572" y="2204517"/>
                  </a:lnTo>
                  <a:lnTo>
                    <a:pt x="403251" y="2192145"/>
                  </a:lnTo>
                  <a:lnTo>
                    <a:pt x="449861" y="2178684"/>
                  </a:lnTo>
                  <a:lnTo>
                    <a:pt x="495724" y="2162033"/>
                  </a:lnTo>
                  <a:lnTo>
                    <a:pt x="542163" y="2140089"/>
                  </a:lnTo>
                  <a:lnTo>
                    <a:pt x="580806" y="2121148"/>
                  </a:lnTo>
                  <a:lnTo>
                    <a:pt x="618649" y="2103694"/>
                  </a:lnTo>
                  <a:lnTo>
                    <a:pt x="656288" y="2083539"/>
                  </a:lnTo>
                  <a:lnTo>
                    <a:pt x="694318" y="2056495"/>
                  </a:lnTo>
                  <a:lnTo>
                    <a:pt x="733336" y="2018372"/>
                  </a:lnTo>
                  <a:lnTo>
                    <a:pt x="773938" y="1964982"/>
                  </a:lnTo>
                  <a:lnTo>
                    <a:pt x="813569" y="1898343"/>
                  </a:lnTo>
                  <a:lnTo>
                    <a:pt x="834146" y="1859148"/>
                  </a:lnTo>
                  <a:lnTo>
                    <a:pt x="855080" y="1816815"/>
                  </a:lnTo>
                  <a:lnTo>
                    <a:pt x="876259" y="1771929"/>
                  </a:lnTo>
                  <a:lnTo>
                    <a:pt x="897570" y="1725073"/>
                  </a:lnTo>
                  <a:lnTo>
                    <a:pt x="918901" y="1676833"/>
                  </a:lnTo>
                  <a:lnTo>
                    <a:pt x="940140" y="1627792"/>
                  </a:lnTo>
                  <a:lnTo>
                    <a:pt x="961175" y="1578535"/>
                  </a:lnTo>
                  <a:lnTo>
                    <a:pt x="981892" y="1529646"/>
                  </a:lnTo>
                  <a:lnTo>
                    <a:pt x="1002180" y="1481709"/>
                  </a:lnTo>
                  <a:lnTo>
                    <a:pt x="1021926" y="1435309"/>
                  </a:lnTo>
                  <a:lnTo>
                    <a:pt x="1041019" y="1391031"/>
                  </a:lnTo>
                  <a:lnTo>
                    <a:pt x="1060898" y="1344214"/>
                  </a:lnTo>
                  <a:lnTo>
                    <a:pt x="1079996" y="1297095"/>
                  </a:lnTo>
                  <a:lnTo>
                    <a:pt x="1098464" y="1249842"/>
                  </a:lnTo>
                  <a:lnTo>
                    <a:pt x="1116452" y="1202624"/>
                  </a:lnTo>
                  <a:lnTo>
                    <a:pt x="1134110" y="1155608"/>
                  </a:lnTo>
                  <a:lnTo>
                    <a:pt x="1151588" y="1108964"/>
                  </a:lnTo>
                  <a:lnTo>
                    <a:pt x="1169037" y="1062859"/>
                  </a:lnTo>
                  <a:lnTo>
                    <a:pt x="1186608" y="1017462"/>
                  </a:lnTo>
                  <a:lnTo>
                    <a:pt x="1204450" y="972943"/>
                  </a:lnTo>
                  <a:lnTo>
                    <a:pt x="1222714" y="929468"/>
                  </a:lnTo>
                  <a:lnTo>
                    <a:pt x="1241550" y="887207"/>
                  </a:lnTo>
                  <a:lnTo>
                    <a:pt x="1261110" y="846327"/>
                  </a:lnTo>
                  <a:lnTo>
                    <a:pt x="1284844" y="798452"/>
                  </a:lnTo>
                  <a:lnTo>
                    <a:pt x="1308306" y="751297"/>
                  </a:lnTo>
                  <a:lnTo>
                    <a:pt x="1331780" y="705096"/>
                  </a:lnTo>
                  <a:lnTo>
                    <a:pt x="1355551" y="660083"/>
                  </a:lnTo>
                  <a:lnTo>
                    <a:pt x="1379902" y="616489"/>
                  </a:lnTo>
                  <a:lnTo>
                    <a:pt x="1405118" y="574550"/>
                  </a:lnTo>
                  <a:lnTo>
                    <a:pt x="1431484" y="534497"/>
                  </a:lnTo>
                  <a:lnTo>
                    <a:pt x="1459282" y="496563"/>
                  </a:lnTo>
                  <a:lnTo>
                    <a:pt x="1488799" y="460983"/>
                  </a:lnTo>
                  <a:lnTo>
                    <a:pt x="1520317" y="427989"/>
                  </a:lnTo>
                  <a:lnTo>
                    <a:pt x="1555178" y="394703"/>
                  </a:lnTo>
                  <a:lnTo>
                    <a:pt x="1588388" y="364823"/>
                  </a:lnTo>
                  <a:lnTo>
                    <a:pt x="1621597" y="337909"/>
                  </a:lnTo>
                  <a:lnTo>
                    <a:pt x="1656455" y="313519"/>
                  </a:lnTo>
                  <a:lnTo>
                    <a:pt x="1694613" y="291212"/>
                  </a:lnTo>
                  <a:lnTo>
                    <a:pt x="1737722" y="270547"/>
                  </a:lnTo>
                  <a:lnTo>
                    <a:pt x="1787431" y="251083"/>
                  </a:lnTo>
                  <a:lnTo>
                    <a:pt x="1845392" y="232380"/>
                  </a:lnTo>
                  <a:lnTo>
                    <a:pt x="1913254" y="213994"/>
                  </a:lnTo>
                  <a:lnTo>
                    <a:pt x="2150911" y="172505"/>
                  </a:lnTo>
                  <a:lnTo>
                    <a:pt x="2459291" y="134969"/>
                  </a:lnTo>
                  <a:lnTo>
                    <a:pt x="2726428" y="107767"/>
                  </a:lnTo>
                  <a:lnTo>
                    <a:pt x="2840355" y="97281"/>
                  </a:lnTo>
                  <a:lnTo>
                    <a:pt x="4419600" y="0"/>
                  </a:lnTo>
                </a:path>
              </a:pathLst>
            </a:custGeom>
            <a:ln w="38100">
              <a:solidFill>
                <a:srgbClr val="92D050"/>
              </a:solidFill>
              <a:prstDash val="lgDash"/>
            </a:ln>
          </p:spPr>
          <p:txBody>
            <a:bodyPr wrap="square" lIns="0" tIns="0" rIns="0" bIns="0" rtlCol="0"/>
            <a:lstStyle/>
            <a:p>
              <a:endParaRPr/>
            </a:p>
          </p:txBody>
        </p:sp>
      </p:grpSp>
      <p:sp>
        <p:nvSpPr>
          <p:cNvPr id="47" name="object 47"/>
          <p:cNvSpPr txBox="1"/>
          <p:nvPr/>
        </p:nvSpPr>
        <p:spPr>
          <a:xfrm>
            <a:off x="4979289" y="6016548"/>
            <a:ext cx="482600" cy="239395"/>
          </a:xfrm>
          <a:prstGeom prst="rect">
            <a:avLst/>
          </a:prstGeom>
        </p:spPr>
        <p:txBody>
          <a:bodyPr vert="horz" wrap="square" lIns="0" tIns="12700" rIns="0" bIns="0" rtlCol="0">
            <a:spAutoFit/>
          </a:bodyPr>
          <a:lstStyle/>
          <a:p>
            <a:pPr marL="12700">
              <a:lnSpc>
                <a:spcPct val="100000"/>
              </a:lnSpc>
              <a:spcBef>
                <a:spcPts val="100"/>
              </a:spcBef>
            </a:pPr>
            <a:r>
              <a:rPr sz="1400" b="1" spc="155" dirty="0">
                <a:solidFill>
                  <a:srgbClr val="00334B"/>
                </a:solidFill>
                <a:latin typeface="Calibri"/>
                <a:cs typeface="Calibri"/>
              </a:rPr>
              <a:t>Time</a:t>
            </a:r>
            <a:endParaRPr sz="1400">
              <a:latin typeface="Calibri"/>
              <a:cs typeface="Calibri"/>
            </a:endParaRPr>
          </a:p>
        </p:txBody>
      </p:sp>
      <p:sp>
        <p:nvSpPr>
          <p:cNvPr id="48" name="object 48"/>
          <p:cNvSpPr txBox="1"/>
          <p:nvPr/>
        </p:nvSpPr>
        <p:spPr>
          <a:xfrm>
            <a:off x="2056638" y="4849114"/>
            <a:ext cx="828040" cy="452755"/>
          </a:xfrm>
          <a:prstGeom prst="rect">
            <a:avLst/>
          </a:prstGeom>
        </p:spPr>
        <p:txBody>
          <a:bodyPr vert="horz" wrap="square" lIns="0" tIns="12700" rIns="0" bIns="0" rtlCol="0">
            <a:spAutoFit/>
          </a:bodyPr>
          <a:lstStyle/>
          <a:p>
            <a:pPr marL="12700" marR="5080">
              <a:lnSpc>
                <a:spcPct val="100000"/>
              </a:lnSpc>
              <a:spcBef>
                <a:spcPts val="100"/>
              </a:spcBef>
            </a:pPr>
            <a:r>
              <a:rPr sz="1400" b="1" spc="45" dirty="0">
                <a:solidFill>
                  <a:srgbClr val="00334B"/>
                </a:solidFill>
                <a:latin typeface="Century Gothic"/>
                <a:cs typeface="Century Gothic"/>
              </a:rPr>
              <a:t>Reduces </a:t>
            </a:r>
            <a:r>
              <a:rPr sz="1400" b="1" spc="80" dirty="0">
                <a:solidFill>
                  <a:srgbClr val="00334B"/>
                </a:solidFill>
                <a:latin typeface="Century Gothic"/>
                <a:cs typeface="Century Gothic"/>
              </a:rPr>
              <a:t>time</a:t>
            </a:r>
            <a:endParaRPr sz="1400">
              <a:latin typeface="Century Gothic"/>
              <a:cs typeface="Century Gothic"/>
            </a:endParaRPr>
          </a:p>
        </p:txBody>
      </p:sp>
      <p:sp>
        <p:nvSpPr>
          <p:cNvPr id="49" name="object 49"/>
          <p:cNvSpPr txBox="1"/>
          <p:nvPr/>
        </p:nvSpPr>
        <p:spPr>
          <a:xfrm>
            <a:off x="3583304" y="4256913"/>
            <a:ext cx="1026794" cy="452755"/>
          </a:xfrm>
          <a:prstGeom prst="rect">
            <a:avLst/>
          </a:prstGeom>
        </p:spPr>
        <p:txBody>
          <a:bodyPr vert="horz" wrap="square" lIns="0" tIns="12700" rIns="0" bIns="0" rtlCol="0">
            <a:spAutoFit/>
          </a:bodyPr>
          <a:lstStyle/>
          <a:p>
            <a:pPr marL="12700" marR="5080">
              <a:lnSpc>
                <a:spcPct val="100000"/>
              </a:lnSpc>
              <a:spcBef>
                <a:spcPts val="100"/>
              </a:spcBef>
            </a:pPr>
            <a:r>
              <a:rPr sz="1400" b="1" spc="-10" dirty="0">
                <a:solidFill>
                  <a:srgbClr val="00334B"/>
                </a:solidFill>
                <a:latin typeface="Century Gothic"/>
                <a:cs typeface="Century Gothic"/>
              </a:rPr>
              <a:t>Increases </a:t>
            </a:r>
            <a:r>
              <a:rPr sz="1400" b="1" spc="50" dirty="0">
                <a:solidFill>
                  <a:srgbClr val="00334B"/>
                </a:solidFill>
                <a:latin typeface="Century Gothic"/>
                <a:cs typeface="Century Gothic"/>
              </a:rPr>
              <a:t>awareness</a:t>
            </a:r>
            <a:endParaRPr sz="1400">
              <a:latin typeface="Century Gothic"/>
              <a:cs typeface="Century Gothic"/>
            </a:endParaRPr>
          </a:p>
        </p:txBody>
      </p:sp>
      <p:grpSp>
        <p:nvGrpSpPr>
          <p:cNvPr id="50" name="object 50"/>
          <p:cNvGrpSpPr/>
          <p:nvPr/>
        </p:nvGrpSpPr>
        <p:grpSpPr>
          <a:xfrm>
            <a:off x="359663" y="2842260"/>
            <a:ext cx="11485245" cy="3213100"/>
            <a:chOff x="359663" y="2842260"/>
            <a:chExt cx="11485245" cy="3213100"/>
          </a:xfrm>
        </p:grpSpPr>
        <p:sp>
          <p:nvSpPr>
            <p:cNvPr id="51" name="object 51"/>
            <p:cNvSpPr/>
            <p:nvPr/>
          </p:nvSpPr>
          <p:spPr>
            <a:xfrm>
              <a:off x="1997202" y="3803141"/>
              <a:ext cx="1520190" cy="1058545"/>
            </a:xfrm>
            <a:custGeom>
              <a:avLst/>
              <a:gdLst/>
              <a:ahLst/>
              <a:cxnLst/>
              <a:rect l="l" t="t" r="r" b="b"/>
              <a:pathLst>
                <a:path w="1520189" h="1058545">
                  <a:moveTo>
                    <a:pt x="1056132" y="982218"/>
                  </a:moveTo>
                  <a:lnTo>
                    <a:pt x="114300" y="982218"/>
                  </a:lnTo>
                  <a:lnTo>
                    <a:pt x="114300" y="944118"/>
                  </a:lnTo>
                  <a:lnTo>
                    <a:pt x="0" y="1001268"/>
                  </a:lnTo>
                  <a:lnTo>
                    <a:pt x="114300" y="1058418"/>
                  </a:lnTo>
                  <a:lnTo>
                    <a:pt x="114300" y="1020318"/>
                  </a:lnTo>
                  <a:lnTo>
                    <a:pt x="1056132" y="1020318"/>
                  </a:lnTo>
                  <a:lnTo>
                    <a:pt x="1056132" y="982218"/>
                  </a:lnTo>
                  <a:close/>
                </a:path>
                <a:path w="1520189" h="1058545">
                  <a:moveTo>
                    <a:pt x="1520190" y="114300"/>
                  </a:moveTo>
                  <a:lnTo>
                    <a:pt x="1510665" y="95250"/>
                  </a:lnTo>
                  <a:lnTo>
                    <a:pt x="1463040" y="0"/>
                  </a:lnTo>
                  <a:lnTo>
                    <a:pt x="1405890" y="114300"/>
                  </a:lnTo>
                  <a:lnTo>
                    <a:pt x="1443990" y="114300"/>
                  </a:lnTo>
                  <a:lnTo>
                    <a:pt x="1443990" y="427101"/>
                  </a:lnTo>
                  <a:lnTo>
                    <a:pt x="1482090" y="427101"/>
                  </a:lnTo>
                  <a:lnTo>
                    <a:pt x="1482090" y="114300"/>
                  </a:lnTo>
                  <a:lnTo>
                    <a:pt x="1520190" y="114300"/>
                  </a:lnTo>
                  <a:close/>
                </a:path>
              </a:pathLst>
            </a:custGeom>
            <a:solidFill>
              <a:srgbClr val="00334B"/>
            </a:solidFill>
          </p:spPr>
          <p:txBody>
            <a:bodyPr wrap="square" lIns="0" tIns="0" rIns="0" bIns="0" rtlCol="0"/>
            <a:lstStyle/>
            <a:p>
              <a:endParaRPr/>
            </a:p>
          </p:txBody>
        </p:sp>
        <p:pic>
          <p:nvPicPr>
            <p:cNvPr id="52" name="object 52"/>
            <p:cNvPicPr/>
            <p:nvPr/>
          </p:nvPicPr>
          <p:blipFill>
            <a:blip r:embed="rId12" cstate="print"/>
            <a:stretch>
              <a:fillRect/>
            </a:stretch>
          </p:blipFill>
          <p:spPr>
            <a:xfrm>
              <a:off x="675131" y="3023616"/>
              <a:ext cx="332257" cy="3031236"/>
            </a:xfrm>
            <a:prstGeom prst="rect">
              <a:avLst/>
            </a:prstGeom>
          </p:spPr>
        </p:pic>
        <p:sp>
          <p:nvSpPr>
            <p:cNvPr id="53" name="object 53"/>
            <p:cNvSpPr/>
            <p:nvPr/>
          </p:nvSpPr>
          <p:spPr>
            <a:xfrm>
              <a:off x="758952" y="3164586"/>
              <a:ext cx="114300" cy="2814320"/>
            </a:xfrm>
            <a:custGeom>
              <a:avLst/>
              <a:gdLst/>
              <a:ahLst/>
              <a:cxnLst/>
              <a:rect l="l" t="t" r="r" b="b"/>
              <a:pathLst>
                <a:path w="114300" h="2814320">
                  <a:moveTo>
                    <a:pt x="76200" y="95250"/>
                  </a:moveTo>
                  <a:lnTo>
                    <a:pt x="38100" y="95250"/>
                  </a:lnTo>
                  <a:lnTo>
                    <a:pt x="38100" y="2814320"/>
                  </a:lnTo>
                  <a:lnTo>
                    <a:pt x="76200" y="2814320"/>
                  </a:lnTo>
                  <a:lnTo>
                    <a:pt x="76200" y="95250"/>
                  </a:lnTo>
                  <a:close/>
                </a:path>
                <a:path w="114300" h="2814320">
                  <a:moveTo>
                    <a:pt x="57150" y="0"/>
                  </a:moveTo>
                  <a:lnTo>
                    <a:pt x="0" y="114300"/>
                  </a:lnTo>
                  <a:lnTo>
                    <a:pt x="38100" y="114300"/>
                  </a:lnTo>
                  <a:lnTo>
                    <a:pt x="38100" y="95250"/>
                  </a:lnTo>
                  <a:lnTo>
                    <a:pt x="104775" y="95250"/>
                  </a:lnTo>
                  <a:lnTo>
                    <a:pt x="57150" y="0"/>
                  </a:lnTo>
                  <a:close/>
                </a:path>
                <a:path w="114300" h="2814320">
                  <a:moveTo>
                    <a:pt x="104775" y="95250"/>
                  </a:moveTo>
                  <a:lnTo>
                    <a:pt x="76200" y="95250"/>
                  </a:lnTo>
                  <a:lnTo>
                    <a:pt x="76200" y="114300"/>
                  </a:lnTo>
                  <a:lnTo>
                    <a:pt x="114300" y="114300"/>
                  </a:lnTo>
                  <a:lnTo>
                    <a:pt x="104775" y="95250"/>
                  </a:lnTo>
                  <a:close/>
                </a:path>
              </a:pathLst>
            </a:custGeom>
            <a:solidFill>
              <a:srgbClr val="00334B"/>
            </a:solidFill>
          </p:spPr>
          <p:txBody>
            <a:bodyPr wrap="square" lIns="0" tIns="0" rIns="0" bIns="0" rtlCol="0"/>
            <a:lstStyle/>
            <a:p>
              <a:endParaRPr/>
            </a:p>
          </p:txBody>
        </p:sp>
        <p:pic>
          <p:nvPicPr>
            <p:cNvPr id="54" name="object 54"/>
            <p:cNvPicPr/>
            <p:nvPr/>
          </p:nvPicPr>
          <p:blipFill>
            <a:blip r:embed="rId13" cstate="print"/>
            <a:stretch>
              <a:fillRect/>
            </a:stretch>
          </p:blipFill>
          <p:spPr>
            <a:xfrm>
              <a:off x="2383536" y="4172712"/>
              <a:ext cx="760476" cy="315468"/>
            </a:xfrm>
            <a:prstGeom prst="rect">
              <a:avLst/>
            </a:prstGeom>
          </p:spPr>
        </p:pic>
        <p:sp>
          <p:nvSpPr>
            <p:cNvPr id="55" name="object 55"/>
            <p:cNvSpPr/>
            <p:nvPr/>
          </p:nvSpPr>
          <p:spPr>
            <a:xfrm>
              <a:off x="4834890" y="5141214"/>
              <a:ext cx="457834" cy="0"/>
            </a:xfrm>
            <a:custGeom>
              <a:avLst/>
              <a:gdLst/>
              <a:ahLst/>
              <a:cxnLst/>
              <a:rect l="l" t="t" r="r" b="b"/>
              <a:pathLst>
                <a:path w="457835">
                  <a:moveTo>
                    <a:pt x="0" y="0"/>
                  </a:moveTo>
                  <a:lnTo>
                    <a:pt x="457454" y="0"/>
                  </a:lnTo>
                </a:path>
              </a:pathLst>
            </a:custGeom>
            <a:ln w="28575">
              <a:solidFill>
                <a:srgbClr val="00A3D5"/>
              </a:solidFill>
            </a:ln>
          </p:spPr>
          <p:txBody>
            <a:bodyPr wrap="square" lIns="0" tIns="0" rIns="0" bIns="0" rtlCol="0"/>
            <a:lstStyle/>
            <a:p>
              <a:endParaRPr/>
            </a:p>
          </p:txBody>
        </p:sp>
        <p:sp>
          <p:nvSpPr>
            <p:cNvPr id="56" name="object 56"/>
            <p:cNvSpPr/>
            <p:nvPr/>
          </p:nvSpPr>
          <p:spPr>
            <a:xfrm>
              <a:off x="4834890" y="5316474"/>
              <a:ext cx="457834" cy="0"/>
            </a:xfrm>
            <a:custGeom>
              <a:avLst/>
              <a:gdLst/>
              <a:ahLst/>
              <a:cxnLst/>
              <a:rect l="l" t="t" r="r" b="b"/>
              <a:pathLst>
                <a:path w="457835">
                  <a:moveTo>
                    <a:pt x="0" y="0"/>
                  </a:moveTo>
                  <a:lnTo>
                    <a:pt x="457454" y="0"/>
                  </a:lnTo>
                </a:path>
              </a:pathLst>
            </a:custGeom>
            <a:ln w="28575">
              <a:solidFill>
                <a:srgbClr val="909CA8"/>
              </a:solidFill>
            </a:ln>
          </p:spPr>
          <p:txBody>
            <a:bodyPr wrap="square" lIns="0" tIns="0" rIns="0" bIns="0" rtlCol="0"/>
            <a:lstStyle/>
            <a:p>
              <a:endParaRPr/>
            </a:p>
          </p:txBody>
        </p:sp>
        <p:sp>
          <p:nvSpPr>
            <p:cNvPr id="57" name="object 57"/>
            <p:cNvSpPr/>
            <p:nvPr/>
          </p:nvSpPr>
          <p:spPr>
            <a:xfrm>
              <a:off x="4834890" y="5791961"/>
              <a:ext cx="457834" cy="0"/>
            </a:xfrm>
            <a:custGeom>
              <a:avLst/>
              <a:gdLst/>
              <a:ahLst/>
              <a:cxnLst/>
              <a:rect l="l" t="t" r="r" b="b"/>
              <a:pathLst>
                <a:path w="457835">
                  <a:moveTo>
                    <a:pt x="0" y="0"/>
                  </a:moveTo>
                  <a:lnTo>
                    <a:pt x="457454" y="0"/>
                  </a:lnTo>
                </a:path>
              </a:pathLst>
            </a:custGeom>
            <a:ln w="28575">
              <a:solidFill>
                <a:srgbClr val="005F92"/>
              </a:solidFill>
            </a:ln>
          </p:spPr>
          <p:txBody>
            <a:bodyPr wrap="square" lIns="0" tIns="0" rIns="0" bIns="0" rtlCol="0"/>
            <a:lstStyle/>
            <a:p>
              <a:endParaRPr/>
            </a:p>
          </p:txBody>
        </p:sp>
        <p:sp>
          <p:nvSpPr>
            <p:cNvPr id="58" name="object 58"/>
            <p:cNvSpPr/>
            <p:nvPr/>
          </p:nvSpPr>
          <p:spPr>
            <a:xfrm>
              <a:off x="359663" y="2842260"/>
              <a:ext cx="11485245" cy="208915"/>
            </a:xfrm>
            <a:custGeom>
              <a:avLst/>
              <a:gdLst/>
              <a:ahLst/>
              <a:cxnLst/>
              <a:rect l="l" t="t" r="r" b="b"/>
              <a:pathLst>
                <a:path w="11485245" h="208914">
                  <a:moveTo>
                    <a:pt x="11484864" y="0"/>
                  </a:moveTo>
                  <a:lnTo>
                    <a:pt x="0" y="0"/>
                  </a:lnTo>
                  <a:lnTo>
                    <a:pt x="5742432" y="208787"/>
                  </a:lnTo>
                  <a:lnTo>
                    <a:pt x="11484864" y="0"/>
                  </a:lnTo>
                  <a:close/>
                </a:path>
              </a:pathLst>
            </a:custGeom>
            <a:solidFill>
              <a:srgbClr val="DFE3E8"/>
            </a:solidFill>
          </p:spPr>
          <p:txBody>
            <a:bodyPr wrap="square" lIns="0" tIns="0" rIns="0" bIns="0" rtlCol="0"/>
            <a:lstStyle/>
            <a:p>
              <a:endParaRPr/>
            </a:p>
          </p:txBody>
        </p:sp>
      </p:grpSp>
      <p:sp>
        <p:nvSpPr>
          <p:cNvPr id="59" name="object 59"/>
          <p:cNvSpPr txBox="1"/>
          <p:nvPr/>
        </p:nvSpPr>
        <p:spPr>
          <a:xfrm>
            <a:off x="6729221" y="3485515"/>
            <a:ext cx="4660900" cy="666115"/>
          </a:xfrm>
          <a:prstGeom prst="rect">
            <a:avLst/>
          </a:prstGeom>
        </p:spPr>
        <p:txBody>
          <a:bodyPr vert="horz" wrap="square" lIns="0" tIns="13335" rIns="0" bIns="0" rtlCol="0">
            <a:spAutoFit/>
          </a:bodyPr>
          <a:lstStyle/>
          <a:p>
            <a:pPr marL="299085" marR="5080" indent="-287020" algn="just">
              <a:lnSpc>
                <a:spcPct val="100000"/>
              </a:lnSpc>
              <a:spcBef>
                <a:spcPts val="105"/>
              </a:spcBef>
            </a:pPr>
            <a:r>
              <a:rPr sz="1400" spc="65" dirty="0">
                <a:solidFill>
                  <a:srgbClr val="00334B"/>
                </a:solidFill>
                <a:latin typeface="Century Gothic"/>
                <a:cs typeface="Century Gothic"/>
              </a:rPr>
              <a:t>-</a:t>
            </a:r>
            <a:r>
              <a:rPr sz="1400" spc="225" dirty="0">
                <a:solidFill>
                  <a:srgbClr val="00334B"/>
                </a:solidFill>
                <a:latin typeface="Century Gothic"/>
                <a:cs typeface="Century Gothic"/>
              </a:rPr>
              <a:t>   </a:t>
            </a:r>
            <a:r>
              <a:rPr sz="1400" spc="75" dirty="0">
                <a:solidFill>
                  <a:srgbClr val="00334B"/>
                </a:solidFill>
                <a:latin typeface="Century Gothic"/>
                <a:cs typeface="Century Gothic"/>
              </a:rPr>
              <a:t>OEMs</a:t>
            </a:r>
            <a:r>
              <a:rPr sz="1400" spc="10" dirty="0">
                <a:solidFill>
                  <a:srgbClr val="00334B"/>
                </a:solidFill>
                <a:latin typeface="Century Gothic"/>
                <a:cs typeface="Century Gothic"/>
              </a:rPr>
              <a:t> </a:t>
            </a:r>
            <a:r>
              <a:rPr sz="1400" spc="-20" dirty="0">
                <a:solidFill>
                  <a:srgbClr val="00334B"/>
                </a:solidFill>
                <a:latin typeface="Century Gothic"/>
                <a:cs typeface="Century Gothic"/>
              </a:rPr>
              <a:t>have</a:t>
            </a:r>
            <a:r>
              <a:rPr sz="1400" spc="5" dirty="0">
                <a:solidFill>
                  <a:srgbClr val="00334B"/>
                </a:solidFill>
                <a:latin typeface="Century Gothic"/>
                <a:cs typeface="Century Gothic"/>
              </a:rPr>
              <a:t> </a:t>
            </a:r>
            <a:r>
              <a:rPr sz="1400" b="1" spc="180" dirty="0">
                <a:solidFill>
                  <a:srgbClr val="00334B"/>
                </a:solidFill>
                <a:latin typeface="Calibri"/>
                <a:cs typeface="Calibri"/>
              </a:rPr>
              <a:t>no</a:t>
            </a:r>
            <a:r>
              <a:rPr sz="1400" b="1" spc="100" dirty="0">
                <a:solidFill>
                  <a:srgbClr val="00334B"/>
                </a:solidFill>
                <a:latin typeface="Calibri"/>
                <a:cs typeface="Calibri"/>
              </a:rPr>
              <a:t> </a:t>
            </a:r>
            <a:r>
              <a:rPr sz="1400" b="1" spc="150" dirty="0">
                <a:solidFill>
                  <a:srgbClr val="00334B"/>
                </a:solidFill>
                <a:latin typeface="Calibri"/>
                <a:cs typeface="Calibri"/>
              </a:rPr>
              <a:t>incentive</a:t>
            </a:r>
            <a:r>
              <a:rPr sz="1400" b="1" spc="75" dirty="0">
                <a:solidFill>
                  <a:srgbClr val="00334B"/>
                </a:solidFill>
                <a:latin typeface="Calibri"/>
                <a:cs typeface="Calibri"/>
              </a:rPr>
              <a:t> </a:t>
            </a:r>
            <a:r>
              <a:rPr sz="1400" dirty="0">
                <a:solidFill>
                  <a:srgbClr val="00334B"/>
                </a:solidFill>
                <a:latin typeface="Century Gothic"/>
                <a:cs typeface="Century Gothic"/>
              </a:rPr>
              <a:t>to</a:t>
            </a:r>
            <a:r>
              <a:rPr sz="1400" spc="-20" dirty="0">
                <a:solidFill>
                  <a:srgbClr val="00334B"/>
                </a:solidFill>
                <a:latin typeface="Century Gothic"/>
                <a:cs typeface="Century Gothic"/>
              </a:rPr>
              <a:t> </a:t>
            </a:r>
            <a:r>
              <a:rPr sz="1400" dirty="0">
                <a:solidFill>
                  <a:srgbClr val="00334B"/>
                </a:solidFill>
                <a:latin typeface="Century Gothic"/>
                <a:cs typeface="Century Gothic"/>
              </a:rPr>
              <a:t>share plans </a:t>
            </a:r>
            <a:r>
              <a:rPr sz="1400" spc="85" dirty="0">
                <a:solidFill>
                  <a:srgbClr val="00334B"/>
                </a:solidFill>
                <a:latin typeface="Century Gothic"/>
                <a:cs typeface="Century Gothic"/>
              </a:rPr>
              <a:t>with</a:t>
            </a:r>
            <a:r>
              <a:rPr sz="1400" spc="-30" dirty="0">
                <a:solidFill>
                  <a:srgbClr val="00334B"/>
                </a:solidFill>
                <a:latin typeface="Century Gothic"/>
                <a:cs typeface="Century Gothic"/>
              </a:rPr>
              <a:t> </a:t>
            </a:r>
            <a:r>
              <a:rPr sz="1400" spc="140" dirty="0">
                <a:solidFill>
                  <a:srgbClr val="00334B"/>
                </a:solidFill>
                <a:latin typeface="Century Gothic"/>
                <a:cs typeface="Century Gothic"/>
              </a:rPr>
              <a:t>T-</a:t>
            </a:r>
            <a:r>
              <a:rPr sz="1400" spc="-25" dirty="0">
                <a:solidFill>
                  <a:srgbClr val="00334B"/>
                </a:solidFill>
                <a:latin typeface="Century Gothic"/>
                <a:cs typeface="Century Gothic"/>
              </a:rPr>
              <a:t>1‘s </a:t>
            </a:r>
            <a:r>
              <a:rPr sz="1400" spc="90" dirty="0">
                <a:solidFill>
                  <a:srgbClr val="00334B"/>
                </a:solidFill>
                <a:latin typeface="Century Gothic"/>
                <a:cs typeface="Century Gothic"/>
              </a:rPr>
              <a:t>until</a:t>
            </a:r>
            <a:r>
              <a:rPr sz="1400" spc="-15" dirty="0">
                <a:solidFill>
                  <a:srgbClr val="00334B"/>
                </a:solidFill>
                <a:latin typeface="Century Gothic"/>
                <a:cs typeface="Century Gothic"/>
              </a:rPr>
              <a:t> </a:t>
            </a:r>
            <a:r>
              <a:rPr sz="1400" spc="90" dirty="0">
                <a:solidFill>
                  <a:srgbClr val="00334B"/>
                </a:solidFill>
                <a:latin typeface="Century Gothic"/>
                <a:cs typeface="Century Gothic"/>
              </a:rPr>
              <a:t>it</a:t>
            </a:r>
            <a:r>
              <a:rPr sz="1400" spc="-5" dirty="0">
                <a:solidFill>
                  <a:srgbClr val="00334B"/>
                </a:solidFill>
                <a:latin typeface="Century Gothic"/>
                <a:cs typeface="Century Gothic"/>
              </a:rPr>
              <a:t> </a:t>
            </a:r>
            <a:r>
              <a:rPr sz="1400" spc="110" dirty="0">
                <a:solidFill>
                  <a:srgbClr val="00334B"/>
                </a:solidFill>
                <a:latin typeface="Century Gothic"/>
                <a:cs typeface="Century Gothic"/>
              </a:rPr>
              <a:t>is</a:t>
            </a:r>
            <a:r>
              <a:rPr sz="1400" spc="25" dirty="0">
                <a:solidFill>
                  <a:srgbClr val="00334B"/>
                </a:solidFill>
                <a:latin typeface="Century Gothic"/>
                <a:cs typeface="Century Gothic"/>
              </a:rPr>
              <a:t> </a:t>
            </a:r>
            <a:r>
              <a:rPr sz="1400" b="1" spc="135" dirty="0">
                <a:solidFill>
                  <a:srgbClr val="00334B"/>
                </a:solidFill>
                <a:latin typeface="Calibri"/>
                <a:cs typeface="Calibri"/>
              </a:rPr>
              <a:t>absolutely</a:t>
            </a:r>
            <a:r>
              <a:rPr sz="1400" b="1" spc="60" dirty="0">
                <a:solidFill>
                  <a:srgbClr val="00334B"/>
                </a:solidFill>
                <a:latin typeface="Calibri"/>
                <a:cs typeface="Calibri"/>
              </a:rPr>
              <a:t> </a:t>
            </a:r>
            <a:r>
              <a:rPr sz="1400" b="1" spc="165" dirty="0">
                <a:solidFill>
                  <a:srgbClr val="00334B"/>
                </a:solidFill>
                <a:latin typeface="Calibri"/>
                <a:cs typeface="Calibri"/>
              </a:rPr>
              <a:t>necessary</a:t>
            </a:r>
            <a:r>
              <a:rPr sz="1400" b="1" spc="125" dirty="0">
                <a:solidFill>
                  <a:srgbClr val="00334B"/>
                </a:solidFill>
                <a:latin typeface="Calibri"/>
                <a:cs typeface="Calibri"/>
              </a:rPr>
              <a:t> </a:t>
            </a:r>
            <a:r>
              <a:rPr sz="1400" dirty="0">
                <a:solidFill>
                  <a:srgbClr val="00334B"/>
                </a:solidFill>
                <a:latin typeface="Century Gothic"/>
                <a:cs typeface="Century Gothic"/>
              </a:rPr>
              <a:t>or</a:t>
            </a:r>
            <a:r>
              <a:rPr sz="1400" spc="10" dirty="0">
                <a:solidFill>
                  <a:srgbClr val="00334B"/>
                </a:solidFill>
                <a:latin typeface="Century Gothic"/>
                <a:cs typeface="Century Gothic"/>
              </a:rPr>
              <a:t> </a:t>
            </a:r>
            <a:r>
              <a:rPr sz="1400" dirty="0">
                <a:solidFill>
                  <a:srgbClr val="00334B"/>
                </a:solidFill>
                <a:latin typeface="Century Gothic"/>
                <a:cs typeface="Century Gothic"/>
              </a:rPr>
              <a:t>they</a:t>
            </a:r>
            <a:r>
              <a:rPr sz="1400" spc="-15" dirty="0">
                <a:solidFill>
                  <a:srgbClr val="00334B"/>
                </a:solidFill>
                <a:latin typeface="Century Gothic"/>
                <a:cs typeface="Century Gothic"/>
              </a:rPr>
              <a:t> </a:t>
            </a:r>
            <a:r>
              <a:rPr sz="1400" spc="125" dirty="0">
                <a:solidFill>
                  <a:srgbClr val="00334B"/>
                </a:solidFill>
                <a:latin typeface="Century Gothic"/>
                <a:cs typeface="Century Gothic"/>
              </a:rPr>
              <a:t>risk</a:t>
            </a:r>
            <a:r>
              <a:rPr sz="1400" spc="5" dirty="0">
                <a:solidFill>
                  <a:srgbClr val="00334B"/>
                </a:solidFill>
                <a:latin typeface="Century Gothic"/>
                <a:cs typeface="Century Gothic"/>
              </a:rPr>
              <a:t> </a:t>
            </a:r>
            <a:r>
              <a:rPr sz="1400" b="1" spc="145" dirty="0">
                <a:solidFill>
                  <a:srgbClr val="00334B"/>
                </a:solidFill>
                <a:latin typeface="Calibri"/>
                <a:cs typeface="Calibri"/>
              </a:rPr>
              <a:t>losing </a:t>
            </a:r>
            <a:r>
              <a:rPr sz="1400" b="1" spc="155" dirty="0">
                <a:solidFill>
                  <a:srgbClr val="00334B"/>
                </a:solidFill>
                <a:latin typeface="Calibri"/>
                <a:cs typeface="Calibri"/>
              </a:rPr>
              <a:t>competitive</a:t>
            </a:r>
            <a:r>
              <a:rPr sz="1400" b="1" spc="35" dirty="0">
                <a:solidFill>
                  <a:srgbClr val="00334B"/>
                </a:solidFill>
                <a:latin typeface="Calibri"/>
                <a:cs typeface="Calibri"/>
              </a:rPr>
              <a:t> </a:t>
            </a:r>
            <a:r>
              <a:rPr sz="1400" b="1" spc="165" dirty="0">
                <a:solidFill>
                  <a:srgbClr val="00334B"/>
                </a:solidFill>
                <a:latin typeface="Calibri"/>
                <a:cs typeface="Calibri"/>
              </a:rPr>
              <a:t>advantage</a:t>
            </a:r>
            <a:endParaRPr sz="1400">
              <a:latin typeface="Calibri"/>
              <a:cs typeface="Calibri"/>
            </a:endParaRPr>
          </a:p>
        </p:txBody>
      </p:sp>
      <p:sp>
        <p:nvSpPr>
          <p:cNvPr id="60" name="object 60"/>
          <p:cNvSpPr txBox="1"/>
          <p:nvPr/>
        </p:nvSpPr>
        <p:spPr>
          <a:xfrm>
            <a:off x="6729221" y="4338650"/>
            <a:ext cx="4684395" cy="666750"/>
          </a:xfrm>
          <a:prstGeom prst="rect">
            <a:avLst/>
          </a:prstGeom>
        </p:spPr>
        <p:txBody>
          <a:bodyPr vert="horz" wrap="square" lIns="0" tIns="13335" rIns="0" bIns="0" rtlCol="0">
            <a:spAutoFit/>
          </a:bodyPr>
          <a:lstStyle/>
          <a:p>
            <a:pPr marL="299085" marR="5080" indent="-287020">
              <a:lnSpc>
                <a:spcPct val="100000"/>
              </a:lnSpc>
              <a:spcBef>
                <a:spcPts val="105"/>
              </a:spcBef>
              <a:tabLst>
                <a:tab pos="299085" algn="l"/>
              </a:tabLst>
            </a:pPr>
            <a:r>
              <a:rPr sz="1400" spc="15" dirty="0">
                <a:solidFill>
                  <a:srgbClr val="00334B"/>
                </a:solidFill>
                <a:latin typeface="Century Gothic"/>
                <a:cs typeface="Century Gothic"/>
              </a:rPr>
              <a:t>-</a:t>
            </a:r>
            <a:r>
              <a:rPr sz="1400" dirty="0">
                <a:solidFill>
                  <a:srgbClr val="00334B"/>
                </a:solidFill>
                <a:latin typeface="Century Gothic"/>
                <a:cs typeface="Century Gothic"/>
              </a:rPr>
              <a:t>	At</a:t>
            </a:r>
            <a:r>
              <a:rPr sz="1400" spc="-50" dirty="0">
                <a:solidFill>
                  <a:srgbClr val="00334B"/>
                </a:solidFill>
                <a:latin typeface="Century Gothic"/>
                <a:cs typeface="Century Gothic"/>
              </a:rPr>
              <a:t> </a:t>
            </a:r>
            <a:r>
              <a:rPr sz="1400" spc="-55" dirty="0">
                <a:solidFill>
                  <a:srgbClr val="00334B"/>
                </a:solidFill>
                <a:latin typeface="Century Gothic"/>
                <a:cs typeface="Century Gothic"/>
              </a:rPr>
              <a:t>each</a:t>
            </a:r>
            <a:r>
              <a:rPr sz="1400" spc="-30" dirty="0">
                <a:solidFill>
                  <a:srgbClr val="00334B"/>
                </a:solidFill>
                <a:latin typeface="Century Gothic"/>
                <a:cs typeface="Century Gothic"/>
              </a:rPr>
              <a:t> </a:t>
            </a:r>
            <a:r>
              <a:rPr sz="1400" dirty="0">
                <a:solidFill>
                  <a:srgbClr val="00334B"/>
                </a:solidFill>
                <a:latin typeface="Century Gothic"/>
                <a:cs typeface="Century Gothic"/>
              </a:rPr>
              <a:t>stage,</a:t>
            </a:r>
            <a:r>
              <a:rPr sz="1400" spc="-30" dirty="0">
                <a:solidFill>
                  <a:srgbClr val="00334B"/>
                </a:solidFill>
                <a:latin typeface="Century Gothic"/>
                <a:cs typeface="Century Gothic"/>
              </a:rPr>
              <a:t> </a:t>
            </a:r>
            <a:r>
              <a:rPr sz="1400" b="1" spc="140" dirty="0">
                <a:solidFill>
                  <a:srgbClr val="00334B"/>
                </a:solidFill>
                <a:latin typeface="Calibri"/>
                <a:cs typeface="Calibri"/>
              </a:rPr>
              <a:t>valuable</a:t>
            </a:r>
            <a:r>
              <a:rPr sz="1400" b="1" spc="45" dirty="0">
                <a:solidFill>
                  <a:srgbClr val="00334B"/>
                </a:solidFill>
                <a:latin typeface="Calibri"/>
                <a:cs typeface="Calibri"/>
              </a:rPr>
              <a:t> </a:t>
            </a:r>
            <a:r>
              <a:rPr sz="1400" b="1" spc="175" dirty="0">
                <a:solidFill>
                  <a:srgbClr val="00334B"/>
                </a:solidFill>
                <a:latin typeface="Calibri"/>
                <a:cs typeface="Calibri"/>
              </a:rPr>
              <a:t>feedback</a:t>
            </a:r>
            <a:r>
              <a:rPr sz="1400" b="1" spc="65" dirty="0">
                <a:solidFill>
                  <a:srgbClr val="00334B"/>
                </a:solidFill>
                <a:latin typeface="Calibri"/>
                <a:cs typeface="Calibri"/>
              </a:rPr>
              <a:t> </a:t>
            </a:r>
            <a:r>
              <a:rPr sz="1400" b="1" spc="110" dirty="0">
                <a:solidFill>
                  <a:srgbClr val="00334B"/>
                </a:solidFill>
                <a:latin typeface="Calibri"/>
                <a:cs typeface="Calibri"/>
              </a:rPr>
              <a:t>is</a:t>
            </a:r>
            <a:r>
              <a:rPr sz="1400" b="1" spc="65" dirty="0">
                <a:solidFill>
                  <a:srgbClr val="00334B"/>
                </a:solidFill>
                <a:latin typeface="Calibri"/>
                <a:cs typeface="Calibri"/>
              </a:rPr>
              <a:t> </a:t>
            </a:r>
            <a:r>
              <a:rPr sz="1400" b="1" spc="114" dirty="0">
                <a:solidFill>
                  <a:srgbClr val="00334B"/>
                </a:solidFill>
                <a:latin typeface="Calibri"/>
                <a:cs typeface="Calibri"/>
              </a:rPr>
              <a:t>lost</a:t>
            </a:r>
            <a:r>
              <a:rPr sz="1400" b="1" spc="65" dirty="0">
                <a:solidFill>
                  <a:srgbClr val="00334B"/>
                </a:solidFill>
                <a:latin typeface="Calibri"/>
                <a:cs typeface="Calibri"/>
              </a:rPr>
              <a:t> </a:t>
            </a:r>
            <a:r>
              <a:rPr sz="1400" dirty="0">
                <a:solidFill>
                  <a:srgbClr val="00334B"/>
                </a:solidFill>
                <a:latin typeface="Century Gothic"/>
                <a:cs typeface="Century Gothic"/>
              </a:rPr>
              <a:t>and</a:t>
            </a:r>
            <a:r>
              <a:rPr sz="1400" spc="-35" dirty="0">
                <a:solidFill>
                  <a:srgbClr val="00334B"/>
                </a:solidFill>
                <a:latin typeface="Century Gothic"/>
                <a:cs typeface="Century Gothic"/>
              </a:rPr>
              <a:t> </a:t>
            </a:r>
            <a:r>
              <a:rPr sz="1400" spc="-20" dirty="0">
                <a:solidFill>
                  <a:srgbClr val="00334B"/>
                </a:solidFill>
                <a:latin typeface="Century Gothic"/>
                <a:cs typeface="Century Gothic"/>
              </a:rPr>
              <a:t>only </a:t>
            </a:r>
            <a:r>
              <a:rPr sz="1400" dirty="0">
                <a:solidFill>
                  <a:srgbClr val="00334B"/>
                </a:solidFill>
                <a:latin typeface="Century Gothic"/>
                <a:cs typeface="Century Gothic"/>
              </a:rPr>
              <a:t>the</a:t>
            </a:r>
            <a:r>
              <a:rPr sz="1400" spc="-20" dirty="0">
                <a:solidFill>
                  <a:srgbClr val="00334B"/>
                </a:solidFill>
                <a:latin typeface="Century Gothic"/>
                <a:cs typeface="Century Gothic"/>
              </a:rPr>
              <a:t> </a:t>
            </a:r>
            <a:r>
              <a:rPr sz="1400" dirty="0">
                <a:solidFill>
                  <a:srgbClr val="00334B"/>
                </a:solidFill>
                <a:latin typeface="Century Gothic"/>
                <a:cs typeface="Century Gothic"/>
              </a:rPr>
              <a:t>bare</a:t>
            </a:r>
            <a:r>
              <a:rPr sz="1400" spc="5" dirty="0">
                <a:solidFill>
                  <a:srgbClr val="00334B"/>
                </a:solidFill>
                <a:latin typeface="Century Gothic"/>
                <a:cs typeface="Century Gothic"/>
              </a:rPr>
              <a:t> </a:t>
            </a:r>
            <a:r>
              <a:rPr sz="1400" b="1" spc="215" dirty="0">
                <a:solidFill>
                  <a:srgbClr val="00334B"/>
                </a:solidFill>
                <a:latin typeface="Calibri"/>
                <a:cs typeface="Calibri"/>
              </a:rPr>
              <a:t>minimum</a:t>
            </a:r>
            <a:r>
              <a:rPr sz="1400" b="1" spc="65" dirty="0">
                <a:solidFill>
                  <a:srgbClr val="00334B"/>
                </a:solidFill>
                <a:latin typeface="Calibri"/>
                <a:cs typeface="Calibri"/>
              </a:rPr>
              <a:t> </a:t>
            </a:r>
            <a:r>
              <a:rPr sz="1400" b="1" spc="110" dirty="0">
                <a:solidFill>
                  <a:srgbClr val="00334B"/>
                </a:solidFill>
                <a:latin typeface="Calibri"/>
                <a:cs typeface="Calibri"/>
              </a:rPr>
              <a:t>is</a:t>
            </a:r>
            <a:r>
              <a:rPr sz="1400" b="1" spc="90" dirty="0">
                <a:solidFill>
                  <a:srgbClr val="00334B"/>
                </a:solidFill>
                <a:latin typeface="Calibri"/>
                <a:cs typeface="Calibri"/>
              </a:rPr>
              <a:t> </a:t>
            </a:r>
            <a:r>
              <a:rPr sz="1400" b="1" spc="170" dirty="0">
                <a:solidFill>
                  <a:srgbClr val="00334B"/>
                </a:solidFill>
                <a:latin typeface="Calibri"/>
                <a:cs typeface="Calibri"/>
              </a:rPr>
              <a:t>communicated</a:t>
            </a:r>
            <a:r>
              <a:rPr sz="1400" spc="170" dirty="0">
                <a:solidFill>
                  <a:srgbClr val="00334B"/>
                </a:solidFill>
                <a:latin typeface="Century Gothic"/>
                <a:cs typeface="Century Gothic"/>
              </a:rPr>
              <a:t>,</a:t>
            </a:r>
            <a:r>
              <a:rPr sz="1400" spc="-45" dirty="0">
                <a:solidFill>
                  <a:srgbClr val="00334B"/>
                </a:solidFill>
                <a:latin typeface="Century Gothic"/>
                <a:cs typeface="Century Gothic"/>
              </a:rPr>
              <a:t> </a:t>
            </a:r>
            <a:r>
              <a:rPr sz="1400" spc="-10" dirty="0">
                <a:solidFill>
                  <a:srgbClr val="00334B"/>
                </a:solidFill>
                <a:latin typeface="Century Gothic"/>
                <a:cs typeface="Century Gothic"/>
              </a:rPr>
              <a:t>leaving </a:t>
            </a:r>
            <a:r>
              <a:rPr sz="1400" b="1" spc="145" dirty="0">
                <a:solidFill>
                  <a:srgbClr val="00334B"/>
                </a:solidFill>
                <a:latin typeface="Calibri"/>
                <a:cs typeface="Calibri"/>
              </a:rPr>
              <a:t>suppliers</a:t>
            </a:r>
            <a:r>
              <a:rPr sz="1400" b="1" spc="65" dirty="0">
                <a:solidFill>
                  <a:srgbClr val="00334B"/>
                </a:solidFill>
                <a:latin typeface="Calibri"/>
                <a:cs typeface="Calibri"/>
              </a:rPr>
              <a:t> </a:t>
            </a:r>
            <a:r>
              <a:rPr sz="1400" b="1" spc="155" dirty="0">
                <a:solidFill>
                  <a:srgbClr val="00334B"/>
                </a:solidFill>
                <a:latin typeface="Calibri"/>
                <a:cs typeface="Calibri"/>
              </a:rPr>
              <a:t>underinformed</a:t>
            </a:r>
            <a:endParaRPr sz="1400">
              <a:latin typeface="Calibri"/>
              <a:cs typeface="Calibri"/>
            </a:endParaRPr>
          </a:p>
        </p:txBody>
      </p:sp>
      <p:sp>
        <p:nvSpPr>
          <p:cNvPr id="61" name="object 61"/>
          <p:cNvSpPr txBox="1"/>
          <p:nvPr/>
        </p:nvSpPr>
        <p:spPr>
          <a:xfrm>
            <a:off x="6729221" y="5192648"/>
            <a:ext cx="4170679" cy="666115"/>
          </a:xfrm>
          <a:prstGeom prst="rect">
            <a:avLst/>
          </a:prstGeom>
        </p:spPr>
        <p:txBody>
          <a:bodyPr vert="horz" wrap="square" lIns="0" tIns="12700" rIns="0" bIns="0" rtlCol="0">
            <a:spAutoFit/>
          </a:bodyPr>
          <a:lstStyle/>
          <a:p>
            <a:pPr marL="299085" marR="5080" indent="-287020">
              <a:lnSpc>
                <a:spcPct val="100000"/>
              </a:lnSpc>
              <a:spcBef>
                <a:spcPts val="100"/>
              </a:spcBef>
              <a:tabLst>
                <a:tab pos="299085" algn="l"/>
              </a:tabLst>
            </a:pPr>
            <a:r>
              <a:rPr sz="1400" spc="15" dirty="0">
                <a:solidFill>
                  <a:srgbClr val="00334B"/>
                </a:solidFill>
                <a:latin typeface="Century Gothic"/>
                <a:cs typeface="Century Gothic"/>
              </a:rPr>
              <a:t>-</a:t>
            </a:r>
            <a:r>
              <a:rPr sz="1400" dirty="0">
                <a:solidFill>
                  <a:srgbClr val="00334B"/>
                </a:solidFill>
                <a:latin typeface="Century Gothic"/>
                <a:cs typeface="Century Gothic"/>
              </a:rPr>
              <a:t>	INOVEC</a:t>
            </a:r>
            <a:r>
              <a:rPr sz="1400" spc="20" dirty="0">
                <a:solidFill>
                  <a:srgbClr val="00334B"/>
                </a:solidFill>
                <a:latin typeface="Century Gothic"/>
                <a:cs typeface="Century Gothic"/>
              </a:rPr>
              <a:t> </a:t>
            </a:r>
            <a:r>
              <a:rPr sz="1400" spc="-50" dirty="0">
                <a:solidFill>
                  <a:srgbClr val="00334B"/>
                </a:solidFill>
                <a:latin typeface="Century Gothic"/>
                <a:cs typeface="Century Gothic"/>
              </a:rPr>
              <a:t>can</a:t>
            </a:r>
            <a:r>
              <a:rPr sz="1400" spc="25" dirty="0">
                <a:solidFill>
                  <a:srgbClr val="00334B"/>
                </a:solidFill>
                <a:latin typeface="Century Gothic"/>
                <a:cs typeface="Century Gothic"/>
              </a:rPr>
              <a:t> </a:t>
            </a:r>
            <a:r>
              <a:rPr sz="1400" dirty="0">
                <a:solidFill>
                  <a:srgbClr val="00334B"/>
                </a:solidFill>
                <a:latin typeface="Century Gothic"/>
                <a:cs typeface="Century Gothic"/>
              </a:rPr>
              <a:t>provide</a:t>
            </a:r>
            <a:r>
              <a:rPr sz="1400" spc="45" dirty="0">
                <a:solidFill>
                  <a:srgbClr val="00334B"/>
                </a:solidFill>
                <a:latin typeface="Century Gothic"/>
                <a:cs typeface="Century Gothic"/>
              </a:rPr>
              <a:t> </a:t>
            </a:r>
            <a:r>
              <a:rPr sz="1400" b="1" spc="140" dirty="0">
                <a:solidFill>
                  <a:srgbClr val="00334B"/>
                </a:solidFill>
                <a:latin typeface="Calibri"/>
                <a:cs typeface="Calibri"/>
              </a:rPr>
              <a:t>direct</a:t>
            </a:r>
            <a:r>
              <a:rPr sz="1400" b="1" spc="100" dirty="0">
                <a:solidFill>
                  <a:srgbClr val="00334B"/>
                </a:solidFill>
                <a:latin typeface="Calibri"/>
                <a:cs typeface="Calibri"/>
              </a:rPr>
              <a:t> </a:t>
            </a:r>
            <a:r>
              <a:rPr sz="1400" b="1" spc="125" dirty="0">
                <a:solidFill>
                  <a:srgbClr val="00334B"/>
                </a:solidFill>
                <a:latin typeface="Calibri"/>
                <a:cs typeface="Calibri"/>
              </a:rPr>
              <a:t>lines</a:t>
            </a:r>
            <a:r>
              <a:rPr sz="1400" b="1" spc="130" dirty="0">
                <a:solidFill>
                  <a:srgbClr val="00334B"/>
                </a:solidFill>
                <a:latin typeface="Calibri"/>
                <a:cs typeface="Calibri"/>
              </a:rPr>
              <a:t> </a:t>
            </a:r>
            <a:r>
              <a:rPr sz="1400" spc="-35" dirty="0">
                <a:solidFill>
                  <a:srgbClr val="00334B"/>
                </a:solidFill>
                <a:latin typeface="Century Gothic"/>
                <a:cs typeface="Century Gothic"/>
              </a:rPr>
              <a:t>of </a:t>
            </a:r>
            <a:r>
              <a:rPr sz="1400" dirty="0">
                <a:solidFill>
                  <a:srgbClr val="00334B"/>
                </a:solidFill>
                <a:latin typeface="Century Gothic"/>
                <a:cs typeface="Century Gothic"/>
              </a:rPr>
              <a:t>communication</a:t>
            </a:r>
            <a:r>
              <a:rPr sz="1400" spc="110" dirty="0">
                <a:solidFill>
                  <a:srgbClr val="00334B"/>
                </a:solidFill>
                <a:latin typeface="Century Gothic"/>
                <a:cs typeface="Century Gothic"/>
              </a:rPr>
              <a:t> </a:t>
            </a:r>
            <a:r>
              <a:rPr sz="1400" dirty="0">
                <a:solidFill>
                  <a:srgbClr val="00334B"/>
                </a:solidFill>
                <a:latin typeface="Century Gothic"/>
                <a:cs typeface="Century Gothic"/>
              </a:rPr>
              <a:t>between</a:t>
            </a:r>
            <a:r>
              <a:rPr sz="1400" spc="110" dirty="0">
                <a:solidFill>
                  <a:srgbClr val="00334B"/>
                </a:solidFill>
                <a:latin typeface="Century Gothic"/>
                <a:cs typeface="Century Gothic"/>
              </a:rPr>
              <a:t> </a:t>
            </a:r>
            <a:r>
              <a:rPr sz="1400" dirty="0">
                <a:solidFill>
                  <a:srgbClr val="00334B"/>
                </a:solidFill>
                <a:latin typeface="Century Gothic"/>
                <a:cs typeface="Century Gothic"/>
              </a:rPr>
              <a:t>the</a:t>
            </a:r>
            <a:r>
              <a:rPr sz="1400" spc="135" dirty="0">
                <a:solidFill>
                  <a:srgbClr val="00334B"/>
                </a:solidFill>
                <a:latin typeface="Century Gothic"/>
                <a:cs typeface="Century Gothic"/>
              </a:rPr>
              <a:t> </a:t>
            </a:r>
            <a:r>
              <a:rPr sz="1400" dirty="0">
                <a:solidFill>
                  <a:srgbClr val="00334B"/>
                </a:solidFill>
                <a:latin typeface="Century Gothic"/>
                <a:cs typeface="Century Gothic"/>
              </a:rPr>
              <a:t>end-</a:t>
            </a:r>
            <a:r>
              <a:rPr sz="1400" spc="75" dirty="0">
                <a:solidFill>
                  <a:srgbClr val="00334B"/>
                </a:solidFill>
                <a:latin typeface="Century Gothic"/>
                <a:cs typeface="Century Gothic"/>
              </a:rPr>
              <a:t>user</a:t>
            </a:r>
            <a:r>
              <a:rPr sz="1400" spc="135" dirty="0">
                <a:solidFill>
                  <a:srgbClr val="00334B"/>
                </a:solidFill>
                <a:latin typeface="Century Gothic"/>
                <a:cs typeface="Century Gothic"/>
              </a:rPr>
              <a:t> </a:t>
            </a:r>
            <a:r>
              <a:rPr sz="1400" spc="-25" dirty="0">
                <a:solidFill>
                  <a:srgbClr val="00334B"/>
                </a:solidFill>
                <a:latin typeface="Century Gothic"/>
                <a:cs typeface="Century Gothic"/>
              </a:rPr>
              <a:t>and </a:t>
            </a:r>
            <a:r>
              <a:rPr sz="1400" dirty="0">
                <a:solidFill>
                  <a:srgbClr val="00334B"/>
                </a:solidFill>
                <a:latin typeface="Century Gothic"/>
                <a:cs typeface="Century Gothic"/>
              </a:rPr>
              <a:t>down-</a:t>
            </a:r>
            <a:r>
              <a:rPr sz="1400" spc="65" dirty="0">
                <a:solidFill>
                  <a:srgbClr val="00334B"/>
                </a:solidFill>
                <a:latin typeface="Century Gothic"/>
                <a:cs typeface="Century Gothic"/>
              </a:rPr>
              <a:t>tier</a:t>
            </a:r>
            <a:r>
              <a:rPr sz="1400" spc="5" dirty="0">
                <a:solidFill>
                  <a:srgbClr val="00334B"/>
                </a:solidFill>
                <a:latin typeface="Century Gothic"/>
                <a:cs typeface="Century Gothic"/>
              </a:rPr>
              <a:t> </a:t>
            </a:r>
            <a:r>
              <a:rPr sz="1400" spc="60" dirty="0">
                <a:solidFill>
                  <a:srgbClr val="00334B"/>
                </a:solidFill>
                <a:latin typeface="Century Gothic"/>
                <a:cs typeface="Century Gothic"/>
              </a:rPr>
              <a:t>suppliers</a:t>
            </a:r>
            <a:r>
              <a:rPr sz="1400" spc="45" dirty="0">
                <a:solidFill>
                  <a:srgbClr val="00334B"/>
                </a:solidFill>
                <a:latin typeface="Century Gothic"/>
                <a:cs typeface="Century Gothic"/>
              </a:rPr>
              <a:t> </a:t>
            </a:r>
            <a:r>
              <a:rPr sz="1400" dirty="0">
                <a:solidFill>
                  <a:srgbClr val="00334B"/>
                </a:solidFill>
                <a:latin typeface="Century Gothic"/>
                <a:cs typeface="Century Gothic"/>
              </a:rPr>
              <a:t>to</a:t>
            </a:r>
            <a:r>
              <a:rPr sz="1400" spc="25" dirty="0">
                <a:solidFill>
                  <a:srgbClr val="00334B"/>
                </a:solidFill>
                <a:latin typeface="Century Gothic"/>
                <a:cs typeface="Century Gothic"/>
              </a:rPr>
              <a:t> </a:t>
            </a:r>
            <a:r>
              <a:rPr sz="1400" b="1" spc="60" dirty="0">
                <a:solidFill>
                  <a:srgbClr val="00334B"/>
                </a:solidFill>
                <a:latin typeface="Calibri"/>
                <a:cs typeface="Calibri"/>
              </a:rPr>
              <a:t>fill</a:t>
            </a:r>
            <a:r>
              <a:rPr sz="1400" b="1" spc="105" dirty="0">
                <a:solidFill>
                  <a:srgbClr val="00334B"/>
                </a:solidFill>
                <a:latin typeface="Calibri"/>
                <a:cs typeface="Calibri"/>
              </a:rPr>
              <a:t> </a:t>
            </a:r>
            <a:r>
              <a:rPr sz="1400" b="1" spc="185" dirty="0">
                <a:solidFill>
                  <a:srgbClr val="00334B"/>
                </a:solidFill>
                <a:latin typeface="Calibri"/>
                <a:cs typeface="Calibri"/>
              </a:rPr>
              <a:t>knowledge</a:t>
            </a:r>
            <a:r>
              <a:rPr sz="1400" b="1" spc="120" dirty="0">
                <a:solidFill>
                  <a:srgbClr val="00334B"/>
                </a:solidFill>
                <a:latin typeface="Calibri"/>
                <a:cs typeface="Calibri"/>
              </a:rPr>
              <a:t> </a:t>
            </a:r>
            <a:r>
              <a:rPr sz="1400" b="1" spc="185" dirty="0">
                <a:solidFill>
                  <a:srgbClr val="00334B"/>
                </a:solidFill>
                <a:latin typeface="Calibri"/>
                <a:cs typeface="Calibri"/>
              </a:rPr>
              <a:t>gaps</a:t>
            </a:r>
            <a:endParaRPr sz="1400">
              <a:latin typeface="Calibri"/>
              <a:cs typeface="Calibri"/>
            </a:endParaRPr>
          </a:p>
        </p:txBody>
      </p:sp>
      <p:grpSp>
        <p:nvGrpSpPr>
          <p:cNvPr id="62" name="object 62"/>
          <p:cNvGrpSpPr/>
          <p:nvPr/>
        </p:nvGrpSpPr>
        <p:grpSpPr>
          <a:xfrm>
            <a:off x="6052141" y="3546621"/>
            <a:ext cx="541655" cy="558165"/>
            <a:chOff x="6052141" y="3546621"/>
            <a:chExt cx="541655" cy="558165"/>
          </a:xfrm>
        </p:grpSpPr>
        <p:sp>
          <p:nvSpPr>
            <p:cNvPr id="63" name="object 63"/>
            <p:cNvSpPr/>
            <p:nvPr/>
          </p:nvSpPr>
          <p:spPr>
            <a:xfrm>
              <a:off x="6282301" y="3794185"/>
              <a:ext cx="311150" cy="310515"/>
            </a:xfrm>
            <a:custGeom>
              <a:avLst/>
              <a:gdLst/>
              <a:ahLst/>
              <a:cxnLst/>
              <a:rect l="l" t="t" r="r" b="b"/>
              <a:pathLst>
                <a:path w="311150" h="310514">
                  <a:moveTo>
                    <a:pt x="155511" y="0"/>
                  </a:moveTo>
                  <a:lnTo>
                    <a:pt x="106358" y="7912"/>
                  </a:lnTo>
                  <a:lnTo>
                    <a:pt x="63669" y="29946"/>
                  </a:lnTo>
                  <a:lnTo>
                    <a:pt x="30005" y="63545"/>
                  </a:lnTo>
                  <a:lnTo>
                    <a:pt x="7928" y="106153"/>
                  </a:lnTo>
                  <a:lnTo>
                    <a:pt x="0" y="155214"/>
                  </a:lnTo>
                  <a:lnTo>
                    <a:pt x="7928" y="204276"/>
                  </a:lnTo>
                  <a:lnTo>
                    <a:pt x="30005" y="246886"/>
                  </a:lnTo>
                  <a:lnTo>
                    <a:pt x="63669" y="280487"/>
                  </a:lnTo>
                  <a:lnTo>
                    <a:pt x="106359" y="302523"/>
                  </a:lnTo>
                  <a:lnTo>
                    <a:pt x="155512" y="310436"/>
                  </a:lnTo>
                  <a:lnTo>
                    <a:pt x="204664" y="302523"/>
                  </a:lnTo>
                  <a:lnTo>
                    <a:pt x="247352" y="280487"/>
                  </a:lnTo>
                  <a:lnTo>
                    <a:pt x="281014" y="246886"/>
                  </a:lnTo>
                  <a:lnTo>
                    <a:pt x="303089" y="204276"/>
                  </a:lnTo>
                  <a:lnTo>
                    <a:pt x="311016" y="155214"/>
                  </a:lnTo>
                  <a:lnTo>
                    <a:pt x="303088" y="106153"/>
                  </a:lnTo>
                  <a:lnTo>
                    <a:pt x="281013" y="63545"/>
                  </a:lnTo>
                  <a:lnTo>
                    <a:pt x="247352" y="29946"/>
                  </a:lnTo>
                  <a:lnTo>
                    <a:pt x="204664" y="7912"/>
                  </a:lnTo>
                  <a:lnTo>
                    <a:pt x="155511" y="0"/>
                  </a:lnTo>
                  <a:close/>
                </a:path>
              </a:pathLst>
            </a:custGeom>
            <a:solidFill>
              <a:srgbClr val="A7D7F0"/>
            </a:solidFill>
          </p:spPr>
          <p:txBody>
            <a:bodyPr wrap="square" lIns="0" tIns="0" rIns="0" bIns="0" rtlCol="0"/>
            <a:lstStyle/>
            <a:p>
              <a:endParaRPr/>
            </a:p>
          </p:txBody>
        </p:sp>
        <p:sp>
          <p:nvSpPr>
            <p:cNvPr id="64" name="object 64"/>
            <p:cNvSpPr/>
            <p:nvPr/>
          </p:nvSpPr>
          <p:spPr>
            <a:xfrm>
              <a:off x="6146349" y="3683305"/>
              <a:ext cx="328930" cy="337820"/>
            </a:xfrm>
            <a:custGeom>
              <a:avLst/>
              <a:gdLst/>
              <a:ahLst/>
              <a:cxnLst/>
              <a:rect l="l" t="t" r="r" b="b"/>
              <a:pathLst>
                <a:path w="328929" h="337820">
                  <a:moveTo>
                    <a:pt x="0" y="0"/>
                  </a:moveTo>
                  <a:lnTo>
                    <a:pt x="328612" y="0"/>
                  </a:lnTo>
                  <a:lnTo>
                    <a:pt x="328613" y="271772"/>
                  </a:lnTo>
                  <a:lnTo>
                    <a:pt x="328044" y="282022"/>
                  </a:lnTo>
                  <a:lnTo>
                    <a:pt x="320544" y="304572"/>
                  </a:lnTo>
                  <a:lnTo>
                    <a:pt x="297420" y="327122"/>
                  </a:lnTo>
                  <a:lnTo>
                    <a:pt x="249980" y="337372"/>
                  </a:lnTo>
                  <a:lnTo>
                    <a:pt x="65722" y="337372"/>
                  </a:lnTo>
                  <a:lnTo>
                    <a:pt x="8784" y="308214"/>
                  </a:lnTo>
                  <a:lnTo>
                    <a:pt x="0" y="264743"/>
                  </a:lnTo>
                  <a:lnTo>
                    <a:pt x="0" y="0"/>
                  </a:lnTo>
                  <a:close/>
                </a:path>
                <a:path w="328929" h="337820">
                  <a:moveTo>
                    <a:pt x="283780" y="157456"/>
                  </a:moveTo>
                  <a:lnTo>
                    <a:pt x="274336" y="204147"/>
                  </a:lnTo>
                  <a:lnTo>
                    <a:pt x="248581" y="242276"/>
                  </a:lnTo>
                  <a:lnTo>
                    <a:pt x="210381" y="267984"/>
                  </a:lnTo>
                  <a:lnTo>
                    <a:pt x="163602" y="277410"/>
                  </a:lnTo>
                  <a:lnTo>
                    <a:pt x="116824" y="267984"/>
                  </a:lnTo>
                  <a:lnTo>
                    <a:pt x="78623" y="242276"/>
                  </a:lnTo>
                  <a:lnTo>
                    <a:pt x="52868" y="204147"/>
                  </a:lnTo>
                  <a:lnTo>
                    <a:pt x="43424" y="157456"/>
                  </a:lnTo>
                  <a:lnTo>
                    <a:pt x="52868" y="110764"/>
                  </a:lnTo>
                  <a:lnTo>
                    <a:pt x="78623" y="72635"/>
                  </a:lnTo>
                  <a:lnTo>
                    <a:pt x="116823" y="46928"/>
                  </a:lnTo>
                  <a:lnTo>
                    <a:pt x="163602" y="37501"/>
                  </a:lnTo>
                  <a:lnTo>
                    <a:pt x="210380" y="46928"/>
                  </a:lnTo>
                  <a:lnTo>
                    <a:pt x="248581" y="72635"/>
                  </a:lnTo>
                  <a:lnTo>
                    <a:pt x="274336" y="110764"/>
                  </a:lnTo>
                  <a:lnTo>
                    <a:pt x="283780" y="157456"/>
                  </a:lnTo>
                  <a:close/>
                </a:path>
                <a:path w="328929" h="337820">
                  <a:moveTo>
                    <a:pt x="159612" y="65600"/>
                  </a:moveTo>
                  <a:lnTo>
                    <a:pt x="159612" y="149943"/>
                  </a:lnTo>
                  <a:lnTo>
                    <a:pt x="234723" y="149943"/>
                  </a:lnTo>
                </a:path>
              </a:pathLst>
            </a:custGeom>
            <a:ln w="18760">
              <a:solidFill>
                <a:srgbClr val="00334B"/>
              </a:solidFill>
            </a:ln>
          </p:spPr>
          <p:txBody>
            <a:bodyPr wrap="square" lIns="0" tIns="0" rIns="0" bIns="0" rtlCol="0"/>
            <a:lstStyle/>
            <a:p>
              <a:endParaRPr/>
            </a:p>
          </p:txBody>
        </p:sp>
        <p:pic>
          <p:nvPicPr>
            <p:cNvPr id="65" name="object 65"/>
            <p:cNvPicPr/>
            <p:nvPr/>
          </p:nvPicPr>
          <p:blipFill>
            <a:blip r:embed="rId14" cstate="print"/>
            <a:stretch>
              <a:fillRect/>
            </a:stretch>
          </p:blipFill>
          <p:spPr>
            <a:xfrm>
              <a:off x="6052141" y="3739519"/>
              <a:ext cx="103593" cy="196844"/>
            </a:xfrm>
            <a:prstGeom prst="rect">
              <a:avLst/>
            </a:prstGeom>
          </p:spPr>
        </p:pic>
        <p:pic>
          <p:nvPicPr>
            <p:cNvPr id="66" name="object 66"/>
            <p:cNvPicPr/>
            <p:nvPr/>
          </p:nvPicPr>
          <p:blipFill>
            <a:blip r:embed="rId15" cstate="print"/>
            <a:stretch>
              <a:fillRect/>
            </a:stretch>
          </p:blipFill>
          <p:spPr>
            <a:xfrm>
              <a:off x="6225374" y="3546621"/>
              <a:ext cx="180734" cy="120299"/>
            </a:xfrm>
            <a:prstGeom prst="rect">
              <a:avLst/>
            </a:prstGeom>
          </p:spPr>
        </p:pic>
      </p:grpSp>
      <p:grpSp>
        <p:nvGrpSpPr>
          <p:cNvPr id="67" name="object 67"/>
          <p:cNvGrpSpPr/>
          <p:nvPr/>
        </p:nvGrpSpPr>
        <p:grpSpPr>
          <a:xfrm>
            <a:off x="6053071" y="4445634"/>
            <a:ext cx="535940" cy="515620"/>
            <a:chOff x="6053071" y="4445634"/>
            <a:chExt cx="535940" cy="515620"/>
          </a:xfrm>
        </p:grpSpPr>
        <p:sp>
          <p:nvSpPr>
            <p:cNvPr id="68" name="object 68"/>
            <p:cNvSpPr/>
            <p:nvPr/>
          </p:nvSpPr>
          <p:spPr>
            <a:xfrm>
              <a:off x="6277861" y="4650312"/>
              <a:ext cx="311150" cy="311150"/>
            </a:xfrm>
            <a:custGeom>
              <a:avLst/>
              <a:gdLst/>
              <a:ahLst/>
              <a:cxnLst/>
              <a:rect l="l" t="t" r="r" b="b"/>
              <a:pathLst>
                <a:path w="311150" h="311150">
                  <a:moveTo>
                    <a:pt x="155574" y="0"/>
                  </a:moveTo>
                  <a:lnTo>
                    <a:pt x="106401" y="7916"/>
                  </a:lnTo>
                  <a:lnTo>
                    <a:pt x="63694" y="29961"/>
                  </a:lnTo>
                  <a:lnTo>
                    <a:pt x="30017" y="63576"/>
                  </a:lnTo>
                  <a:lnTo>
                    <a:pt x="7931" y="106203"/>
                  </a:lnTo>
                  <a:lnTo>
                    <a:pt x="0" y="155285"/>
                  </a:lnTo>
                  <a:lnTo>
                    <a:pt x="7931" y="204365"/>
                  </a:lnTo>
                  <a:lnTo>
                    <a:pt x="30017" y="246991"/>
                  </a:lnTo>
                  <a:lnTo>
                    <a:pt x="63695" y="280604"/>
                  </a:lnTo>
                  <a:lnTo>
                    <a:pt x="106401" y="302647"/>
                  </a:lnTo>
                  <a:lnTo>
                    <a:pt x="155574" y="310563"/>
                  </a:lnTo>
                  <a:lnTo>
                    <a:pt x="204747" y="302647"/>
                  </a:lnTo>
                  <a:lnTo>
                    <a:pt x="247451" y="280604"/>
                  </a:lnTo>
                  <a:lnTo>
                    <a:pt x="281127" y="246991"/>
                  </a:lnTo>
                  <a:lnTo>
                    <a:pt x="303210" y="204365"/>
                  </a:lnTo>
                  <a:lnTo>
                    <a:pt x="311141" y="155285"/>
                  </a:lnTo>
                  <a:lnTo>
                    <a:pt x="303210" y="106203"/>
                  </a:lnTo>
                  <a:lnTo>
                    <a:pt x="281126" y="63576"/>
                  </a:lnTo>
                  <a:lnTo>
                    <a:pt x="247451" y="29961"/>
                  </a:lnTo>
                  <a:lnTo>
                    <a:pt x="204746" y="7916"/>
                  </a:lnTo>
                  <a:lnTo>
                    <a:pt x="155574" y="0"/>
                  </a:lnTo>
                  <a:close/>
                </a:path>
              </a:pathLst>
            </a:custGeom>
            <a:solidFill>
              <a:srgbClr val="A7D7F0"/>
            </a:solidFill>
          </p:spPr>
          <p:txBody>
            <a:bodyPr wrap="square" lIns="0" tIns="0" rIns="0" bIns="0" rtlCol="0"/>
            <a:lstStyle/>
            <a:p>
              <a:endParaRPr/>
            </a:p>
          </p:txBody>
        </p:sp>
        <p:sp>
          <p:nvSpPr>
            <p:cNvPr id="69" name="object 69"/>
            <p:cNvSpPr/>
            <p:nvPr/>
          </p:nvSpPr>
          <p:spPr>
            <a:xfrm>
              <a:off x="6153595" y="4455018"/>
              <a:ext cx="334010" cy="333375"/>
            </a:xfrm>
            <a:custGeom>
              <a:avLst/>
              <a:gdLst/>
              <a:ahLst/>
              <a:cxnLst/>
              <a:rect l="l" t="t" r="r" b="b"/>
              <a:pathLst>
                <a:path w="334010" h="333375">
                  <a:moveTo>
                    <a:pt x="333441" y="166410"/>
                  </a:moveTo>
                  <a:lnTo>
                    <a:pt x="327486" y="210646"/>
                  </a:lnTo>
                  <a:lnTo>
                    <a:pt x="310679" y="250398"/>
                  </a:lnTo>
                  <a:lnTo>
                    <a:pt x="284611" y="284078"/>
                  </a:lnTo>
                  <a:lnTo>
                    <a:pt x="250869" y="310099"/>
                  </a:lnTo>
                  <a:lnTo>
                    <a:pt x="211042" y="326875"/>
                  </a:lnTo>
                  <a:lnTo>
                    <a:pt x="166720" y="332820"/>
                  </a:lnTo>
                  <a:lnTo>
                    <a:pt x="122399" y="326875"/>
                  </a:lnTo>
                  <a:lnTo>
                    <a:pt x="82572" y="310099"/>
                  </a:lnTo>
                  <a:lnTo>
                    <a:pt x="48830" y="284078"/>
                  </a:lnTo>
                  <a:lnTo>
                    <a:pt x="22761" y="250398"/>
                  </a:lnTo>
                  <a:lnTo>
                    <a:pt x="5955" y="210646"/>
                  </a:lnTo>
                  <a:lnTo>
                    <a:pt x="0" y="166410"/>
                  </a:lnTo>
                  <a:lnTo>
                    <a:pt x="5955" y="122170"/>
                  </a:lnTo>
                  <a:lnTo>
                    <a:pt x="22761" y="82418"/>
                  </a:lnTo>
                  <a:lnTo>
                    <a:pt x="48830" y="48739"/>
                  </a:lnTo>
                  <a:lnTo>
                    <a:pt x="82572" y="22719"/>
                  </a:lnTo>
                  <a:lnTo>
                    <a:pt x="122398" y="5944"/>
                  </a:lnTo>
                  <a:lnTo>
                    <a:pt x="166720" y="0"/>
                  </a:lnTo>
                  <a:lnTo>
                    <a:pt x="211042" y="5944"/>
                  </a:lnTo>
                  <a:lnTo>
                    <a:pt x="250868" y="22719"/>
                  </a:lnTo>
                  <a:lnTo>
                    <a:pt x="284610" y="48739"/>
                  </a:lnTo>
                  <a:lnTo>
                    <a:pt x="310679" y="82418"/>
                  </a:lnTo>
                  <a:lnTo>
                    <a:pt x="327486" y="122170"/>
                  </a:lnTo>
                  <a:lnTo>
                    <a:pt x="333441" y="166410"/>
                  </a:lnTo>
                  <a:close/>
                </a:path>
              </a:pathLst>
            </a:custGeom>
            <a:ln w="18767">
              <a:solidFill>
                <a:srgbClr val="00334B"/>
              </a:solidFill>
            </a:ln>
          </p:spPr>
          <p:txBody>
            <a:bodyPr wrap="square" lIns="0" tIns="0" rIns="0" bIns="0" rtlCol="0"/>
            <a:lstStyle/>
            <a:p>
              <a:endParaRPr/>
            </a:p>
          </p:txBody>
        </p:sp>
        <p:sp>
          <p:nvSpPr>
            <p:cNvPr id="70" name="object 70"/>
            <p:cNvSpPr/>
            <p:nvPr/>
          </p:nvSpPr>
          <p:spPr>
            <a:xfrm>
              <a:off x="6231085" y="4530020"/>
              <a:ext cx="169545" cy="159385"/>
            </a:xfrm>
            <a:custGeom>
              <a:avLst/>
              <a:gdLst/>
              <a:ahLst/>
              <a:cxnLst/>
              <a:rect l="l" t="t" r="r" b="b"/>
              <a:pathLst>
                <a:path w="169545" h="159385">
                  <a:moveTo>
                    <a:pt x="0" y="159378"/>
                  </a:moveTo>
                  <a:lnTo>
                    <a:pt x="0" y="103127"/>
                  </a:lnTo>
                </a:path>
                <a:path w="169545" h="159385">
                  <a:moveTo>
                    <a:pt x="56356" y="159378"/>
                  </a:moveTo>
                  <a:lnTo>
                    <a:pt x="56356" y="65626"/>
                  </a:lnTo>
                </a:path>
                <a:path w="169545" h="159385">
                  <a:moveTo>
                    <a:pt x="112712" y="159378"/>
                  </a:moveTo>
                  <a:lnTo>
                    <a:pt x="112712" y="0"/>
                  </a:lnTo>
                </a:path>
                <a:path w="169545" h="159385">
                  <a:moveTo>
                    <a:pt x="169068" y="159378"/>
                  </a:moveTo>
                  <a:lnTo>
                    <a:pt x="169068" y="65626"/>
                  </a:lnTo>
                </a:path>
              </a:pathLst>
            </a:custGeom>
            <a:ln w="28151">
              <a:solidFill>
                <a:srgbClr val="00334B"/>
              </a:solidFill>
            </a:ln>
          </p:spPr>
          <p:txBody>
            <a:bodyPr wrap="square" lIns="0" tIns="0" rIns="0" bIns="0" rtlCol="0"/>
            <a:lstStyle/>
            <a:p>
              <a:endParaRPr/>
            </a:p>
          </p:txBody>
        </p:sp>
        <p:sp>
          <p:nvSpPr>
            <p:cNvPr id="71" name="object 71"/>
            <p:cNvSpPr/>
            <p:nvPr/>
          </p:nvSpPr>
          <p:spPr>
            <a:xfrm>
              <a:off x="6062455" y="4720657"/>
              <a:ext cx="168910" cy="172085"/>
            </a:xfrm>
            <a:custGeom>
              <a:avLst/>
              <a:gdLst/>
              <a:ahLst/>
              <a:cxnLst/>
              <a:rect l="l" t="t" r="r" b="b"/>
              <a:pathLst>
                <a:path w="168910" h="172085">
                  <a:moveTo>
                    <a:pt x="123670" y="0"/>
                  </a:moveTo>
                  <a:lnTo>
                    <a:pt x="168724" y="43227"/>
                  </a:lnTo>
                  <a:lnTo>
                    <a:pt x="45053" y="171644"/>
                  </a:lnTo>
                  <a:lnTo>
                    <a:pt x="0" y="128409"/>
                  </a:lnTo>
                  <a:lnTo>
                    <a:pt x="123670" y="0"/>
                  </a:lnTo>
                  <a:close/>
                </a:path>
              </a:pathLst>
            </a:custGeom>
            <a:ln w="18767">
              <a:solidFill>
                <a:srgbClr val="00334B"/>
              </a:solidFill>
            </a:ln>
          </p:spPr>
          <p:txBody>
            <a:bodyPr wrap="square" lIns="0" tIns="0" rIns="0" bIns="0" rtlCol="0"/>
            <a:lstStyle/>
            <a:p>
              <a:endParaRPr/>
            </a:p>
          </p:txBody>
        </p:sp>
        <p:sp>
          <p:nvSpPr>
            <p:cNvPr id="72" name="object 72"/>
            <p:cNvSpPr/>
            <p:nvPr/>
          </p:nvSpPr>
          <p:spPr>
            <a:xfrm>
              <a:off x="6160640" y="4752681"/>
              <a:ext cx="40005" cy="38100"/>
            </a:xfrm>
            <a:custGeom>
              <a:avLst/>
              <a:gdLst/>
              <a:ahLst/>
              <a:cxnLst/>
              <a:rect l="l" t="t" r="r" b="b"/>
              <a:pathLst>
                <a:path w="40004" h="38100">
                  <a:moveTo>
                    <a:pt x="0" y="0"/>
                  </a:moveTo>
                  <a:lnTo>
                    <a:pt x="39919" y="37500"/>
                  </a:lnTo>
                </a:path>
              </a:pathLst>
            </a:custGeom>
            <a:ln w="18766">
              <a:solidFill>
                <a:srgbClr val="00334B"/>
              </a:solidFill>
            </a:ln>
          </p:spPr>
          <p:txBody>
            <a:bodyPr wrap="square" lIns="0" tIns="0" rIns="0" bIns="0" rtlCol="0"/>
            <a:lstStyle/>
            <a:p>
              <a:endParaRPr/>
            </a:p>
          </p:txBody>
        </p:sp>
      </p:grpSp>
      <p:grpSp>
        <p:nvGrpSpPr>
          <p:cNvPr id="73" name="object 73"/>
          <p:cNvGrpSpPr/>
          <p:nvPr/>
        </p:nvGrpSpPr>
        <p:grpSpPr>
          <a:xfrm>
            <a:off x="5995200" y="5248340"/>
            <a:ext cx="466090" cy="433705"/>
            <a:chOff x="5995200" y="5248340"/>
            <a:chExt cx="466090" cy="433705"/>
          </a:xfrm>
        </p:grpSpPr>
        <p:sp>
          <p:nvSpPr>
            <p:cNvPr id="74" name="object 74"/>
            <p:cNvSpPr/>
            <p:nvPr/>
          </p:nvSpPr>
          <p:spPr>
            <a:xfrm>
              <a:off x="5995200" y="5248340"/>
              <a:ext cx="311150" cy="311785"/>
            </a:xfrm>
            <a:custGeom>
              <a:avLst/>
              <a:gdLst/>
              <a:ahLst/>
              <a:cxnLst/>
              <a:rect l="l" t="t" r="r" b="b"/>
              <a:pathLst>
                <a:path w="311150" h="311785">
                  <a:moveTo>
                    <a:pt x="155446" y="0"/>
                  </a:moveTo>
                  <a:lnTo>
                    <a:pt x="106313" y="7935"/>
                  </a:lnTo>
                  <a:lnTo>
                    <a:pt x="63642" y="30033"/>
                  </a:lnTo>
                  <a:lnTo>
                    <a:pt x="29992" y="63730"/>
                  </a:lnTo>
                  <a:lnTo>
                    <a:pt x="7924" y="106462"/>
                  </a:lnTo>
                  <a:lnTo>
                    <a:pt x="0" y="155665"/>
                  </a:lnTo>
                  <a:lnTo>
                    <a:pt x="7924" y="204869"/>
                  </a:lnTo>
                  <a:lnTo>
                    <a:pt x="29992" y="247603"/>
                  </a:lnTo>
                  <a:lnTo>
                    <a:pt x="63642" y="281302"/>
                  </a:lnTo>
                  <a:lnTo>
                    <a:pt x="106314" y="303402"/>
                  </a:lnTo>
                  <a:lnTo>
                    <a:pt x="155447" y="311339"/>
                  </a:lnTo>
                  <a:lnTo>
                    <a:pt x="204579" y="303402"/>
                  </a:lnTo>
                  <a:lnTo>
                    <a:pt x="247249" y="281302"/>
                  </a:lnTo>
                  <a:lnTo>
                    <a:pt x="280897" y="247603"/>
                  </a:lnTo>
                  <a:lnTo>
                    <a:pt x="302963" y="204869"/>
                  </a:lnTo>
                  <a:lnTo>
                    <a:pt x="310887" y="155665"/>
                  </a:lnTo>
                  <a:lnTo>
                    <a:pt x="302963" y="106462"/>
                  </a:lnTo>
                  <a:lnTo>
                    <a:pt x="280897" y="63730"/>
                  </a:lnTo>
                  <a:lnTo>
                    <a:pt x="247249" y="30033"/>
                  </a:lnTo>
                  <a:lnTo>
                    <a:pt x="204579" y="7935"/>
                  </a:lnTo>
                  <a:lnTo>
                    <a:pt x="155446" y="0"/>
                  </a:lnTo>
                  <a:close/>
                </a:path>
              </a:pathLst>
            </a:custGeom>
            <a:solidFill>
              <a:srgbClr val="A7D7F0"/>
            </a:solidFill>
          </p:spPr>
          <p:txBody>
            <a:bodyPr wrap="square" lIns="0" tIns="0" rIns="0" bIns="0" rtlCol="0"/>
            <a:lstStyle/>
            <a:p>
              <a:endParaRPr/>
            </a:p>
          </p:txBody>
        </p:sp>
        <p:pic>
          <p:nvPicPr>
            <p:cNvPr id="75" name="object 75"/>
            <p:cNvPicPr/>
            <p:nvPr/>
          </p:nvPicPr>
          <p:blipFill>
            <a:blip r:embed="rId16" cstate="print"/>
            <a:stretch>
              <a:fillRect/>
            </a:stretch>
          </p:blipFill>
          <p:spPr>
            <a:xfrm>
              <a:off x="6061255" y="5353315"/>
              <a:ext cx="399638" cy="328478"/>
            </a:xfrm>
            <a:prstGeom prst="rect">
              <a:avLst/>
            </a:prstGeom>
          </p:spPr>
        </p:pic>
      </p:grpSp>
      <p:sp>
        <p:nvSpPr>
          <p:cNvPr id="76" name="object 76"/>
          <p:cNvSpPr txBox="1"/>
          <p:nvPr/>
        </p:nvSpPr>
        <p:spPr>
          <a:xfrm>
            <a:off x="4038346" y="5008600"/>
            <a:ext cx="517525" cy="377825"/>
          </a:xfrm>
          <a:prstGeom prst="rect">
            <a:avLst/>
          </a:prstGeom>
        </p:spPr>
        <p:txBody>
          <a:bodyPr vert="horz" wrap="square" lIns="0" tIns="12700" rIns="0" bIns="0" rtlCol="0">
            <a:spAutoFit/>
          </a:bodyPr>
          <a:lstStyle/>
          <a:p>
            <a:pPr marL="12700" marR="5080">
              <a:lnSpc>
                <a:spcPct val="144500"/>
              </a:lnSpc>
              <a:spcBef>
                <a:spcPts val="100"/>
              </a:spcBef>
            </a:pPr>
            <a:r>
              <a:rPr sz="800" b="1" i="1" spc="114" dirty="0">
                <a:solidFill>
                  <a:srgbClr val="00334B"/>
                </a:solidFill>
                <a:latin typeface="Calibri"/>
                <a:cs typeface="Calibri"/>
              </a:rPr>
              <a:t>End-</a:t>
            </a:r>
            <a:r>
              <a:rPr sz="800" b="1" i="1" spc="75" dirty="0">
                <a:solidFill>
                  <a:srgbClr val="00334B"/>
                </a:solidFill>
                <a:latin typeface="Calibri"/>
                <a:cs typeface="Calibri"/>
              </a:rPr>
              <a:t>User </a:t>
            </a:r>
            <a:r>
              <a:rPr sz="800" b="1" i="1" spc="90" dirty="0">
                <a:solidFill>
                  <a:srgbClr val="00334B"/>
                </a:solidFill>
                <a:latin typeface="Calibri"/>
                <a:cs typeface="Calibri"/>
              </a:rPr>
              <a:t>OEM</a:t>
            </a:r>
            <a:endParaRPr sz="800">
              <a:latin typeface="Calibri"/>
              <a:cs typeface="Calibri"/>
            </a:endParaRPr>
          </a:p>
        </p:txBody>
      </p:sp>
      <p:sp>
        <p:nvSpPr>
          <p:cNvPr id="77" name="object 77"/>
          <p:cNvSpPr txBox="1"/>
          <p:nvPr/>
        </p:nvSpPr>
        <p:spPr>
          <a:xfrm>
            <a:off x="4038346" y="5414517"/>
            <a:ext cx="1292225" cy="147955"/>
          </a:xfrm>
          <a:prstGeom prst="rect">
            <a:avLst/>
          </a:prstGeom>
        </p:spPr>
        <p:txBody>
          <a:bodyPr vert="horz" wrap="square" lIns="0" tIns="12700" rIns="0" bIns="0" rtlCol="0">
            <a:spAutoFit/>
          </a:bodyPr>
          <a:lstStyle/>
          <a:p>
            <a:pPr marL="12700">
              <a:lnSpc>
                <a:spcPct val="100000"/>
              </a:lnSpc>
              <a:spcBef>
                <a:spcPts val="100"/>
              </a:spcBef>
              <a:tabLst>
                <a:tab pos="1278890" algn="l"/>
              </a:tabLst>
            </a:pPr>
            <a:r>
              <a:rPr sz="800" b="1" i="1" spc="95" dirty="0">
                <a:solidFill>
                  <a:srgbClr val="00334B"/>
                </a:solidFill>
                <a:latin typeface="Calibri"/>
                <a:cs typeface="Calibri"/>
              </a:rPr>
              <a:t>Supplier with</a:t>
            </a:r>
            <a:r>
              <a:rPr sz="800" b="1" i="1" spc="380" dirty="0">
                <a:solidFill>
                  <a:srgbClr val="00334B"/>
                </a:solidFill>
                <a:latin typeface="Calibri"/>
                <a:cs typeface="Calibri"/>
              </a:rPr>
              <a:t> </a:t>
            </a:r>
            <a:r>
              <a:rPr sz="800" b="1" i="1" u="heavy" dirty="0">
                <a:solidFill>
                  <a:srgbClr val="00334B"/>
                </a:solidFill>
                <a:uFill>
                  <a:solidFill>
                    <a:srgbClr val="92D050"/>
                  </a:solidFill>
                </a:uFill>
                <a:latin typeface="Calibri"/>
                <a:cs typeface="Calibri"/>
              </a:rPr>
              <a:t>	</a:t>
            </a:r>
            <a:endParaRPr sz="800">
              <a:latin typeface="Calibri"/>
              <a:cs typeface="Calibri"/>
            </a:endParaRPr>
          </a:p>
        </p:txBody>
      </p:sp>
      <p:sp>
        <p:nvSpPr>
          <p:cNvPr id="78" name="object 78"/>
          <p:cNvSpPr txBox="1"/>
          <p:nvPr/>
        </p:nvSpPr>
        <p:spPr>
          <a:xfrm>
            <a:off x="4038346" y="5481624"/>
            <a:ext cx="470534" cy="380365"/>
          </a:xfrm>
          <a:prstGeom prst="rect">
            <a:avLst/>
          </a:prstGeom>
        </p:spPr>
        <p:txBody>
          <a:bodyPr vert="horz" wrap="square" lIns="0" tIns="67945" rIns="0" bIns="0" rtlCol="0">
            <a:spAutoFit/>
          </a:bodyPr>
          <a:lstStyle/>
          <a:p>
            <a:pPr marL="12700">
              <a:lnSpc>
                <a:spcPct val="100000"/>
              </a:lnSpc>
              <a:spcBef>
                <a:spcPts val="535"/>
              </a:spcBef>
            </a:pPr>
            <a:r>
              <a:rPr sz="800" b="1" i="1" spc="114" dirty="0">
                <a:solidFill>
                  <a:srgbClr val="00334B"/>
                </a:solidFill>
                <a:latin typeface="Calibri"/>
                <a:cs typeface="Calibri"/>
              </a:rPr>
              <a:t>INOVEC</a:t>
            </a:r>
            <a:endParaRPr sz="800">
              <a:latin typeface="Calibri"/>
              <a:cs typeface="Calibri"/>
            </a:endParaRPr>
          </a:p>
          <a:p>
            <a:pPr marL="12700">
              <a:lnSpc>
                <a:spcPct val="100000"/>
              </a:lnSpc>
              <a:spcBef>
                <a:spcPts val="434"/>
              </a:spcBef>
            </a:pPr>
            <a:r>
              <a:rPr sz="800" b="1" i="1" spc="85" dirty="0">
                <a:solidFill>
                  <a:srgbClr val="00334B"/>
                </a:solidFill>
                <a:latin typeface="Calibri"/>
                <a:cs typeface="Calibri"/>
              </a:rPr>
              <a:t>Supplier</a:t>
            </a:r>
            <a:endParaRPr sz="800">
              <a:latin typeface="Calibri"/>
              <a:cs typeface="Calibri"/>
            </a:endParaRPr>
          </a:p>
        </p:txBody>
      </p:sp>
      <p:grpSp>
        <p:nvGrpSpPr>
          <p:cNvPr id="79" name="object 79"/>
          <p:cNvGrpSpPr/>
          <p:nvPr/>
        </p:nvGrpSpPr>
        <p:grpSpPr>
          <a:xfrm>
            <a:off x="11110086" y="302259"/>
            <a:ext cx="723265" cy="705485"/>
            <a:chOff x="11110086" y="302259"/>
            <a:chExt cx="723265" cy="705485"/>
          </a:xfrm>
        </p:grpSpPr>
        <p:sp>
          <p:nvSpPr>
            <p:cNvPr id="80" name="object 80"/>
            <p:cNvSpPr/>
            <p:nvPr/>
          </p:nvSpPr>
          <p:spPr>
            <a:xfrm>
              <a:off x="11110087" y="302259"/>
              <a:ext cx="723265" cy="705485"/>
            </a:xfrm>
            <a:custGeom>
              <a:avLst/>
              <a:gdLst/>
              <a:ahLst/>
              <a:cxnLst/>
              <a:rect l="l" t="t" r="r" b="b"/>
              <a:pathLst>
                <a:path w="723265" h="705485">
                  <a:moveTo>
                    <a:pt x="16510" y="336804"/>
                  </a:moveTo>
                  <a:lnTo>
                    <a:pt x="10668" y="250190"/>
                  </a:lnTo>
                  <a:lnTo>
                    <a:pt x="0" y="250952"/>
                  </a:lnTo>
                  <a:lnTo>
                    <a:pt x="5969" y="337566"/>
                  </a:lnTo>
                  <a:lnTo>
                    <a:pt x="16510" y="336804"/>
                  </a:lnTo>
                  <a:close/>
                </a:path>
                <a:path w="723265" h="705485">
                  <a:moveTo>
                    <a:pt x="44323" y="411607"/>
                  </a:moveTo>
                  <a:lnTo>
                    <a:pt x="24765" y="348107"/>
                  </a:lnTo>
                  <a:lnTo>
                    <a:pt x="14732" y="351155"/>
                  </a:lnTo>
                  <a:lnTo>
                    <a:pt x="34290" y="414655"/>
                  </a:lnTo>
                  <a:lnTo>
                    <a:pt x="44323" y="411607"/>
                  </a:lnTo>
                  <a:close/>
                </a:path>
                <a:path w="723265" h="705485">
                  <a:moveTo>
                    <a:pt x="67437" y="487299"/>
                  </a:moveTo>
                  <a:lnTo>
                    <a:pt x="47879" y="423799"/>
                  </a:lnTo>
                  <a:lnTo>
                    <a:pt x="37846" y="426847"/>
                  </a:lnTo>
                  <a:lnTo>
                    <a:pt x="57404" y="490347"/>
                  </a:lnTo>
                  <a:lnTo>
                    <a:pt x="67437" y="487299"/>
                  </a:lnTo>
                  <a:close/>
                </a:path>
                <a:path w="723265" h="705485">
                  <a:moveTo>
                    <a:pt x="75184" y="195326"/>
                  </a:moveTo>
                  <a:lnTo>
                    <a:pt x="69088" y="186817"/>
                  </a:lnTo>
                  <a:lnTo>
                    <a:pt x="15240" y="225933"/>
                  </a:lnTo>
                  <a:lnTo>
                    <a:pt x="21336" y="234315"/>
                  </a:lnTo>
                  <a:lnTo>
                    <a:pt x="75184" y="195326"/>
                  </a:lnTo>
                  <a:close/>
                </a:path>
                <a:path w="723265" h="705485">
                  <a:moveTo>
                    <a:pt x="90551" y="562991"/>
                  </a:moveTo>
                  <a:lnTo>
                    <a:pt x="70993" y="499491"/>
                  </a:lnTo>
                  <a:lnTo>
                    <a:pt x="60960" y="502539"/>
                  </a:lnTo>
                  <a:lnTo>
                    <a:pt x="80518" y="566166"/>
                  </a:lnTo>
                  <a:lnTo>
                    <a:pt x="90551" y="562991"/>
                  </a:lnTo>
                  <a:close/>
                </a:path>
                <a:path w="723265" h="705485">
                  <a:moveTo>
                    <a:pt x="113665" y="638683"/>
                  </a:moveTo>
                  <a:lnTo>
                    <a:pt x="94107" y="575183"/>
                  </a:lnTo>
                  <a:lnTo>
                    <a:pt x="84074" y="578231"/>
                  </a:lnTo>
                  <a:lnTo>
                    <a:pt x="103632" y="641858"/>
                  </a:lnTo>
                  <a:lnTo>
                    <a:pt x="113665" y="638683"/>
                  </a:lnTo>
                  <a:close/>
                </a:path>
                <a:path w="723265" h="705485">
                  <a:moveTo>
                    <a:pt x="139319" y="148971"/>
                  </a:moveTo>
                  <a:lnTo>
                    <a:pt x="133223" y="140462"/>
                  </a:lnTo>
                  <a:lnTo>
                    <a:pt x="79375" y="179578"/>
                  </a:lnTo>
                  <a:lnTo>
                    <a:pt x="85598" y="188087"/>
                  </a:lnTo>
                  <a:lnTo>
                    <a:pt x="139319" y="148971"/>
                  </a:lnTo>
                  <a:close/>
                </a:path>
                <a:path w="723265" h="705485">
                  <a:moveTo>
                    <a:pt x="183642" y="696722"/>
                  </a:moveTo>
                  <a:lnTo>
                    <a:pt x="113157" y="646176"/>
                  </a:lnTo>
                  <a:lnTo>
                    <a:pt x="106934" y="654812"/>
                  </a:lnTo>
                  <a:lnTo>
                    <a:pt x="177419" y="705358"/>
                  </a:lnTo>
                  <a:lnTo>
                    <a:pt x="183642" y="696722"/>
                  </a:lnTo>
                  <a:close/>
                </a:path>
                <a:path w="723265" h="705485">
                  <a:moveTo>
                    <a:pt x="203581" y="102616"/>
                  </a:moveTo>
                  <a:lnTo>
                    <a:pt x="197358" y="94234"/>
                  </a:lnTo>
                  <a:lnTo>
                    <a:pt x="143637" y="133223"/>
                  </a:lnTo>
                  <a:lnTo>
                    <a:pt x="149733" y="141732"/>
                  </a:lnTo>
                  <a:lnTo>
                    <a:pt x="203581" y="102616"/>
                  </a:lnTo>
                  <a:close/>
                </a:path>
                <a:path w="723265" h="705485">
                  <a:moveTo>
                    <a:pt x="267716" y="56388"/>
                  </a:moveTo>
                  <a:lnTo>
                    <a:pt x="261620" y="47891"/>
                  </a:lnTo>
                  <a:lnTo>
                    <a:pt x="207772" y="86868"/>
                  </a:lnTo>
                  <a:lnTo>
                    <a:pt x="213868" y="95377"/>
                  </a:lnTo>
                  <a:lnTo>
                    <a:pt x="267716" y="56388"/>
                  </a:lnTo>
                  <a:close/>
                </a:path>
                <a:path w="723265" h="705485">
                  <a:moveTo>
                    <a:pt x="274955" y="693928"/>
                  </a:moveTo>
                  <a:lnTo>
                    <a:pt x="208534" y="694055"/>
                  </a:lnTo>
                  <a:lnTo>
                    <a:pt x="208534" y="704596"/>
                  </a:lnTo>
                  <a:lnTo>
                    <a:pt x="274955" y="704469"/>
                  </a:lnTo>
                  <a:lnTo>
                    <a:pt x="274955" y="693928"/>
                  </a:lnTo>
                  <a:close/>
                </a:path>
                <a:path w="723265" h="705485">
                  <a:moveTo>
                    <a:pt x="334010" y="14986"/>
                  </a:moveTo>
                  <a:lnTo>
                    <a:pt x="329311" y="5461"/>
                  </a:lnTo>
                  <a:lnTo>
                    <a:pt x="287655" y="26162"/>
                  </a:lnTo>
                  <a:lnTo>
                    <a:pt x="292354" y="35687"/>
                  </a:lnTo>
                  <a:lnTo>
                    <a:pt x="334010" y="14986"/>
                  </a:lnTo>
                  <a:close/>
                </a:path>
                <a:path w="723265" h="705485">
                  <a:moveTo>
                    <a:pt x="354076" y="693928"/>
                  </a:moveTo>
                  <a:lnTo>
                    <a:pt x="287655" y="694055"/>
                  </a:lnTo>
                  <a:lnTo>
                    <a:pt x="287655" y="704596"/>
                  </a:lnTo>
                  <a:lnTo>
                    <a:pt x="354076" y="704469"/>
                  </a:lnTo>
                  <a:lnTo>
                    <a:pt x="354076" y="693928"/>
                  </a:lnTo>
                  <a:close/>
                </a:path>
                <a:path w="723265" h="705485">
                  <a:moveTo>
                    <a:pt x="394462" y="6985"/>
                  </a:moveTo>
                  <a:lnTo>
                    <a:pt x="348361" y="0"/>
                  </a:lnTo>
                  <a:lnTo>
                    <a:pt x="346710" y="10541"/>
                  </a:lnTo>
                  <a:lnTo>
                    <a:pt x="392811" y="17526"/>
                  </a:lnTo>
                  <a:lnTo>
                    <a:pt x="394462" y="6985"/>
                  </a:lnTo>
                  <a:close/>
                </a:path>
                <a:path w="723265" h="705485">
                  <a:moveTo>
                    <a:pt x="433324" y="693928"/>
                  </a:moveTo>
                  <a:lnTo>
                    <a:pt x="366776" y="694055"/>
                  </a:lnTo>
                  <a:lnTo>
                    <a:pt x="366776" y="704596"/>
                  </a:lnTo>
                  <a:lnTo>
                    <a:pt x="433324" y="704469"/>
                  </a:lnTo>
                  <a:lnTo>
                    <a:pt x="433324" y="693928"/>
                  </a:lnTo>
                  <a:close/>
                </a:path>
                <a:path w="723265" h="705485">
                  <a:moveTo>
                    <a:pt x="487934" y="66675"/>
                  </a:moveTo>
                  <a:lnTo>
                    <a:pt x="434086" y="27686"/>
                  </a:lnTo>
                  <a:lnTo>
                    <a:pt x="427863" y="36195"/>
                  </a:lnTo>
                  <a:lnTo>
                    <a:pt x="481711" y="75057"/>
                  </a:lnTo>
                  <a:lnTo>
                    <a:pt x="487934" y="66675"/>
                  </a:lnTo>
                  <a:close/>
                </a:path>
                <a:path w="723265" h="705485">
                  <a:moveTo>
                    <a:pt x="551942" y="113157"/>
                  </a:moveTo>
                  <a:lnTo>
                    <a:pt x="498094" y="74168"/>
                  </a:lnTo>
                  <a:lnTo>
                    <a:pt x="491998" y="82677"/>
                  </a:lnTo>
                  <a:lnTo>
                    <a:pt x="545846" y="121666"/>
                  </a:lnTo>
                  <a:lnTo>
                    <a:pt x="551942" y="113157"/>
                  </a:lnTo>
                  <a:close/>
                </a:path>
                <a:path w="723265" h="705485">
                  <a:moveTo>
                    <a:pt x="565531" y="696976"/>
                  </a:moveTo>
                  <a:lnTo>
                    <a:pt x="564388" y="686435"/>
                  </a:lnTo>
                  <a:lnTo>
                    <a:pt x="506476" y="693293"/>
                  </a:lnTo>
                  <a:lnTo>
                    <a:pt x="506552" y="693940"/>
                  </a:lnTo>
                  <a:lnTo>
                    <a:pt x="445897" y="694055"/>
                  </a:lnTo>
                  <a:lnTo>
                    <a:pt x="446024" y="704596"/>
                  </a:lnTo>
                  <a:lnTo>
                    <a:pt x="512445" y="704469"/>
                  </a:lnTo>
                  <a:lnTo>
                    <a:pt x="512445" y="703160"/>
                  </a:lnTo>
                  <a:lnTo>
                    <a:pt x="565531" y="696976"/>
                  </a:lnTo>
                  <a:close/>
                </a:path>
                <a:path w="723265" h="705485">
                  <a:moveTo>
                    <a:pt x="614934" y="657098"/>
                  </a:moveTo>
                  <a:lnTo>
                    <a:pt x="607822" y="649224"/>
                  </a:lnTo>
                  <a:lnTo>
                    <a:pt x="564769" y="688467"/>
                  </a:lnTo>
                  <a:lnTo>
                    <a:pt x="571881" y="696341"/>
                  </a:lnTo>
                  <a:lnTo>
                    <a:pt x="614934" y="657098"/>
                  </a:lnTo>
                  <a:close/>
                </a:path>
                <a:path w="723265" h="705485">
                  <a:moveTo>
                    <a:pt x="615950" y="159639"/>
                  </a:moveTo>
                  <a:lnTo>
                    <a:pt x="562102" y="120650"/>
                  </a:lnTo>
                  <a:lnTo>
                    <a:pt x="556006" y="129159"/>
                  </a:lnTo>
                  <a:lnTo>
                    <a:pt x="609854" y="168148"/>
                  </a:lnTo>
                  <a:lnTo>
                    <a:pt x="615950" y="159639"/>
                  </a:lnTo>
                  <a:close/>
                </a:path>
                <a:path w="723265" h="705485">
                  <a:moveTo>
                    <a:pt x="642366" y="578231"/>
                  </a:moveTo>
                  <a:lnTo>
                    <a:pt x="632333" y="575183"/>
                  </a:lnTo>
                  <a:lnTo>
                    <a:pt x="613156" y="638810"/>
                  </a:lnTo>
                  <a:lnTo>
                    <a:pt x="623189" y="641858"/>
                  </a:lnTo>
                  <a:lnTo>
                    <a:pt x="642366" y="578231"/>
                  </a:lnTo>
                  <a:close/>
                </a:path>
                <a:path w="723265" h="705485">
                  <a:moveTo>
                    <a:pt x="665353" y="502412"/>
                  </a:moveTo>
                  <a:lnTo>
                    <a:pt x="655320" y="499364"/>
                  </a:lnTo>
                  <a:lnTo>
                    <a:pt x="636143" y="563118"/>
                  </a:lnTo>
                  <a:lnTo>
                    <a:pt x="646176" y="566039"/>
                  </a:lnTo>
                  <a:lnTo>
                    <a:pt x="665353" y="502412"/>
                  </a:lnTo>
                  <a:close/>
                </a:path>
                <a:path w="723265" h="705485">
                  <a:moveTo>
                    <a:pt x="679958" y="206248"/>
                  </a:moveTo>
                  <a:lnTo>
                    <a:pt x="626110" y="167259"/>
                  </a:lnTo>
                  <a:lnTo>
                    <a:pt x="620014" y="175768"/>
                  </a:lnTo>
                  <a:lnTo>
                    <a:pt x="673862" y="214630"/>
                  </a:lnTo>
                  <a:lnTo>
                    <a:pt x="679958" y="206248"/>
                  </a:lnTo>
                  <a:close/>
                </a:path>
                <a:path w="723265" h="705485">
                  <a:moveTo>
                    <a:pt x="688340" y="426720"/>
                  </a:moveTo>
                  <a:lnTo>
                    <a:pt x="678307" y="423672"/>
                  </a:lnTo>
                  <a:lnTo>
                    <a:pt x="659130" y="487299"/>
                  </a:lnTo>
                  <a:lnTo>
                    <a:pt x="669163" y="490347"/>
                  </a:lnTo>
                  <a:lnTo>
                    <a:pt x="688340" y="426720"/>
                  </a:lnTo>
                  <a:close/>
                </a:path>
                <a:path w="723265" h="705485">
                  <a:moveTo>
                    <a:pt x="711454" y="351028"/>
                  </a:moveTo>
                  <a:lnTo>
                    <a:pt x="701294" y="347980"/>
                  </a:lnTo>
                  <a:lnTo>
                    <a:pt x="682117" y="411607"/>
                  </a:lnTo>
                  <a:lnTo>
                    <a:pt x="692150" y="414655"/>
                  </a:lnTo>
                  <a:lnTo>
                    <a:pt x="711454" y="351028"/>
                  </a:lnTo>
                  <a:close/>
                </a:path>
                <a:path w="723265" h="705485">
                  <a:moveTo>
                    <a:pt x="720090" y="262382"/>
                  </a:moveTo>
                  <a:lnTo>
                    <a:pt x="699008" y="220853"/>
                  </a:lnTo>
                  <a:lnTo>
                    <a:pt x="689483" y="225679"/>
                  </a:lnTo>
                  <a:lnTo>
                    <a:pt x="710565" y="267208"/>
                  </a:lnTo>
                  <a:lnTo>
                    <a:pt x="720090" y="262382"/>
                  </a:lnTo>
                  <a:close/>
                </a:path>
                <a:path w="723265" h="705485">
                  <a:moveTo>
                    <a:pt x="722757" y="286766"/>
                  </a:moveTo>
                  <a:lnTo>
                    <a:pt x="712216" y="285242"/>
                  </a:lnTo>
                  <a:lnTo>
                    <a:pt x="705612" y="331343"/>
                  </a:lnTo>
                  <a:lnTo>
                    <a:pt x="716026" y="332867"/>
                  </a:lnTo>
                  <a:lnTo>
                    <a:pt x="722757" y="286766"/>
                  </a:lnTo>
                  <a:close/>
                </a:path>
              </a:pathLst>
            </a:custGeom>
            <a:solidFill>
              <a:srgbClr val="909CA8"/>
            </a:solidFill>
          </p:spPr>
          <p:txBody>
            <a:bodyPr wrap="square" lIns="0" tIns="0" rIns="0" bIns="0" rtlCol="0"/>
            <a:lstStyle/>
            <a:p>
              <a:endParaRPr/>
            </a:p>
          </p:txBody>
        </p:sp>
        <p:sp>
          <p:nvSpPr>
            <p:cNvPr id="81" name="object 81"/>
            <p:cNvSpPr/>
            <p:nvPr/>
          </p:nvSpPr>
          <p:spPr>
            <a:xfrm>
              <a:off x="11404091" y="353567"/>
              <a:ext cx="131445" cy="131445"/>
            </a:xfrm>
            <a:custGeom>
              <a:avLst/>
              <a:gdLst/>
              <a:ahLst/>
              <a:cxnLst/>
              <a:rect l="l" t="t" r="r" b="b"/>
              <a:pathLst>
                <a:path w="131445" h="131445">
                  <a:moveTo>
                    <a:pt x="65531" y="0"/>
                  </a:moveTo>
                  <a:lnTo>
                    <a:pt x="40022" y="5149"/>
                  </a:lnTo>
                  <a:lnTo>
                    <a:pt x="19192" y="19192"/>
                  </a:lnTo>
                  <a:lnTo>
                    <a:pt x="5149" y="40022"/>
                  </a:lnTo>
                  <a:lnTo>
                    <a:pt x="0" y="65531"/>
                  </a:lnTo>
                  <a:lnTo>
                    <a:pt x="5149" y="91041"/>
                  </a:lnTo>
                  <a:lnTo>
                    <a:pt x="19192" y="111871"/>
                  </a:lnTo>
                  <a:lnTo>
                    <a:pt x="40022" y="125914"/>
                  </a:lnTo>
                  <a:lnTo>
                    <a:pt x="65531" y="131063"/>
                  </a:lnTo>
                  <a:lnTo>
                    <a:pt x="91041" y="125914"/>
                  </a:lnTo>
                  <a:lnTo>
                    <a:pt x="111871" y="111871"/>
                  </a:lnTo>
                  <a:lnTo>
                    <a:pt x="125914" y="91041"/>
                  </a:lnTo>
                  <a:lnTo>
                    <a:pt x="131063" y="65531"/>
                  </a:lnTo>
                  <a:lnTo>
                    <a:pt x="125914" y="40022"/>
                  </a:lnTo>
                  <a:lnTo>
                    <a:pt x="111871" y="19192"/>
                  </a:lnTo>
                  <a:lnTo>
                    <a:pt x="91041" y="5149"/>
                  </a:lnTo>
                  <a:lnTo>
                    <a:pt x="65531" y="0"/>
                  </a:lnTo>
                  <a:close/>
                </a:path>
              </a:pathLst>
            </a:custGeom>
            <a:solidFill>
              <a:srgbClr val="DFE3E8"/>
            </a:solidFill>
          </p:spPr>
          <p:txBody>
            <a:bodyPr wrap="square" lIns="0" tIns="0" rIns="0" bIns="0" rtlCol="0"/>
            <a:lstStyle/>
            <a:p>
              <a:endParaRPr/>
            </a:p>
          </p:txBody>
        </p:sp>
        <p:sp>
          <p:nvSpPr>
            <p:cNvPr id="82" name="object 82"/>
            <p:cNvSpPr/>
            <p:nvPr/>
          </p:nvSpPr>
          <p:spPr>
            <a:xfrm>
              <a:off x="11404091" y="353567"/>
              <a:ext cx="131445" cy="131445"/>
            </a:xfrm>
            <a:custGeom>
              <a:avLst/>
              <a:gdLst/>
              <a:ahLst/>
              <a:cxnLst/>
              <a:rect l="l" t="t" r="r" b="b"/>
              <a:pathLst>
                <a:path w="131445" h="131445">
                  <a:moveTo>
                    <a:pt x="131063" y="65531"/>
                  </a:moveTo>
                  <a:lnTo>
                    <a:pt x="125914" y="40022"/>
                  </a:lnTo>
                  <a:lnTo>
                    <a:pt x="111871" y="19192"/>
                  </a:lnTo>
                  <a:lnTo>
                    <a:pt x="91041" y="5149"/>
                  </a:lnTo>
                  <a:lnTo>
                    <a:pt x="65531" y="0"/>
                  </a:lnTo>
                  <a:lnTo>
                    <a:pt x="40022" y="5149"/>
                  </a:lnTo>
                  <a:lnTo>
                    <a:pt x="19192" y="19192"/>
                  </a:lnTo>
                  <a:lnTo>
                    <a:pt x="5149" y="40022"/>
                  </a:lnTo>
                  <a:lnTo>
                    <a:pt x="0" y="65531"/>
                  </a:lnTo>
                  <a:lnTo>
                    <a:pt x="5149" y="91041"/>
                  </a:lnTo>
                  <a:lnTo>
                    <a:pt x="19192" y="111871"/>
                  </a:lnTo>
                  <a:lnTo>
                    <a:pt x="40022" y="125914"/>
                  </a:lnTo>
                  <a:lnTo>
                    <a:pt x="65531" y="131063"/>
                  </a:lnTo>
                  <a:lnTo>
                    <a:pt x="91041" y="125914"/>
                  </a:lnTo>
                  <a:lnTo>
                    <a:pt x="111871" y="111871"/>
                  </a:lnTo>
                  <a:lnTo>
                    <a:pt x="125914" y="91041"/>
                  </a:lnTo>
                  <a:lnTo>
                    <a:pt x="131063" y="65531"/>
                  </a:lnTo>
                  <a:close/>
                </a:path>
              </a:pathLst>
            </a:custGeom>
            <a:ln w="12700">
              <a:solidFill>
                <a:srgbClr val="DFE3E8"/>
              </a:solidFill>
            </a:ln>
          </p:spPr>
          <p:txBody>
            <a:bodyPr wrap="square" lIns="0" tIns="0" rIns="0" bIns="0" rtlCol="0"/>
            <a:lstStyle/>
            <a:p>
              <a:endParaRPr/>
            </a:p>
          </p:txBody>
        </p:sp>
        <p:sp>
          <p:nvSpPr>
            <p:cNvPr id="83" name="object 83"/>
            <p:cNvSpPr/>
            <p:nvPr/>
          </p:nvSpPr>
          <p:spPr>
            <a:xfrm>
              <a:off x="11558015" y="827531"/>
              <a:ext cx="131445" cy="131445"/>
            </a:xfrm>
            <a:custGeom>
              <a:avLst/>
              <a:gdLst/>
              <a:ahLst/>
              <a:cxnLst/>
              <a:rect l="l" t="t" r="r" b="b"/>
              <a:pathLst>
                <a:path w="131445" h="131444">
                  <a:moveTo>
                    <a:pt x="65531" y="0"/>
                  </a:moveTo>
                  <a:lnTo>
                    <a:pt x="40022" y="5149"/>
                  </a:lnTo>
                  <a:lnTo>
                    <a:pt x="19192" y="19192"/>
                  </a:lnTo>
                  <a:lnTo>
                    <a:pt x="5149" y="40022"/>
                  </a:lnTo>
                  <a:lnTo>
                    <a:pt x="0" y="65531"/>
                  </a:lnTo>
                  <a:lnTo>
                    <a:pt x="5149" y="91041"/>
                  </a:lnTo>
                  <a:lnTo>
                    <a:pt x="19192" y="111871"/>
                  </a:lnTo>
                  <a:lnTo>
                    <a:pt x="40022" y="125914"/>
                  </a:lnTo>
                  <a:lnTo>
                    <a:pt x="65531" y="131063"/>
                  </a:lnTo>
                  <a:lnTo>
                    <a:pt x="91041" y="125914"/>
                  </a:lnTo>
                  <a:lnTo>
                    <a:pt x="111871" y="111871"/>
                  </a:lnTo>
                  <a:lnTo>
                    <a:pt x="125914" y="91041"/>
                  </a:lnTo>
                  <a:lnTo>
                    <a:pt x="131063" y="65531"/>
                  </a:lnTo>
                  <a:lnTo>
                    <a:pt x="125914" y="40022"/>
                  </a:lnTo>
                  <a:lnTo>
                    <a:pt x="111871" y="19192"/>
                  </a:lnTo>
                  <a:lnTo>
                    <a:pt x="91041" y="5149"/>
                  </a:lnTo>
                  <a:lnTo>
                    <a:pt x="65531" y="0"/>
                  </a:lnTo>
                  <a:close/>
                </a:path>
              </a:pathLst>
            </a:custGeom>
            <a:solidFill>
              <a:srgbClr val="DFE3E8"/>
            </a:solidFill>
          </p:spPr>
          <p:txBody>
            <a:bodyPr wrap="square" lIns="0" tIns="0" rIns="0" bIns="0" rtlCol="0"/>
            <a:lstStyle/>
            <a:p>
              <a:endParaRPr/>
            </a:p>
          </p:txBody>
        </p:sp>
        <p:sp>
          <p:nvSpPr>
            <p:cNvPr id="84" name="object 84"/>
            <p:cNvSpPr/>
            <p:nvPr/>
          </p:nvSpPr>
          <p:spPr>
            <a:xfrm>
              <a:off x="11558015" y="827531"/>
              <a:ext cx="131445" cy="131445"/>
            </a:xfrm>
            <a:custGeom>
              <a:avLst/>
              <a:gdLst/>
              <a:ahLst/>
              <a:cxnLst/>
              <a:rect l="l" t="t" r="r" b="b"/>
              <a:pathLst>
                <a:path w="131445" h="131444">
                  <a:moveTo>
                    <a:pt x="131063" y="65531"/>
                  </a:moveTo>
                  <a:lnTo>
                    <a:pt x="125914" y="40022"/>
                  </a:lnTo>
                  <a:lnTo>
                    <a:pt x="111871" y="19192"/>
                  </a:lnTo>
                  <a:lnTo>
                    <a:pt x="91041" y="5149"/>
                  </a:lnTo>
                  <a:lnTo>
                    <a:pt x="65531" y="0"/>
                  </a:lnTo>
                  <a:lnTo>
                    <a:pt x="40022" y="5149"/>
                  </a:lnTo>
                  <a:lnTo>
                    <a:pt x="19192" y="19192"/>
                  </a:lnTo>
                  <a:lnTo>
                    <a:pt x="5149" y="40022"/>
                  </a:lnTo>
                  <a:lnTo>
                    <a:pt x="0" y="65531"/>
                  </a:lnTo>
                  <a:lnTo>
                    <a:pt x="5149" y="91041"/>
                  </a:lnTo>
                  <a:lnTo>
                    <a:pt x="19192" y="111871"/>
                  </a:lnTo>
                  <a:lnTo>
                    <a:pt x="40022" y="125914"/>
                  </a:lnTo>
                  <a:lnTo>
                    <a:pt x="65531" y="131063"/>
                  </a:lnTo>
                  <a:lnTo>
                    <a:pt x="91041" y="125914"/>
                  </a:lnTo>
                  <a:lnTo>
                    <a:pt x="111871" y="111871"/>
                  </a:lnTo>
                  <a:lnTo>
                    <a:pt x="125914" y="91041"/>
                  </a:lnTo>
                  <a:lnTo>
                    <a:pt x="131063" y="65531"/>
                  </a:lnTo>
                  <a:close/>
                </a:path>
              </a:pathLst>
            </a:custGeom>
            <a:ln w="12700">
              <a:solidFill>
                <a:srgbClr val="DFE3E8"/>
              </a:solidFill>
            </a:ln>
          </p:spPr>
          <p:txBody>
            <a:bodyPr wrap="square" lIns="0" tIns="0" rIns="0" bIns="0" rtlCol="0"/>
            <a:lstStyle/>
            <a:p>
              <a:endParaRPr/>
            </a:p>
          </p:txBody>
        </p:sp>
        <p:sp>
          <p:nvSpPr>
            <p:cNvPr id="85" name="object 85"/>
            <p:cNvSpPr/>
            <p:nvPr/>
          </p:nvSpPr>
          <p:spPr>
            <a:xfrm>
              <a:off x="11250167" y="827531"/>
              <a:ext cx="131445" cy="131445"/>
            </a:xfrm>
            <a:custGeom>
              <a:avLst/>
              <a:gdLst/>
              <a:ahLst/>
              <a:cxnLst/>
              <a:rect l="l" t="t" r="r" b="b"/>
              <a:pathLst>
                <a:path w="131445" h="131444">
                  <a:moveTo>
                    <a:pt x="65531" y="0"/>
                  </a:moveTo>
                  <a:lnTo>
                    <a:pt x="40022" y="5149"/>
                  </a:lnTo>
                  <a:lnTo>
                    <a:pt x="19192" y="19192"/>
                  </a:lnTo>
                  <a:lnTo>
                    <a:pt x="5149" y="40022"/>
                  </a:lnTo>
                  <a:lnTo>
                    <a:pt x="0" y="65531"/>
                  </a:lnTo>
                  <a:lnTo>
                    <a:pt x="5149" y="91041"/>
                  </a:lnTo>
                  <a:lnTo>
                    <a:pt x="19192" y="111871"/>
                  </a:lnTo>
                  <a:lnTo>
                    <a:pt x="40022" y="125914"/>
                  </a:lnTo>
                  <a:lnTo>
                    <a:pt x="65531" y="131063"/>
                  </a:lnTo>
                  <a:lnTo>
                    <a:pt x="91041" y="125914"/>
                  </a:lnTo>
                  <a:lnTo>
                    <a:pt x="111871" y="111871"/>
                  </a:lnTo>
                  <a:lnTo>
                    <a:pt x="125914" y="91041"/>
                  </a:lnTo>
                  <a:lnTo>
                    <a:pt x="131063" y="65531"/>
                  </a:lnTo>
                  <a:lnTo>
                    <a:pt x="125914" y="40022"/>
                  </a:lnTo>
                  <a:lnTo>
                    <a:pt x="111871" y="19192"/>
                  </a:lnTo>
                  <a:lnTo>
                    <a:pt x="91041" y="5149"/>
                  </a:lnTo>
                  <a:lnTo>
                    <a:pt x="65531" y="0"/>
                  </a:lnTo>
                  <a:close/>
                </a:path>
              </a:pathLst>
            </a:custGeom>
            <a:solidFill>
              <a:srgbClr val="DFE3E8"/>
            </a:solidFill>
          </p:spPr>
          <p:txBody>
            <a:bodyPr wrap="square" lIns="0" tIns="0" rIns="0" bIns="0" rtlCol="0"/>
            <a:lstStyle/>
            <a:p>
              <a:endParaRPr/>
            </a:p>
          </p:txBody>
        </p:sp>
        <p:sp>
          <p:nvSpPr>
            <p:cNvPr id="86" name="object 86"/>
            <p:cNvSpPr/>
            <p:nvPr/>
          </p:nvSpPr>
          <p:spPr>
            <a:xfrm>
              <a:off x="11250167" y="827531"/>
              <a:ext cx="131445" cy="131445"/>
            </a:xfrm>
            <a:custGeom>
              <a:avLst/>
              <a:gdLst/>
              <a:ahLst/>
              <a:cxnLst/>
              <a:rect l="l" t="t" r="r" b="b"/>
              <a:pathLst>
                <a:path w="131445" h="131444">
                  <a:moveTo>
                    <a:pt x="131063" y="65531"/>
                  </a:moveTo>
                  <a:lnTo>
                    <a:pt x="125914" y="40022"/>
                  </a:lnTo>
                  <a:lnTo>
                    <a:pt x="111871" y="19192"/>
                  </a:lnTo>
                  <a:lnTo>
                    <a:pt x="91041" y="5149"/>
                  </a:lnTo>
                  <a:lnTo>
                    <a:pt x="65531" y="0"/>
                  </a:lnTo>
                  <a:lnTo>
                    <a:pt x="40022" y="5149"/>
                  </a:lnTo>
                  <a:lnTo>
                    <a:pt x="19192" y="19192"/>
                  </a:lnTo>
                  <a:lnTo>
                    <a:pt x="5149" y="40022"/>
                  </a:lnTo>
                  <a:lnTo>
                    <a:pt x="0" y="65531"/>
                  </a:lnTo>
                  <a:lnTo>
                    <a:pt x="5149" y="91041"/>
                  </a:lnTo>
                  <a:lnTo>
                    <a:pt x="19192" y="111871"/>
                  </a:lnTo>
                  <a:lnTo>
                    <a:pt x="40022" y="125914"/>
                  </a:lnTo>
                  <a:lnTo>
                    <a:pt x="65531" y="131063"/>
                  </a:lnTo>
                  <a:lnTo>
                    <a:pt x="91041" y="125914"/>
                  </a:lnTo>
                  <a:lnTo>
                    <a:pt x="111871" y="111871"/>
                  </a:lnTo>
                  <a:lnTo>
                    <a:pt x="125914" y="91041"/>
                  </a:lnTo>
                  <a:lnTo>
                    <a:pt x="131063" y="65531"/>
                  </a:lnTo>
                  <a:close/>
                </a:path>
              </a:pathLst>
            </a:custGeom>
            <a:ln w="12700">
              <a:solidFill>
                <a:srgbClr val="DFE3E8"/>
              </a:solidFill>
            </a:ln>
          </p:spPr>
          <p:txBody>
            <a:bodyPr wrap="square" lIns="0" tIns="0" rIns="0" bIns="0" rtlCol="0"/>
            <a:lstStyle/>
            <a:p>
              <a:endParaRPr/>
            </a:p>
          </p:txBody>
        </p:sp>
        <p:sp>
          <p:nvSpPr>
            <p:cNvPr id="87" name="object 87"/>
            <p:cNvSpPr/>
            <p:nvPr/>
          </p:nvSpPr>
          <p:spPr>
            <a:xfrm>
              <a:off x="11155679" y="534923"/>
              <a:ext cx="131445" cy="131445"/>
            </a:xfrm>
            <a:custGeom>
              <a:avLst/>
              <a:gdLst/>
              <a:ahLst/>
              <a:cxnLst/>
              <a:rect l="l" t="t" r="r" b="b"/>
              <a:pathLst>
                <a:path w="131445" h="131445">
                  <a:moveTo>
                    <a:pt x="65531" y="0"/>
                  </a:moveTo>
                  <a:lnTo>
                    <a:pt x="40022" y="5149"/>
                  </a:lnTo>
                  <a:lnTo>
                    <a:pt x="19192" y="19192"/>
                  </a:lnTo>
                  <a:lnTo>
                    <a:pt x="5149" y="40022"/>
                  </a:lnTo>
                  <a:lnTo>
                    <a:pt x="0" y="65531"/>
                  </a:lnTo>
                  <a:lnTo>
                    <a:pt x="5149" y="91041"/>
                  </a:lnTo>
                  <a:lnTo>
                    <a:pt x="19192" y="111871"/>
                  </a:lnTo>
                  <a:lnTo>
                    <a:pt x="40022" y="125914"/>
                  </a:lnTo>
                  <a:lnTo>
                    <a:pt x="65531" y="131063"/>
                  </a:lnTo>
                  <a:lnTo>
                    <a:pt x="91041" y="125914"/>
                  </a:lnTo>
                  <a:lnTo>
                    <a:pt x="111871" y="111871"/>
                  </a:lnTo>
                  <a:lnTo>
                    <a:pt x="125914" y="91041"/>
                  </a:lnTo>
                  <a:lnTo>
                    <a:pt x="131064" y="65531"/>
                  </a:lnTo>
                  <a:lnTo>
                    <a:pt x="125914" y="40022"/>
                  </a:lnTo>
                  <a:lnTo>
                    <a:pt x="111871" y="19192"/>
                  </a:lnTo>
                  <a:lnTo>
                    <a:pt x="91041" y="5149"/>
                  </a:lnTo>
                  <a:lnTo>
                    <a:pt x="65531" y="0"/>
                  </a:lnTo>
                  <a:close/>
                </a:path>
              </a:pathLst>
            </a:custGeom>
            <a:solidFill>
              <a:srgbClr val="DFE3E8"/>
            </a:solidFill>
          </p:spPr>
          <p:txBody>
            <a:bodyPr wrap="square" lIns="0" tIns="0" rIns="0" bIns="0" rtlCol="0"/>
            <a:lstStyle/>
            <a:p>
              <a:endParaRPr/>
            </a:p>
          </p:txBody>
        </p:sp>
        <p:sp>
          <p:nvSpPr>
            <p:cNvPr id="88" name="object 88"/>
            <p:cNvSpPr/>
            <p:nvPr/>
          </p:nvSpPr>
          <p:spPr>
            <a:xfrm>
              <a:off x="11155679" y="534923"/>
              <a:ext cx="131445" cy="131445"/>
            </a:xfrm>
            <a:custGeom>
              <a:avLst/>
              <a:gdLst/>
              <a:ahLst/>
              <a:cxnLst/>
              <a:rect l="l" t="t" r="r" b="b"/>
              <a:pathLst>
                <a:path w="131445" h="131445">
                  <a:moveTo>
                    <a:pt x="131064" y="65531"/>
                  </a:moveTo>
                  <a:lnTo>
                    <a:pt x="125914" y="40022"/>
                  </a:lnTo>
                  <a:lnTo>
                    <a:pt x="111871" y="19192"/>
                  </a:lnTo>
                  <a:lnTo>
                    <a:pt x="91041" y="5149"/>
                  </a:lnTo>
                  <a:lnTo>
                    <a:pt x="65531" y="0"/>
                  </a:lnTo>
                  <a:lnTo>
                    <a:pt x="40022" y="5149"/>
                  </a:lnTo>
                  <a:lnTo>
                    <a:pt x="19192" y="19192"/>
                  </a:lnTo>
                  <a:lnTo>
                    <a:pt x="5149" y="40022"/>
                  </a:lnTo>
                  <a:lnTo>
                    <a:pt x="0" y="65531"/>
                  </a:lnTo>
                  <a:lnTo>
                    <a:pt x="5149" y="91041"/>
                  </a:lnTo>
                  <a:lnTo>
                    <a:pt x="19192" y="111871"/>
                  </a:lnTo>
                  <a:lnTo>
                    <a:pt x="40022" y="125914"/>
                  </a:lnTo>
                  <a:lnTo>
                    <a:pt x="65531" y="131063"/>
                  </a:lnTo>
                  <a:lnTo>
                    <a:pt x="91041" y="125914"/>
                  </a:lnTo>
                  <a:lnTo>
                    <a:pt x="111871" y="111871"/>
                  </a:lnTo>
                  <a:lnTo>
                    <a:pt x="125914" y="91041"/>
                  </a:lnTo>
                  <a:lnTo>
                    <a:pt x="131064" y="65531"/>
                  </a:lnTo>
                  <a:close/>
                </a:path>
              </a:pathLst>
            </a:custGeom>
            <a:ln w="12700">
              <a:solidFill>
                <a:srgbClr val="DFE3E8"/>
              </a:solidFill>
            </a:ln>
          </p:spPr>
          <p:txBody>
            <a:bodyPr wrap="square" lIns="0" tIns="0" rIns="0" bIns="0" rtlCol="0"/>
            <a:lstStyle/>
            <a:p>
              <a:endParaRPr/>
            </a:p>
          </p:txBody>
        </p:sp>
        <p:sp>
          <p:nvSpPr>
            <p:cNvPr id="89" name="object 89"/>
            <p:cNvSpPr/>
            <p:nvPr/>
          </p:nvSpPr>
          <p:spPr>
            <a:xfrm>
              <a:off x="11654027" y="534923"/>
              <a:ext cx="131445" cy="131445"/>
            </a:xfrm>
            <a:custGeom>
              <a:avLst/>
              <a:gdLst/>
              <a:ahLst/>
              <a:cxnLst/>
              <a:rect l="l" t="t" r="r" b="b"/>
              <a:pathLst>
                <a:path w="131445" h="131445">
                  <a:moveTo>
                    <a:pt x="65531" y="0"/>
                  </a:moveTo>
                  <a:lnTo>
                    <a:pt x="40022" y="5149"/>
                  </a:lnTo>
                  <a:lnTo>
                    <a:pt x="19192" y="19192"/>
                  </a:lnTo>
                  <a:lnTo>
                    <a:pt x="5149" y="40022"/>
                  </a:lnTo>
                  <a:lnTo>
                    <a:pt x="0" y="65531"/>
                  </a:lnTo>
                  <a:lnTo>
                    <a:pt x="5149" y="91041"/>
                  </a:lnTo>
                  <a:lnTo>
                    <a:pt x="19192" y="111871"/>
                  </a:lnTo>
                  <a:lnTo>
                    <a:pt x="40022" y="125914"/>
                  </a:lnTo>
                  <a:lnTo>
                    <a:pt x="65531" y="131063"/>
                  </a:lnTo>
                  <a:lnTo>
                    <a:pt x="91041" y="125914"/>
                  </a:lnTo>
                  <a:lnTo>
                    <a:pt x="111871" y="111871"/>
                  </a:lnTo>
                  <a:lnTo>
                    <a:pt x="125914" y="91041"/>
                  </a:lnTo>
                  <a:lnTo>
                    <a:pt x="131064" y="65531"/>
                  </a:lnTo>
                  <a:lnTo>
                    <a:pt x="125914" y="40022"/>
                  </a:lnTo>
                  <a:lnTo>
                    <a:pt x="111871" y="19192"/>
                  </a:lnTo>
                  <a:lnTo>
                    <a:pt x="91041" y="5149"/>
                  </a:lnTo>
                  <a:lnTo>
                    <a:pt x="65531" y="0"/>
                  </a:lnTo>
                  <a:close/>
                </a:path>
              </a:pathLst>
            </a:custGeom>
            <a:solidFill>
              <a:srgbClr val="DFE3E8"/>
            </a:solidFill>
          </p:spPr>
          <p:txBody>
            <a:bodyPr wrap="square" lIns="0" tIns="0" rIns="0" bIns="0" rtlCol="0"/>
            <a:lstStyle/>
            <a:p>
              <a:endParaRPr/>
            </a:p>
          </p:txBody>
        </p:sp>
        <p:sp>
          <p:nvSpPr>
            <p:cNvPr id="90" name="object 90"/>
            <p:cNvSpPr/>
            <p:nvPr/>
          </p:nvSpPr>
          <p:spPr>
            <a:xfrm>
              <a:off x="11654027" y="534923"/>
              <a:ext cx="131445" cy="131445"/>
            </a:xfrm>
            <a:custGeom>
              <a:avLst/>
              <a:gdLst/>
              <a:ahLst/>
              <a:cxnLst/>
              <a:rect l="l" t="t" r="r" b="b"/>
              <a:pathLst>
                <a:path w="131445" h="131445">
                  <a:moveTo>
                    <a:pt x="131064" y="65531"/>
                  </a:moveTo>
                  <a:lnTo>
                    <a:pt x="125914" y="40022"/>
                  </a:lnTo>
                  <a:lnTo>
                    <a:pt x="111871" y="19192"/>
                  </a:lnTo>
                  <a:lnTo>
                    <a:pt x="91041" y="5149"/>
                  </a:lnTo>
                  <a:lnTo>
                    <a:pt x="65531" y="0"/>
                  </a:lnTo>
                  <a:lnTo>
                    <a:pt x="40022" y="5149"/>
                  </a:lnTo>
                  <a:lnTo>
                    <a:pt x="19192" y="19192"/>
                  </a:lnTo>
                  <a:lnTo>
                    <a:pt x="5149" y="40022"/>
                  </a:lnTo>
                  <a:lnTo>
                    <a:pt x="0" y="65531"/>
                  </a:lnTo>
                  <a:lnTo>
                    <a:pt x="5149" y="91041"/>
                  </a:lnTo>
                  <a:lnTo>
                    <a:pt x="19192" y="111871"/>
                  </a:lnTo>
                  <a:lnTo>
                    <a:pt x="40022" y="125914"/>
                  </a:lnTo>
                  <a:lnTo>
                    <a:pt x="65531" y="131063"/>
                  </a:lnTo>
                  <a:lnTo>
                    <a:pt x="91041" y="125914"/>
                  </a:lnTo>
                  <a:lnTo>
                    <a:pt x="111871" y="111871"/>
                  </a:lnTo>
                  <a:lnTo>
                    <a:pt x="125914" y="91041"/>
                  </a:lnTo>
                  <a:lnTo>
                    <a:pt x="131064" y="65531"/>
                  </a:lnTo>
                  <a:close/>
                </a:path>
              </a:pathLst>
            </a:custGeom>
            <a:ln w="12700">
              <a:solidFill>
                <a:srgbClr val="DFE3E8"/>
              </a:solidFill>
            </a:ln>
          </p:spPr>
          <p:txBody>
            <a:bodyPr wrap="square" lIns="0" tIns="0" rIns="0" bIns="0" rtlCol="0"/>
            <a:lstStyle/>
            <a:p>
              <a:endParaRPr/>
            </a:p>
          </p:txBody>
        </p:sp>
        <p:sp>
          <p:nvSpPr>
            <p:cNvPr id="91" name="object 91"/>
            <p:cNvSpPr/>
            <p:nvPr/>
          </p:nvSpPr>
          <p:spPr>
            <a:xfrm>
              <a:off x="11378183" y="589787"/>
              <a:ext cx="184785" cy="182880"/>
            </a:xfrm>
            <a:custGeom>
              <a:avLst/>
              <a:gdLst/>
              <a:ahLst/>
              <a:cxnLst/>
              <a:rect l="l" t="t" r="r" b="b"/>
              <a:pathLst>
                <a:path w="184784" h="182879">
                  <a:moveTo>
                    <a:pt x="92201" y="0"/>
                  </a:moveTo>
                  <a:lnTo>
                    <a:pt x="56310" y="7179"/>
                  </a:lnTo>
                  <a:lnTo>
                    <a:pt x="27003" y="26765"/>
                  </a:lnTo>
                  <a:lnTo>
                    <a:pt x="7244" y="55828"/>
                  </a:lnTo>
                  <a:lnTo>
                    <a:pt x="0" y="91439"/>
                  </a:lnTo>
                  <a:lnTo>
                    <a:pt x="7244" y="127051"/>
                  </a:lnTo>
                  <a:lnTo>
                    <a:pt x="27003" y="156114"/>
                  </a:lnTo>
                  <a:lnTo>
                    <a:pt x="56310" y="175700"/>
                  </a:lnTo>
                  <a:lnTo>
                    <a:pt x="92201" y="182879"/>
                  </a:lnTo>
                  <a:lnTo>
                    <a:pt x="128093" y="175700"/>
                  </a:lnTo>
                  <a:lnTo>
                    <a:pt x="157400" y="156114"/>
                  </a:lnTo>
                  <a:lnTo>
                    <a:pt x="177159" y="127051"/>
                  </a:lnTo>
                  <a:lnTo>
                    <a:pt x="184404" y="91439"/>
                  </a:lnTo>
                  <a:lnTo>
                    <a:pt x="177159" y="55828"/>
                  </a:lnTo>
                  <a:lnTo>
                    <a:pt x="157400" y="26765"/>
                  </a:lnTo>
                  <a:lnTo>
                    <a:pt x="128093" y="7179"/>
                  </a:lnTo>
                  <a:lnTo>
                    <a:pt x="92201" y="0"/>
                  </a:lnTo>
                  <a:close/>
                </a:path>
              </a:pathLst>
            </a:custGeom>
            <a:solidFill>
              <a:srgbClr val="00A3D5"/>
            </a:solidFill>
          </p:spPr>
          <p:txBody>
            <a:bodyPr wrap="square" lIns="0" tIns="0" rIns="0" bIns="0" rtlCol="0"/>
            <a:lstStyle/>
            <a:p>
              <a:endParaRPr/>
            </a:p>
          </p:txBody>
        </p:sp>
        <p:sp>
          <p:nvSpPr>
            <p:cNvPr id="92" name="object 92"/>
            <p:cNvSpPr/>
            <p:nvPr/>
          </p:nvSpPr>
          <p:spPr>
            <a:xfrm>
              <a:off x="11378183" y="589787"/>
              <a:ext cx="184785" cy="182880"/>
            </a:xfrm>
            <a:custGeom>
              <a:avLst/>
              <a:gdLst/>
              <a:ahLst/>
              <a:cxnLst/>
              <a:rect l="l" t="t" r="r" b="b"/>
              <a:pathLst>
                <a:path w="184784" h="182879">
                  <a:moveTo>
                    <a:pt x="184404" y="91439"/>
                  </a:moveTo>
                  <a:lnTo>
                    <a:pt x="177159" y="55828"/>
                  </a:lnTo>
                  <a:lnTo>
                    <a:pt x="157400" y="26765"/>
                  </a:lnTo>
                  <a:lnTo>
                    <a:pt x="128093" y="7179"/>
                  </a:lnTo>
                  <a:lnTo>
                    <a:pt x="92201" y="0"/>
                  </a:lnTo>
                  <a:lnTo>
                    <a:pt x="56310" y="7179"/>
                  </a:lnTo>
                  <a:lnTo>
                    <a:pt x="27003" y="26765"/>
                  </a:lnTo>
                  <a:lnTo>
                    <a:pt x="7244" y="55828"/>
                  </a:lnTo>
                  <a:lnTo>
                    <a:pt x="0" y="91439"/>
                  </a:lnTo>
                  <a:lnTo>
                    <a:pt x="7244" y="127051"/>
                  </a:lnTo>
                  <a:lnTo>
                    <a:pt x="27003" y="156114"/>
                  </a:lnTo>
                  <a:lnTo>
                    <a:pt x="56310" y="175700"/>
                  </a:lnTo>
                  <a:lnTo>
                    <a:pt x="92201" y="182879"/>
                  </a:lnTo>
                  <a:lnTo>
                    <a:pt x="128093" y="175700"/>
                  </a:lnTo>
                  <a:lnTo>
                    <a:pt x="157400" y="156114"/>
                  </a:lnTo>
                  <a:lnTo>
                    <a:pt x="177159" y="127051"/>
                  </a:lnTo>
                  <a:lnTo>
                    <a:pt x="184404" y="91439"/>
                  </a:lnTo>
                  <a:close/>
                </a:path>
              </a:pathLst>
            </a:custGeom>
            <a:ln w="12700">
              <a:solidFill>
                <a:srgbClr val="00A3D5"/>
              </a:solidFill>
            </a:ln>
          </p:spPr>
          <p:txBody>
            <a:bodyPr wrap="square" lIns="0" tIns="0" rIns="0" bIns="0" rtlCol="0"/>
            <a:lstStyle/>
            <a:p>
              <a:endParaRPr/>
            </a:p>
          </p:txBody>
        </p:sp>
      </p:grpSp>
      <p:sp>
        <p:nvSpPr>
          <p:cNvPr id="93" name="object 93"/>
          <p:cNvSpPr txBox="1"/>
          <p:nvPr/>
        </p:nvSpPr>
        <p:spPr>
          <a:xfrm>
            <a:off x="11234166" y="537463"/>
            <a:ext cx="475615" cy="269240"/>
          </a:xfrm>
          <a:prstGeom prst="rect">
            <a:avLst/>
          </a:prstGeom>
        </p:spPr>
        <p:txBody>
          <a:bodyPr vert="horz" wrap="square" lIns="0" tIns="12065" rIns="0" bIns="0" rtlCol="0">
            <a:spAutoFit/>
          </a:bodyPr>
          <a:lstStyle/>
          <a:p>
            <a:pPr marL="12700">
              <a:lnSpc>
                <a:spcPct val="100000"/>
              </a:lnSpc>
              <a:spcBef>
                <a:spcPts val="95"/>
              </a:spcBef>
            </a:pPr>
            <a:r>
              <a:rPr sz="1600" b="1" spc="135" dirty="0">
                <a:solidFill>
                  <a:srgbClr val="FFFFFF"/>
                </a:solidFill>
                <a:latin typeface="Calibri"/>
                <a:cs typeface="Calibri"/>
              </a:rPr>
              <a:t>Text</a:t>
            </a:r>
            <a:endParaRPr sz="1600">
              <a:latin typeface="Calibri"/>
              <a:cs typeface="Calibri"/>
            </a:endParaRPr>
          </a:p>
        </p:txBody>
      </p:sp>
      <p:grpSp>
        <p:nvGrpSpPr>
          <p:cNvPr id="94" name="object 94"/>
          <p:cNvGrpSpPr/>
          <p:nvPr/>
        </p:nvGrpSpPr>
        <p:grpSpPr>
          <a:xfrm>
            <a:off x="11155426" y="534543"/>
            <a:ext cx="410209" cy="243204"/>
            <a:chOff x="11155426" y="534543"/>
            <a:chExt cx="410209" cy="243204"/>
          </a:xfrm>
        </p:grpSpPr>
        <p:sp>
          <p:nvSpPr>
            <p:cNvPr id="95" name="object 95"/>
            <p:cNvSpPr/>
            <p:nvPr/>
          </p:nvSpPr>
          <p:spPr>
            <a:xfrm>
              <a:off x="11155426" y="534543"/>
              <a:ext cx="131445" cy="131445"/>
            </a:xfrm>
            <a:custGeom>
              <a:avLst/>
              <a:gdLst/>
              <a:ahLst/>
              <a:cxnLst/>
              <a:rect l="l" t="t" r="r" b="b"/>
              <a:pathLst>
                <a:path w="131445" h="131445">
                  <a:moveTo>
                    <a:pt x="75819" y="0"/>
                  </a:moveTo>
                  <a:lnTo>
                    <a:pt x="49434" y="1226"/>
                  </a:lnTo>
                  <a:lnTo>
                    <a:pt x="26384" y="12096"/>
                  </a:lnTo>
                  <a:lnTo>
                    <a:pt x="9096" y="30825"/>
                  </a:lnTo>
                  <a:lnTo>
                    <a:pt x="0" y="55626"/>
                  </a:lnTo>
                  <a:lnTo>
                    <a:pt x="1226" y="81936"/>
                  </a:lnTo>
                  <a:lnTo>
                    <a:pt x="12096" y="104949"/>
                  </a:lnTo>
                  <a:lnTo>
                    <a:pt x="30825" y="122223"/>
                  </a:lnTo>
                  <a:lnTo>
                    <a:pt x="55625" y="131318"/>
                  </a:lnTo>
                  <a:lnTo>
                    <a:pt x="81936" y="130093"/>
                  </a:lnTo>
                  <a:lnTo>
                    <a:pt x="104949" y="119237"/>
                  </a:lnTo>
                  <a:lnTo>
                    <a:pt x="122223" y="100546"/>
                  </a:lnTo>
                  <a:lnTo>
                    <a:pt x="131318" y="75819"/>
                  </a:lnTo>
                  <a:lnTo>
                    <a:pt x="130093" y="49434"/>
                  </a:lnTo>
                  <a:lnTo>
                    <a:pt x="119237" y="26384"/>
                  </a:lnTo>
                  <a:lnTo>
                    <a:pt x="100546" y="9096"/>
                  </a:lnTo>
                  <a:lnTo>
                    <a:pt x="75819" y="0"/>
                  </a:lnTo>
                  <a:close/>
                </a:path>
              </a:pathLst>
            </a:custGeom>
            <a:solidFill>
              <a:srgbClr val="FFFFFF"/>
            </a:solidFill>
          </p:spPr>
          <p:txBody>
            <a:bodyPr wrap="square" lIns="0" tIns="0" rIns="0" bIns="0" rtlCol="0"/>
            <a:lstStyle/>
            <a:p>
              <a:endParaRPr/>
            </a:p>
          </p:txBody>
        </p:sp>
        <p:pic>
          <p:nvPicPr>
            <p:cNvPr id="96" name="object 96"/>
            <p:cNvPicPr/>
            <p:nvPr/>
          </p:nvPicPr>
          <p:blipFill>
            <a:blip r:embed="rId17" cstate="print"/>
            <a:stretch>
              <a:fillRect/>
            </a:stretch>
          </p:blipFill>
          <p:spPr>
            <a:xfrm>
              <a:off x="11375136" y="585216"/>
              <a:ext cx="190500" cy="192024"/>
            </a:xfrm>
            <a:prstGeom prst="rect">
              <a:avLst/>
            </a:prstGeom>
          </p:spPr>
        </p:pic>
      </p:grpSp>
      <p:grpSp>
        <p:nvGrpSpPr>
          <p:cNvPr id="97" name="object 97"/>
          <p:cNvGrpSpPr/>
          <p:nvPr/>
        </p:nvGrpSpPr>
        <p:grpSpPr>
          <a:xfrm>
            <a:off x="11097386" y="293497"/>
            <a:ext cx="748030" cy="725805"/>
            <a:chOff x="11097386" y="293497"/>
            <a:chExt cx="748030" cy="725805"/>
          </a:xfrm>
        </p:grpSpPr>
        <p:sp>
          <p:nvSpPr>
            <p:cNvPr id="98" name="object 98"/>
            <p:cNvSpPr/>
            <p:nvPr/>
          </p:nvSpPr>
          <p:spPr>
            <a:xfrm>
              <a:off x="11307571" y="518033"/>
              <a:ext cx="325120" cy="325120"/>
            </a:xfrm>
            <a:custGeom>
              <a:avLst/>
              <a:gdLst/>
              <a:ahLst/>
              <a:cxnLst/>
              <a:rect l="l" t="t" r="r" b="b"/>
              <a:pathLst>
                <a:path w="325120" h="325119">
                  <a:moveTo>
                    <a:pt x="153797" y="0"/>
                  </a:moveTo>
                  <a:lnTo>
                    <a:pt x="114553" y="8254"/>
                  </a:lnTo>
                  <a:lnTo>
                    <a:pt x="109727" y="9270"/>
                  </a:lnTo>
                  <a:lnTo>
                    <a:pt x="106679" y="13969"/>
                  </a:lnTo>
                  <a:lnTo>
                    <a:pt x="114680" y="51815"/>
                  </a:lnTo>
                  <a:lnTo>
                    <a:pt x="107826" y="55092"/>
                  </a:lnTo>
                  <a:lnTo>
                    <a:pt x="101949" y="58435"/>
                  </a:lnTo>
                  <a:lnTo>
                    <a:pt x="96309" y="62089"/>
                  </a:lnTo>
                  <a:lnTo>
                    <a:pt x="90931" y="66039"/>
                  </a:lnTo>
                  <a:lnTo>
                    <a:pt x="78104" y="77469"/>
                  </a:lnTo>
                  <a:lnTo>
                    <a:pt x="45974" y="56514"/>
                  </a:lnTo>
                  <a:lnTo>
                    <a:pt x="43560" y="56133"/>
                  </a:lnTo>
                  <a:lnTo>
                    <a:pt x="39116" y="57022"/>
                  </a:lnTo>
                  <a:lnTo>
                    <a:pt x="37083" y="58419"/>
                  </a:lnTo>
                  <a:lnTo>
                    <a:pt x="13843" y="93979"/>
                  </a:lnTo>
                  <a:lnTo>
                    <a:pt x="14985" y="99440"/>
                  </a:lnTo>
                  <a:lnTo>
                    <a:pt x="50292" y="122427"/>
                  </a:lnTo>
                  <a:lnTo>
                    <a:pt x="45720" y="139191"/>
                  </a:lnTo>
                  <a:lnTo>
                    <a:pt x="43560" y="161036"/>
                  </a:lnTo>
                  <a:lnTo>
                    <a:pt x="3048" y="169544"/>
                  </a:lnTo>
                  <a:lnTo>
                    <a:pt x="0" y="174243"/>
                  </a:lnTo>
                  <a:lnTo>
                    <a:pt x="9271" y="218312"/>
                  </a:lnTo>
                  <a:lnTo>
                    <a:pt x="13970" y="221361"/>
                  </a:lnTo>
                  <a:lnTo>
                    <a:pt x="54482" y="212725"/>
                  </a:lnTo>
                  <a:lnTo>
                    <a:pt x="56006" y="216534"/>
                  </a:lnTo>
                  <a:lnTo>
                    <a:pt x="77470" y="246633"/>
                  </a:lnTo>
                  <a:lnTo>
                    <a:pt x="55625" y="280162"/>
                  </a:lnTo>
                  <a:lnTo>
                    <a:pt x="56769" y="285622"/>
                  </a:lnTo>
                  <a:lnTo>
                    <a:pt x="94360" y="310261"/>
                  </a:lnTo>
                  <a:lnTo>
                    <a:pt x="99822" y="308990"/>
                  </a:lnTo>
                  <a:lnTo>
                    <a:pt x="121411" y="275970"/>
                  </a:lnTo>
                  <a:lnTo>
                    <a:pt x="130428" y="279145"/>
                  </a:lnTo>
                  <a:lnTo>
                    <a:pt x="137546" y="281045"/>
                  </a:lnTo>
                  <a:lnTo>
                    <a:pt x="144795" y="282527"/>
                  </a:lnTo>
                  <a:lnTo>
                    <a:pt x="152163" y="283557"/>
                  </a:lnTo>
                  <a:lnTo>
                    <a:pt x="159638" y="284099"/>
                  </a:lnTo>
                  <a:lnTo>
                    <a:pt x="163449" y="284099"/>
                  </a:lnTo>
                  <a:lnTo>
                    <a:pt x="171450" y="321944"/>
                  </a:lnTo>
                  <a:lnTo>
                    <a:pt x="176149" y="324992"/>
                  </a:lnTo>
                  <a:lnTo>
                    <a:pt x="220218" y="315849"/>
                  </a:lnTo>
                  <a:lnTo>
                    <a:pt x="223266" y="311150"/>
                  </a:lnTo>
                  <a:lnTo>
                    <a:pt x="215264" y="273430"/>
                  </a:lnTo>
                  <a:lnTo>
                    <a:pt x="222553" y="269900"/>
                  </a:lnTo>
                  <a:lnTo>
                    <a:pt x="228393" y="266557"/>
                  </a:lnTo>
                  <a:lnTo>
                    <a:pt x="234019" y="262903"/>
                  </a:lnTo>
                  <a:lnTo>
                    <a:pt x="239395" y="258952"/>
                  </a:lnTo>
                  <a:lnTo>
                    <a:pt x="247903" y="251459"/>
                  </a:lnTo>
                  <a:lnTo>
                    <a:pt x="278637" y="271525"/>
                  </a:lnTo>
                  <a:lnTo>
                    <a:pt x="284099" y="270255"/>
                  </a:lnTo>
                  <a:lnTo>
                    <a:pt x="308609" y="232663"/>
                  </a:lnTo>
                  <a:lnTo>
                    <a:pt x="307467" y="227202"/>
                  </a:lnTo>
                  <a:lnTo>
                    <a:pt x="277875" y="207899"/>
                  </a:lnTo>
                  <a:lnTo>
                    <a:pt x="280034" y="202818"/>
                  </a:lnTo>
                  <a:lnTo>
                    <a:pt x="281939" y="197357"/>
                  </a:lnTo>
                  <a:lnTo>
                    <a:pt x="283591" y="191642"/>
                  </a:lnTo>
                  <a:lnTo>
                    <a:pt x="284733" y="185800"/>
                  </a:lnTo>
                  <a:lnTo>
                    <a:pt x="286766" y="163956"/>
                  </a:lnTo>
                  <a:lnTo>
                    <a:pt x="321945" y="156590"/>
                  </a:lnTo>
                  <a:lnTo>
                    <a:pt x="324993" y="151891"/>
                  </a:lnTo>
                  <a:lnTo>
                    <a:pt x="315722" y="107822"/>
                  </a:lnTo>
                  <a:lnTo>
                    <a:pt x="311023" y="104775"/>
                  </a:lnTo>
                  <a:lnTo>
                    <a:pt x="275844" y="112267"/>
                  </a:lnTo>
                  <a:lnTo>
                    <a:pt x="274320" y="108457"/>
                  </a:lnTo>
                  <a:lnTo>
                    <a:pt x="251459" y="76707"/>
                  </a:lnTo>
                  <a:lnTo>
                    <a:pt x="271906" y="45465"/>
                  </a:lnTo>
                  <a:lnTo>
                    <a:pt x="270763" y="40004"/>
                  </a:lnTo>
                  <a:lnTo>
                    <a:pt x="235076" y="16763"/>
                  </a:lnTo>
                  <a:lnTo>
                    <a:pt x="232663" y="16382"/>
                  </a:lnTo>
                  <a:lnTo>
                    <a:pt x="228346" y="17271"/>
                  </a:lnTo>
                  <a:lnTo>
                    <a:pt x="226313" y="18541"/>
                  </a:lnTo>
                  <a:lnTo>
                    <a:pt x="206882" y="48259"/>
                  </a:lnTo>
                  <a:lnTo>
                    <a:pt x="199898" y="45846"/>
                  </a:lnTo>
                  <a:lnTo>
                    <a:pt x="192780" y="43947"/>
                  </a:lnTo>
                  <a:lnTo>
                    <a:pt x="185531" y="42465"/>
                  </a:lnTo>
                  <a:lnTo>
                    <a:pt x="178163" y="41435"/>
                  </a:lnTo>
                  <a:lnTo>
                    <a:pt x="170687" y="40893"/>
                  </a:lnTo>
                  <a:lnTo>
                    <a:pt x="166370" y="40893"/>
                  </a:lnTo>
                  <a:lnTo>
                    <a:pt x="158496" y="3047"/>
                  </a:lnTo>
                  <a:lnTo>
                    <a:pt x="153797" y="0"/>
                  </a:lnTo>
                  <a:close/>
                </a:path>
              </a:pathLst>
            </a:custGeom>
            <a:solidFill>
              <a:srgbClr val="DFE3E8"/>
            </a:solidFill>
          </p:spPr>
          <p:txBody>
            <a:bodyPr wrap="square" lIns="0" tIns="0" rIns="0" bIns="0" rtlCol="0"/>
            <a:lstStyle/>
            <a:p>
              <a:endParaRPr/>
            </a:p>
          </p:txBody>
        </p:sp>
        <p:pic>
          <p:nvPicPr>
            <p:cNvPr id="99" name="object 99"/>
            <p:cNvPicPr/>
            <p:nvPr/>
          </p:nvPicPr>
          <p:blipFill>
            <a:blip r:embed="rId18" cstate="print"/>
            <a:stretch>
              <a:fillRect/>
            </a:stretch>
          </p:blipFill>
          <p:spPr>
            <a:xfrm>
              <a:off x="11097386" y="293497"/>
              <a:ext cx="747649" cy="725297"/>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2"/>
          <p:cNvSpPr txBox="1">
            <a:spLocks noChangeArrowheads="1"/>
          </p:cNvSpPr>
          <p:nvPr/>
        </p:nvSpPr>
        <p:spPr>
          <a:xfrm>
            <a:off x="1814288" y="33766"/>
            <a:ext cx="8366032" cy="760693"/>
          </a:xfrm>
          <a:prstGeom prst="roundRect">
            <a:avLst>
              <a:gd name="adj" fmla="val 16667"/>
            </a:avLst>
          </a:prstGeom>
          <a:noFill/>
          <a:ln w="12700">
            <a:noFill/>
            <a:round/>
            <a:headEnd type="none" w="med" len="med"/>
            <a:tailEnd type="none" w="med" len="med"/>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en-US" altLang="ja-JP" sz="2000" b="1" dirty="0">
                <a:solidFill>
                  <a:prstClr val="black"/>
                </a:solidFill>
                <a:latin typeface="Calibri" panose="020F0502020204030204" pitchFamily="34" charset="0"/>
                <a:ea typeface="游ゴシック" panose="020B0400000000000000" pitchFamily="50" charset="-128"/>
                <a:cs typeface="Calibri" panose="020F0502020204030204" pitchFamily="34" charset="0"/>
              </a:rPr>
              <a:t>Japan is #1: Japanese Manufactures Employ 527,500 Americans, the Highest Among All Investor Countries (2019)</a:t>
            </a:r>
          </a:p>
        </p:txBody>
      </p:sp>
      <p:sp>
        <p:nvSpPr>
          <p:cNvPr id="13" name="AutoShape 2"/>
          <p:cNvSpPr txBox="1">
            <a:spLocks noChangeArrowheads="1"/>
          </p:cNvSpPr>
          <p:nvPr/>
        </p:nvSpPr>
        <p:spPr>
          <a:xfrm>
            <a:off x="1529604" y="1012758"/>
            <a:ext cx="9138397" cy="1141138"/>
          </a:xfrm>
          <a:prstGeom prst="roundRect">
            <a:avLst>
              <a:gd name="adj" fmla="val 16667"/>
            </a:avLst>
          </a:prstGeom>
          <a:solidFill>
            <a:schemeClr val="bg1"/>
          </a:solidFill>
          <a:ln w="12700">
            <a:noFill/>
            <a:round/>
            <a:headEnd type="none" w="med" len="med"/>
            <a:tailEnd type="none" w="med" len="med"/>
          </a:ln>
        </p:spPr>
        <p:txBody>
          <a:bodyPr vert="horz" wrap="square" lIns="46736" tIns="46736" rIns="46736" bIns="46736"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342900" indent="-342900" algn="l">
              <a:lnSpc>
                <a:spcPct val="98000"/>
              </a:lnSpc>
              <a:buFont typeface="Wingdings" panose="05000000000000000000" pitchFamily="2" charset="2"/>
              <a:buChar char="n"/>
            </a:pPr>
            <a:r>
              <a:rPr lang="en-US" sz="1400" dirty="0">
                <a:solidFill>
                  <a:prstClr val="black"/>
                </a:solidFill>
                <a:latin typeface="Calibri" panose="020F0502020204030204" pitchFamily="34" charset="0"/>
                <a:ea typeface="ＭＳ Ｐゴシック"/>
                <a:cs typeface="Calibri" panose="020F0502020204030204" pitchFamily="34" charset="0"/>
              </a:rPr>
              <a:t>The total number of Americans employed by Japanese-owned manufacturing companies in the U.S. reached a record level, 527,500 in 2019 – the largest increase during that period among investor countries. It has increased by 238,100 (82.3%) since 2010. </a:t>
            </a:r>
          </a:p>
          <a:p>
            <a:pPr marL="342900" indent="-342900" algn="l">
              <a:lnSpc>
                <a:spcPct val="98000"/>
              </a:lnSpc>
              <a:buFont typeface="Wingdings" panose="05000000000000000000" pitchFamily="2" charset="2"/>
              <a:buChar char="n"/>
            </a:pPr>
            <a:r>
              <a:rPr lang="en-US" sz="1400" dirty="0">
                <a:solidFill>
                  <a:prstClr val="black"/>
                </a:solidFill>
                <a:latin typeface="Calibri" panose="020F0502020204030204" pitchFamily="34" charset="0"/>
                <a:ea typeface="ＭＳ Ｐゴシック"/>
                <a:cs typeface="Calibri" panose="020F0502020204030204" pitchFamily="34" charset="0"/>
              </a:rPr>
              <a:t>In contrast, the total number of employees in the overall U.S. manufacturing sector only showed an increase of 129,000 (11.2%) during the same period. Japan’s employment growth was the largest among major investor countries, far ahead of the second largest investor:</a:t>
            </a:r>
            <a:r>
              <a:rPr lang="ja-JP" altLang="en-US" sz="1400" dirty="0">
                <a:solidFill>
                  <a:prstClr val="black"/>
                </a:solidFill>
                <a:latin typeface="Calibri" panose="020F0502020204030204" pitchFamily="34" charset="0"/>
                <a:ea typeface="ＭＳ Ｐゴシック"/>
                <a:cs typeface="Calibri" panose="020F0502020204030204" pitchFamily="34" charset="0"/>
              </a:rPr>
              <a:t> </a:t>
            </a:r>
            <a:r>
              <a:rPr lang="en-US" altLang="ja-JP" sz="1400" dirty="0">
                <a:solidFill>
                  <a:prstClr val="black"/>
                </a:solidFill>
                <a:latin typeface="Calibri" panose="020F0502020204030204" pitchFamily="34" charset="0"/>
                <a:ea typeface="ＭＳ Ｐゴシック"/>
                <a:cs typeface="Calibri" panose="020F0502020204030204" pitchFamily="34" charset="0"/>
              </a:rPr>
              <a:t> China</a:t>
            </a:r>
            <a:r>
              <a:rPr lang="en-US" sz="1400" dirty="0">
                <a:solidFill>
                  <a:prstClr val="black"/>
                </a:solidFill>
                <a:latin typeface="Calibri" panose="020F0502020204030204" pitchFamily="34" charset="0"/>
                <a:ea typeface="ＭＳ Ｐゴシック"/>
                <a:cs typeface="Calibri" panose="020F0502020204030204" pitchFamily="34" charset="0"/>
              </a:rPr>
              <a:t> (65,200).</a:t>
            </a:r>
          </a:p>
        </p:txBody>
      </p:sp>
      <p:sp>
        <p:nvSpPr>
          <p:cNvPr id="14" name="テキスト ボックス 10"/>
          <p:cNvSpPr txBox="1"/>
          <p:nvPr/>
        </p:nvSpPr>
        <p:spPr>
          <a:xfrm>
            <a:off x="1814288" y="6228337"/>
            <a:ext cx="6408712" cy="400110"/>
          </a:xfrm>
          <a:prstGeom prst="rect">
            <a:avLst/>
          </a:prstGeom>
          <a:noFill/>
        </p:spPr>
        <p:txBody>
          <a:bodyPr wrap="square" lIns="46736" tIns="46736" rIns="46736" bIns="46736" rtlCol="0">
            <a:normAutofit/>
          </a:bodyPr>
          <a:lstStyle/>
          <a:p>
            <a:pPr defTabSz="457200">
              <a:lnSpc>
                <a:spcPct val="98000"/>
              </a:lnSpc>
            </a:pPr>
            <a:r>
              <a:rPr lang="en-US" sz="800" dirty="0">
                <a:solidFill>
                  <a:prstClr val="black"/>
                </a:solidFill>
                <a:latin typeface="Arial"/>
                <a:ea typeface="ＭＳ Ｐゴシック"/>
              </a:rPr>
              <a:t>Note: Companies with 50% or more of investment from the ultimate beneficial owner (UBO).</a:t>
            </a:r>
          </a:p>
          <a:p>
            <a:pPr defTabSz="457200">
              <a:lnSpc>
                <a:spcPct val="98000"/>
              </a:lnSpc>
            </a:pPr>
            <a:r>
              <a:rPr lang="en-US" sz="800" dirty="0">
                <a:solidFill>
                  <a:prstClr val="black"/>
                </a:solidFill>
                <a:latin typeface="Arial"/>
                <a:ea typeface="ＭＳ Ｐゴシック"/>
              </a:rPr>
              <a:t>Source: U.S. Department of Commerce “Activities of U.S. Affiliates of Foreign Multinational Enterprises”</a:t>
            </a:r>
          </a:p>
        </p:txBody>
      </p:sp>
      <p:sp>
        <p:nvSpPr>
          <p:cNvPr id="23" name="角丸四角形吹き出し 22"/>
          <p:cNvSpPr/>
          <p:nvPr/>
        </p:nvSpPr>
        <p:spPr>
          <a:xfrm>
            <a:off x="8252608" y="2033439"/>
            <a:ext cx="1427591" cy="500365"/>
          </a:xfrm>
          <a:prstGeom prst="wedgeRoundRectCallout">
            <a:avLst>
              <a:gd name="adj1" fmla="val -10990"/>
              <a:gd name="adj2" fmla="val 118687"/>
              <a:gd name="adj3" fmla="val 16667"/>
            </a:avLst>
          </a:prstGeom>
          <a:solidFill>
            <a:schemeClr val="accent2">
              <a:lumMod val="20000"/>
              <a:lumOff val="80000"/>
            </a:schemeClr>
          </a:solidFill>
          <a:ln w="38100" cap="flat" cmpd="sng" algn="ctr">
            <a:noFill/>
            <a:prstDash val="solid"/>
          </a:ln>
          <a:effectLst/>
        </p:spPr>
        <p:txBody>
          <a:bodyPr rtlCol="0" anchor="ctr"/>
          <a:lstStyle/>
          <a:p>
            <a:pPr algn="ctr" defTabSz="457200"/>
            <a:r>
              <a:rPr lang="en-US" altLang="ja-JP" sz="1400" kern="0" dirty="0">
                <a:solidFill>
                  <a:prstClr val="black"/>
                </a:solidFill>
                <a:latin typeface="Arial"/>
                <a:ea typeface="游ゴシック" panose="020B0400000000000000" pitchFamily="50" charset="-128"/>
              </a:rPr>
              <a:t>Up 82.3% since 2010</a:t>
            </a:r>
            <a:endParaRPr lang="ja-JP" altLang="en-US" sz="1400" kern="0" dirty="0">
              <a:solidFill>
                <a:prstClr val="black"/>
              </a:solidFill>
              <a:latin typeface="Arial"/>
              <a:ea typeface="游ゴシック" panose="020B0400000000000000" pitchFamily="50" charset="-128"/>
            </a:endParaRPr>
          </a:p>
        </p:txBody>
      </p:sp>
      <p:sp>
        <p:nvSpPr>
          <p:cNvPr id="19" name="TextBox 18"/>
          <p:cNvSpPr txBox="1"/>
          <p:nvPr/>
        </p:nvSpPr>
        <p:spPr>
          <a:xfrm>
            <a:off x="1638334" y="2394288"/>
            <a:ext cx="1396536" cy="246221"/>
          </a:xfrm>
          <a:prstGeom prst="rect">
            <a:avLst/>
          </a:prstGeom>
          <a:noFill/>
        </p:spPr>
        <p:txBody>
          <a:bodyPr wrap="none" rtlCol="0">
            <a:spAutoFit/>
          </a:bodyPr>
          <a:lstStyle/>
          <a:p>
            <a:pPr defTabSz="457200"/>
            <a:r>
              <a:rPr lang="en-US" altLang="ja-JP" sz="1000" dirty="0">
                <a:solidFill>
                  <a:prstClr val="black"/>
                </a:solidFill>
                <a:latin typeface="Arial"/>
                <a:ea typeface="ＭＳ Ｐゴシック"/>
              </a:rPr>
              <a:t>Employee</a:t>
            </a:r>
            <a:r>
              <a:rPr lang="ja-JP" altLang="en-US" sz="1000" dirty="0">
                <a:solidFill>
                  <a:prstClr val="black"/>
                </a:solidFill>
                <a:latin typeface="Arial"/>
                <a:ea typeface="ＭＳ Ｐゴシック"/>
              </a:rPr>
              <a:t>（</a:t>
            </a:r>
            <a:r>
              <a:rPr lang="en-US" altLang="ja-JP" sz="1000" dirty="0">
                <a:solidFill>
                  <a:prstClr val="black"/>
                </a:solidFill>
                <a:latin typeface="Arial"/>
                <a:ea typeface="ＭＳ Ｐゴシック"/>
              </a:rPr>
              <a:t>in 1,000s</a:t>
            </a:r>
            <a:r>
              <a:rPr lang="ja-JP" altLang="en-US" sz="1000" dirty="0">
                <a:solidFill>
                  <a:prstClr val="black"/>
                </a:solidFill>
                <a:latin typeface="Arial"/>
                <a:ea typeface="ＭＳ Ｐゴシック"/>
              </a:rPr>
              <a:t>）</a:t>
            </a:r>
            <a:endParaRPr lang="en-US" sz="1000" dirty="0">
              <a:solidFill>
                <a:prstClr val="black"/>
              </a:solidFill>
              <a:latin typeface="Arial"/>
              <a:ea typeface="ＭＳ Ｐゴシック"/>
            </a:endParaRPr>
          </a:p>
        </p:txBody>
      </p:sp>
      <p:sp>
        <p:nvSpPr>
          <p:cNvPr id="3" name="TextBox 2"/>
          <p:cNvSpPr txBox="1"/>
          <p:nvPr/>
        </p:nvSpPr>
        <p:spPr>
          <a:xfrm>
            <a:off x="8729276" y="6072452"/>
            <a:ext cx="486030" cy="230832"/>
          </a:xfrm>
          <a:prstGeom prst="rect">
            <a:avLst/>
          </a:prstGeom>
          <a:noFill/>
        </p:spPr>
        <p:txBody>
          <a:bodyPr wrap="none" rtlCol="0">
            <a:spAutoFit/>
          </a:bodyPr>
          <a:lstStyle/>
          <a:p>
            <a:pPr defTabSz="457200"/>
            <a:r>
              <a:rPr lang="en-US" sz="900" dirty="0">
                <a:solidFill>
                  <a:prstClr val="black"/>
                </a:solidFill>
                <a:latin typeface="Arial"/>
                <a:ea typeface="ＭＳ Ｐゴシック"/>
              </a:rPr>
              <a:t>(year)</a:t>
            </a:r>
            <a:endParaRPr lang="en-US" sz="1050" dirty="0">
              <a:solidFill>
                <a:prstClr val="black"/>
              </a:solidFill>
              <a:latin typeface="Arial"/>
              <a:ea typeface="ＭＳ Ｐゴシック"/>
            </a:endParaRPr>
          </a:p>
        </p:txBody>
      </p:sp>
      <p:sp>
        <p:nvSpPr>
          <p:cNvPr id="20" name="TextBox 19"/>
          <p:cNvSpPr txBox="1"/>
          <p:nvPr/>
        </p:nvSpPr>
        <p:spPr>
          <a:xfrm>
            <a:off x="9005153" y="2495422"/>
            <a:ext cx="1281120" cy="230832"/>
          </a:xfrm>
          <a:prstGeom prst="rect">
            <a:avLst/>
          </a:prstGeom>
          <a:noFill/>
        </p:spPr>
        <p:txBody>
          <a:bodyPr wrap="none" rtlCol="0">
            <a:spAutoFit/>
          </a:bodyPr>
          <a:lstStyle/>
          <a:p>
            <a:pPr defTabSz="457200"/>
            <a:r>
              <a:rPr lang="en-US" altLang="ja-JP" sz="900" dirty="0">
                <a:solidFill>
                  <a:prstClr val="black"/>
                </a:solidFill>
                <a:latin typeface="Arial"/>
                <a:ea typeface="ＭＳ Ｐゴシック"/>
              </a:rPr>
              <a:t>Employee</a:t>
            </a:r>
            <a:r>
              <a:rPr lang="ja-JP" altLang="en-US" sz="900" dirty="0">
                <a:solidFill>
                  <a:prstClr val="black"/>
                </a:solidFill>
                <a:latin typeface="Arial"/>
                <a:ea typeface="ＭＳ Ｐゴシック"/>
              </a:rPr>
              <a:t>（</a:t>
            </a:r>
            <a:r>
              <a:rPr lang="en-US" altLang="ja-JP" sz="900" dirty="0">
                <a:solidFill>
                  <a:prstClr val="black"/>
                </a:solidFill>
                <a:latin typeface="Arial"/>
                <a:ea typeface="ＭＳ Ｐゴシック"/>
              </a:rPr>
              <a:t>in 1,000s</a:t>
            </a:r>
            <a:r>
              <a:rPr lang="ja-JP" altLang="en-US" sz="900" dirty="0">
                <a:solidFill>
                  <a:prstClr val="black"/>
                </a:solidFill>
                <a:latin typeface="Arial"/>
                <a:ea typeface="ＭＳ Ｐゴシック"/>
              </a:rPr>
              <a:t>）</a:t>
            </a:r>
            <a:endParaRPr lang="en-US" sz="900" dirty="0">
              <a:solidFill>
                <a:prstClr val="black"/>
              </a:solidFill>
              <a:latin typeface="Arial"/>
              <a:ea typeface="ＭＳ Ｐゴシック"/>
            </a:endParaRPr>
          </a:p>
        </p:txBody>
      </p:sp>
      <p:graphicFrame>
        <p:nvGraphicFramePr>
          <p:cNvPr id="15" name="グラフ 2"/>
          <p:cNvGraphicFramePr>
            <a:graphicFrameLocks/>
          </p:cNvGraphicFramePr>
          <p:nvPr/>
        </p:nvGraphicFramePr>
        <p:xfrm>
          <a:off x="2336602" y="2143691"/>
          <a:ext cx="7194930" cy="4059567"/>
        </p:xfrm>
        <a:graphic>
          <a:graphicData uri="http://schemas.openxmlformats.org/drawingml/2006/chart">
            <c:chart xmlns:c="http://schemas.openxmlformats.org/drawingml/2006/chart" xmlns:r="http://schemas.openxmlformats.org/officeDocument/2006/relationships" r:id="rId2"/>
          </a:graphicData>
        </a:graphic>
      </p:graphicFrame>
      <p:sp>
        <p:nvSpPr>
          <p:cNvPr id="16" name="Slide Number Placeholder 3"/>
          <p:cNvSpPr txBox="1">
            <a:spLocks/>
          </p:cNvSpPr>
          <p:nvPr/>
        </p:nvSpPr>
        <p:spPr>
          <a:xfrm>
            <a:off x="8480110" y="6537122"/>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92"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844083"/>
            <a:fld id="{E0ED3C75-CAE3-47D6-9282-4D1B9F169322}" type="slidenum">
              <a:rPr kumimoji="1" lang="en-US" sz="1200">
                <a:solidFill>
                  <a:prstClr val="black">
                    <a:lumMod val="65000"/>
                    <a:lumOff val="35000"/>
                  </a:prstClr>
                </a:solidFill>
                <a:latin typeface="Arial"/>
              </a:rPr>
              <a:pPr defTabSz="844083"/>
              <a:t>9</a:t>
            </a:fld>
            <a:endParaRPr kumimoji="1" lang="en-US" sz="1200" dirty="0">
              <a:solidFill>
                <a:prstClr val="black">
                  <a:lumMod val="65000"/>
                  <a:lumOff val="35000"/>
                </a:prstClr>
              </a:solidFill>
              <a:latin typeface="Arial"/>
            </a:endParaRPr>
          </a:p>
        </p:txBody>
      </p:sp>
      <p:sp>
        <p:nvSpPr>
          <p:cNvPr id="12" name="Rectangle 5"/>
          <p:cNvSpPr>
            <a:spLocks noChangeArrowheads="1"/>
          </p:cNvSpPr>
          <p:nvPr/>
        </p:nvSpPr>
        <p:spPr bwMode="auto">
          <a:xfrm>
            <a:off x="1602304" y="6593403"/>
            <a:ext cx="284380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defRPr/>
            </a:pPr>
            <a:r>
              <a:rPr lang="en-US" altLang="ja-JP" sz="900" dirty="0">
                <a:solidFill>
                  <a:prstClr val="black"/>
                </a:solidFill>
                <a:latin typeface="Century" pitchFamily="18" charset="0"/>
                <a:ea typeface="ＭＳ 明朝" pitchFamily="17" charset="-128"/>
              </a:rPr>
              <a:t>Copyright (C) 2022 JETRO.</a:t>
            </a:r>
            <a:r>
              <a:rPr lang="en-US" altLang="ja-JP" sz="900" dirty="0">
                <a:solidFill>
                  <a:prstClr val="black"/>
                </a:solidFill>
                <a:latin typeface="ＭＳ 明朝" pitchFamily="17" charset="-128"/>
                <a:ea typeface="ＭＳ 明朝" pitchFamily="17" charset="-128"/>
              </a:rPr>
              <a:t> </a:t>
            </a:r>
            <a:r>
              <a:rPr lang="en-US" altLang="ja-JP" sz="900" dirty="0">
                <a:solidFill>
                  <a:prstClr val="black"/>
                </a:solidFill>
                <a:latin typeface="Century" pitchFamily="18" charset="0"/>
                <a:ea typeface="ＭＳ 明朝" pitchFamily="17" charset="-128"/>
              </a:rPr>
              <a:t>All rights reserved.</a:t>
            </a:r>
            <a:r>
              <a:rPr lang="en-US" altLang="ja-JP" sz="900" dirty="0">
                <a:solidFill>
                  <a:prstClr val="black"/>
                </a:solidFill>
              </a:rPr>
              <a:t> </a:t>
            </a:r>
          </a:p>
        </p:txBody>
      </p:sp>
    </p:spTree>
    <p:extLst>
      <p:ext uri="{BB962C8B-B14F-4D97-AF65-F5344CB8AC3E}">
        <p14:creationId xmlns:p14="http://schemas.microsoft.com/office/powerpoint/2010/main" val="14742815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80644" y="1427225"/>
            <a:ext cx="11264265" cy="4509770"/>
            <a:chOff x="580644" y="1427225"/>
            <a:chExt cx="11264265" cy="4509770"/>
          </a:xfrm>
        </p:grpSpPr>
        <p:sp>
          <p:nvSpPr>
            <p:cNvPr id="3" name="object 3"/>
            <p:cNvSpPr/>
            <p:nvPr/>
          </p:nvSpPr>
          <p:spPr>
            <a:xfrm>
              <a:off x="8119110" y="1719833"/>
              <a:ext cx="0" cy="4207510"/>
            </a:xfrm>
            <a:custGeom>
              <a:avLst/>
              <a:gdLst/>
              <a:ahLst/>
              <a:cxnLst/>
              <a:rect l="l" t="t" r="r" b="b"/>
              <a:pathLst>
                <a:path h="4207510">
                  <a:moveTo>
                    <a:pt x="0" y="0"/>
                  </a:moveTo>
                  <a:lnTo>
                    <a:pt x="0" y="4207344"/>
                  </a:lnTo>
                </a:path>
              </a:pathLst>
            </a:custGeom>
            <a:ln w="19050">
              <a:solidFill>
                <a:srgbClr val="00334B"/>
              </a:solidFill>
              <a:prstDash val="lgDash"/>
            </a:ln>
          </p:spPr>
          <p:txBody>
            <a:bodyPr wrap="square" lIns="0" tIns="0" rIns="0" bIns="0" rtlCol="0"/>
            <a:lstStyle/>
            <a:p>
              <a:endParaRPr/>
            </a:p>
          </p:txBody>
        </p:sp>
        <p:sp>
          <p:nvSpPr>
            <p:cNvPr id="4" name="object 4"/>
            <p:cNvSpPr/>
            <p:nvPr/>
          </p:nvSpPr>
          <p:spPr>
            <a:xfrm>
              <a:off x="8108441" y="4018025"/>
              <a:ext cx="1330960" cy="0"/>
            </a:xfrm>
            <a:custGeom>
              <a:avLst/>
              <a:gdLst/>
              <a:ahLst/>
              <a:cxnLst/>
              <a:rect l="l" t="t" r="r" b="b"/>
              <a:pathLst>
                <a:path w="1330959">
                  <a:moveTo>
                    <a:pt x="1330959" y="0"/>
                  </a:moveTo>
                  <a:lnTo>
                    <a:pt x="0" y="0"/>
                  </a:lnTo>
                </a:path>
              </a:pathLst>
            </a:custGeom>
            <a:ln w="19050">
              <a:solidFill>
                <a:srgbClr val="00D2B6"/>
              </a:solidFill>
            </a:ln>
          </p:spPr>
          <p:txBody>
            <a:bodyPr wrap="square" lIns="0" tIns="0" rIns="0" bIns="0" rtlCol="0"/>
            <a:lstStyle/>
            <a:p>
              <a:endParaRPr/>
            </a:p>
          </p:txBody>
        </p:sp>
        <p:sp>
          <p:nvSpPr>
            <p:cNvPr id="5" name="object 5"/>
            <p:cNvSpPr/>
            <p:nvPr/>
          </p:nvSpPr>
          <p:spPr>
            <a:xfrm>
              <a:off x="4394453" y="1719833"/>
              <a:ext cx="0" cy="4207510"/>
            </a:xfrm>
            <a:custGeom>
              <a:avLst/>
              <a:gdLst/>
              <a:ahLst/>
              <a:cxnLst/>
              <a:rect l="l" t="t" r="r" b="b"/>
              <a:pathLst>
                <a:path h="4207510">
                  <a:moveTo>
                    <a:pt x="0" y="0"/>
                  </a:moveTo>
                  <a:lnTo>
                    <a:pt x="0" y="4207344"/>
                  </a:lnTo>
                </a:path>
              </a:pathLst>
            </a:custGeom>
            <a:ln w="19050">
              <a:solidFill>
                <a:srgbClr val="00334B"/>
              </a:solidFill>
              <a:prstDash val="lgDash"/>
            </a:ln>
          </p:spPr>
          <p:txBody>
            <a:bodyPr wrap="square" lIns="0" tIns="0" rIns="0" bIns="0" rtlCol="0"/>
            <a:lstStyle/>
            <a:p>
              <a:endParaRPr/>
            </a:p>
          </p:txBody>
        </p:sp>
        <p:sp>
          <p:nvSpPr>
            <p:cNvPr id="6" name="object 6"/>
            <p:cNvSpPr/>
            <p:nvPr/>
          </p:nvSpPr>
          <p:spPr>
            <a:xfrm>
              <a:off x="3647694" y="3245358"/>
              <a:ext cx="761365" cy="873760"/>
            </a:xfrm>
            <a:custGeom>
              <a:avLst/>
              <a:gdLst/>
              <a:ahLst/>
              <a:cxnLst/>
              <a:rect l="l" t="t" r="r" b="b"/>
              <a:pathLst>
                <a:path w="761364" h="873760">
                  <a:moveTo>
                    <a:pt x="761238" y="873759"/>
                  </a:moveTo>
                  <a:lnTo>
                    <a:pt x="0" y="0"/>
                  </a:lnTo>
                </a:path>
              </a:pathLst>
            </a:custGeom>
            <a:ln w="19050">
              <a:solidFill>
                <a:srgbClr val="00D2B6"/>
              </a:solidFill>
            </a:ln>
          </p:spPr>
          <p:txBody>
            <a:bodyPr wrap="square" lIns="0" tIns="0" rIns="0" bIns="0" rtlCol="0"/>
            <a:lstStyle/>
            <a:p>
              <a:endParaRPr/>
            </a:p>
          </p:txBody>
        </p:sp>
        <p:sp>
          <p:nvSpPr>
            <p:cNvPr id="7" name="object 7"/>
            <p:cNvSpPr/>
            <p:nvPr/>
          </p:nvSpPr>
          <p:spPr>
            <a:xfrm>
              <a:off x="580644" y="1427225"/>
              <a:ext cx="11264265" cy="3396615"/>
            </a:xfrm>
            <a:custGeom>
              <a:avLst/>
              <a:gdLst/>
              <a:ahLst/>
              <a:cxnLst/>
              <a:rect l="l" t="t" r="r" b="b"/>
              <a:pathLst>
                <a:path w="11264265" h="3396615">
                  <a:moveTo>
                    <a:pt x="11264138" y="3339084"/>
                  </a:moveTo>
                  <a:lnTo>
                    <a:pt x="11226038" y="3320034"/>
                  </a:lnTo>
                  <a:lnTo>
                    <a:pt x="11149838" y="3281934"/>
                  </a:lnTo>
                  <a:lnTo>
                    <a:pt x="11149838" y="3320034"/>
                  </a:lnTo>
                  <a:lnTo>
                    <a:pt x="76200" y="3320034"/>
                  </a:lnTo>
                  <a:lnTo>
                    <a:pt x="76200" y="114300"/>
                  </a:lnTo>
                  <a:lnTo>
                    <a:pt x="114300" y="114300"/>
                  </a:lnTo>
                  <a:lnTo>
                    <a:pt x="104775" y="95250"/>
                  </a:lnTo>
                  <a:lnTo>
                    <a:pt x="57150" y="0"/>
                  </a:lnTo>
                  <a:lnTo>
                    <a:pt x="0" y="114300"/>
                  </a:lnTo>
                  <a:lnTo>
                    <a:pt x="38100" y="114300"/>
                  </a:lnTo>
                  <a:lnTo>
                    <a:pt x="38100" y="3357245"/>
                  </a:lnTo>
                  <a:lnTo>
                    <a:pt x="57150" y="3357245"/>
                  </a:lnTo>
                  <a:lnTo>
                    <a:pt x="57150" y="3358134"/>
                  </a:lnTo>
                  <a:lnTo>
                    <a:pt x="11149838" y="3358134"/>
                  </a:lnTo>
                  <a:lnTo>
                    <a:pt x="11149838" y="3396234"/>
                  </a:lnTo>
                  <a:lnTo>
                    <a:pt x="11226038" y="3358134"/>
                  </a:lnTo>
                  <a:lnTo>
                    <a:pt x="11264138" y="3339084"/>
                  </a:lnTo>
                  <a:close/>
                </a:path>
              </a:pathLst>
            </a:custGeom>
            <a:solidFill>
              <a:srgbClr val="00334B"/>
            </a:solidFill>
          </p:spPr>
          <p:txBody>
            <a:bodyPr wrap="square" lIns="0" tIns="0" rIns="0" bIns="0" rtlCol="0"/>
            <a:lstStyle/>
            <a:p>
              <a:endParaRPr/>
            </a:p>
          </p:txBody>
        </p:sp>
        <p:sp>
          <p:nvSpPr>
            <p:cNvPr id="8" name="object 8"/>
            <p:cNvSpPr/>
            <p:nvPr/>
          </p:nvSpPr>
          <p:spPr>
            <a:xfrm>
              <a:off x="5927597" y="1951481"/>
              <a:ext cx="4824730" cy="1256665"/>
            </a:xfrm>
            <a:custGeom>
              <a:avLst/>
              <a:gdLst/>
              <a:ahLst/>
              <a:cxnLst/>
              <a:rect l="l" t="t" r="r" b="b"/>
              <a:pathLst>
                <a:path w="4824730" h="1256664">
                  <a:moveTo>
                    <a:pt x="0" y="1256410"/>
                  </a:moveTo>
                  <a:lnTo>
                    <a:pt x="0" y="361188"/>
                  </a:lnTo>
                </a:path>
                <a:path w="4824730" h="1256664">
                  <a:moveTo>
                    <a:pt x="4824603" y="0"/>
                  </a:moveTo>
                  <a:lnTo>
                    <a:pt x="3979163" y="0"/>
                  </a:lnTo>
                </a:path>
              </a:pathLst>
            </a:custGeom>
            <a:ln w="19050">
              <a:solidFill>
                <a:srgbClr val="00D2B6"/>
              </a:solidFill>
            </a:ln>
          </p:spPr>
          <p:txBody>
            <a:bodyPr wrap="square" lIns="0" tIns="0" rIns="0" bIns="0" rtlCol="0"/>
            <a:lstStyle/>
            <a:p>
              <a:endParaRPr/>
            </a:p>
          </p:txBody>
        </p:sp>
        <p:pic>
          <p:nvPicPr>
            <p:cNvPr id="9" name="object 9"/>
            <p:cNvPicPr/>
            <p:nvPr/>
          </p:nvPicPr>
          <p:blipFill>
            <a:blip r:embed="rId2" cstate="print"/>
            <a:stretch>
              <a:fillRect/>
            </a:stretch>
          </p:blipFill>
          <p:spPr>
            <a:xfrm>
              <a:off x="1484376" y="3826763"/>
              <a:ext cx="201168" cy="202692"/>
            </a:xfrm>
            <a:prstGeom prst="rect">
              <a:avLst/>
            </a:prstGeom>
          </p:spPr>
        </p:pic>
      </p:grpSp>
      <p:sp>
        <p:nvSpPr>
          <p:cNvPr id="10" name="object 10"/>
          <p:cNvSpPr txBox="1">
            <a:spLocks noGrp="1"/>
          </p:cNvSpPr>
          <p:nvPr>
            <p:ph type="title"/>
          </p:nvPr>
        </p:nvSpPr>
        <p:spPr>
          <a:prstGeom prst="rect">
            <a:avLst/>
          </a:prstGeom>
        </p:spPr>
        <p:txBody>
          <a:bodyPr vert="horz" wrap="square" lIns="0" tIns="12700" rIns="0" bIns="0" rtlCol="0">
            <a:spAutoFit/>
          </a:bodyPr>
          <a:lstStyle/>
          <a:p>
            <a:pPr marL="207010">
              <a:lnSpc>
                <a:spcPct val="100000"/>
              </a:lnSpc>
              <a:spcBef>
                <a:spcPts val="100"/>
              </a:spcBef>
            </a:pPr>
            <a:r>
              <a:rPr spc="150" dirty="0"/>
              <a:t>Suppliers</a:t>
            </a:r>
            <a:r>
              <a:rPr spc="-55" dirty="0"/>
              <a:t> </a:t>
            </a:r>
            <a:r>
              <a:rPr dirty="0"/>
              <a:t>go</a:t>
            </a:r>
            <a:r>
              <a:rPr spc="-55" dirty="0"/>
              <a:t> </a:t>
            </a:r>
            <a:r>
              <a:rPr spc="145" dirty="0"/>
              <a:t>through</a:t>
            </a:r>
            <a:r>
              <a:rPr spc="-114" dirty="0"/>
              <a:t> </a:t>
            </a:r>
            <a:r>
              <a:rPr spc="75" dirty="0"/>
              <a:t>the</a:t>
            </a:r>
            <a:r>
              <a:rPr spc="-65" dirty="0"/>
              <a:t> </a:t>
            </a:r>
            <a:r>
              <a:rPr spc="-45" dirty="0"/>
              <a:t>change</a:t>
            </a:r>
            <a:r>
              <a:rPr spc="-80" dirty="0"/>
              <a:t> </a:t>
            </a:r>
            <a:r>
              <a:rPr spc="-10" dirty="0"/>
              <a:t>curve</a:t>
            </a:r>
          </a:p>
        </p:txBody>
      </p:sp>
      <p:sp>
        <p:nvSpPr>
          <p:cNvPr id="11" name="object 11"/>
          <p:cNvSpPr txBox="1"/>
          <p:nvPr/>
        </p:nvSpPr>
        <p:spPr>
          <a:xfrm>
            <a:off x="345220" y="1795832"/>
            <a:ext cx="273050" cy="2651125"/>
          </a:xfrm>
          <a:prstGeom prst="rect">
            <a:avLst/>
          </a:prstGeom>
        </p:spPr>
        <p:txBody>
          <a:bodyPr vert="vert270" wrap="square" lIns="0" tIns="5715" rIns="0" bIns="0" rtlCol="0">
            <a:spAutoFit/>
          </a:bodyPr>
          <a:lstStyle/>
          <a:p>
            <a:pPr marL="12700">
              <a:lnSpc>
                <a:spcPct val="100000"/>
              </a:lnSpc>
              <a:spcBef>
                <a:spcPts val="45"/>
              </a:spcBef>
            </a:pPr>
            <a:r>
              <a:rPr sz="1600" b="1" spc="170" dirty="0">
                <a:solidFill>
                  <a:srgbClr val="00334B"/>
                </a:solidFill>
                <a:latin typeface="Calibri"/>
                <a:cs typeface="Calibri"/>
              </a:rPr>
              <a:t>Performance/</a:t>
            </a:r>
            <a:r>
              <a:rPr sz="1600" b="1" spc="130" dirty="0">
                <a:solidFill>
                  <a:srgbClr val="00334B"/>
                </a:solidFill>
                <a:latin typeface="Calibri"/>
                <a:cs typeface="Calibri"/>
              </a:rPr>
              <a:t> </a:t>
            </a:r>
            <a:r>
              <a:rPr sz="1600" b="1" spc="125" dirty="0">
                <a:solidFill>
                  <a:srgbClr val="00334B"/>
                </a:solidFill>
                <a:latin typeface="Calibri"/>
                <a:cs typeface="Calibri"/>
              </a:rPr>
              <a:t>Motivation</a:t>
            </a:r>
            <a:endParaRPr sz="1600">
              <a:latin typeface="Calibri"/>
              <a:cs typeface="Calibri"/>
            </a:endParaRPr>
          </a:p>
        </p:txBody>
      </p:sp>
      <p:sp>
        <p:nvSpPr>
          <p:cNvPr id="12" name="object 12"/>
          <p:cNvSpPr txBox="1"/>
          <p:nvPr/>
        </p:nvSpPr>
        <p:spPr>
          <a:xfrm>
            <a:off x="1966722" y="1186434"/>
            <a:ext cx="4865370" cy="299720"/>
          </a:xfrm>
          <a:prstGeom prst="rect">
            <a:avLst/>
          </a:prstGeom>
        </p:spPr>
        <p:txBody>
          <a:bodyPr vert="horz" wrap="square" lIns="0" tIns="12700" rIns="0" bIns="0" rtlCol="0">
            <a:spAutoFit/>
          </a:bodyPr>
          <a:lstStyle/>
          <a:p>
            <a:pPr marL="12700">
              <a:lnSpc>
                <a:spcPct val="100000"/>
              </a:lnSpc>
              <a:spcBef>
                <a:spcPts val="100"/>
              </a:spcBef>
              <a:tabLst>
                <a:tab pos="3686810" algn="l"/>
              </a:tabLst>
            </a:pPr>
            <a:r>
              <a:rPr sz="1800" b="1" spc="200" dirty="0">
                <a:solidFill>
                  <a:srgbClr val="00334B"/>
                </a:solidFill>
                <a:latin typeface="Calibri"/>
                <a:cs typeface="Calibri"/>
              </a:rPr>
              <a:t>Unaware</a:t>
            </a:r>
            <a:r>
              <a:rPr sz="1800" b="1" dirty="0">
                <a:solidFill>
                  <a:srgbClr val="00334B"/>
                </a:solidFill>
                <a:latin typeface="Calibri"/>
                <a:cs typeface="Calibri"/>
              </a:rPr>
              <a:t>	</a:t>
            </a:r>
            <a:r>
              <a:rPr sz="1800" b="1" spc="185" dirty="0">
                <a:solidFill>
                  <a:srgbClr val="00334B"/>
                </a:solidFill>
                <a:latin typeface="Calibri"/>
                <a:cs typeface="Calibri"/>
              </a:rPr>
              <a:t>Uncertain</a:t>
            </a:r>
            <a:endParaRPr sz="1800">
              <a:latin typeface="Calibri"/>
              <a:cs typeface="Calibri"/>
            </a:endParaRPr>
          </a:p>
        </p:txBody>
      </p:sp>
      <p:grpSp>
        <p:nvGrpSpPr>
          <p:cNvPr id="13" name="object 13"/>
          <p:cNvGrpSpPr/>
          <p:nvPr/>
        </p:nvGrpSpPr>
        <p:grpSpPr>
          <a:xfrm>
            <a:off x="650748" y="1478280"/>
            <a:ext cx="10723245" cy="3192780"/>
            <a:chOff x="650748" y="1478280"/>
            <a:chExt cx="10723245" cy="3192780"/>
          </a:xfrm>
        </p:grpSpPr>
        <p:pic>
          <p:nvPicPr>
            <p:cNvPr id="14" name="object 14"/>
            <p:cNvPicPr/>
            <p:nvPr/>
          </p:nvPicPr>
          <p:blipFill>
            <a:blip r:embed="rId3" cstate="print"/>
            <a:stretch>
              <a:fillRect/>
            </a:stretch>
          </p:blipFill>
          <p:spPr>
            <a:xfrm>
              <a:off x="7156704" y="4450080"/>
              <a:ext cx="202692" cy="202692"/>
            </a:xfrm>
            <a:prstGeom prst="rect">
              <a:avLst/>
            </a:prstGeom>
          </p:spPr>
        </p:pic>
        <p:pic>
          <p:nvPicPr>
            <p:cNvPr id="15" name="object 15"/>
            <p:cNvPicPr/>
            <p:nvPr/>
          </p:nvPicPr>
          <p:blipFill>
            <a:blip r:embed="rId4" cstate="print"/>
            <a:stretch>
              <a:fillRect/>
            </a:stretch>
          </p:blipFill>
          <p:spPr>
            <a:xfrm>
              <a:off x="4293107" y="3995928"/>
              <a:ext cx="201167" cy="202692"/>
            </a:xfrm>
            <a:prstGeom prst="rect">
              <a:avLst/>
            </a:prstGeom>
          </p:spPr>
        </p:pic>
        <p:pic>
          <p:nvPicPr>
            <p:cNvPr id="16" name="object 16"/>
            <p:cNvPicPr/>
            <p:nvPr/>
          </p:nvPicPr>
          <p:blipFill>
            <a:blip r:embed="rId5" cstate="print"/>
            <a:stretch>
              <a:fillRect/>
            </a:stretch>
          </p:blipFill>
          <p:spPr>
            <a:xfrm>
              <a:off x="5827776" y="3159252"/>
              <a:ext cx="201168" cy="202692"/>
            </a:xfrm>
            <a:prstGeom prst="rect">
              <a:avLst/>
            </a:prstGeom>
          </p:spPr>
        </p:pic>
        <p:pic>
          <p:nvPicPr>
            <p:cNvPr id="17" name="object 17"/>
            <p:cNvPicPr/>
            <p:nvPr/>
          </p:nvPicPr>
          <p:blipFill>
            <a:blip r:embed="rId2" cstate="print"/>
            <a:stretch>
              <a:fillRect/>
            </a:stretch>
          </p:blipFill>
          <p:spPr>
            <a:xfrm>
              <a:off x="8008619" y="3922775"/>
              <a:ext cx="201168" cy="202692"/>
            </a:xfrm>
            <a:prstGeom prst="rect">
              <a:avLst/>
            </a:prstGeom>
          </p:spPr>
        </p:pic>
        <p:pic>
          <p:nvPicPr>
            <p:cNvPr id="18" name="object 18"/>
            <p:cNvPicPr/>
            <p:nvPr/>
          </p:nvPicPr>
          <p:blipFill>
            <a:blip r:embed="rId6" cstate="print"/>
            <a:stretch>
              <a:fillRect/>
            </a:stretch>
          </p:blipFill>
          <p:spPr>
            <a:xfrm>
              <a:off x="10649712" y="1848612"/>
              <a:ext cx="202692" cy="202691"/>
            </a:xfrm>
            <a:prstGeom prst="rect">
              <a:avLst/>
            </a:prstGeom>
          </p:spPr>
        </p:pic>
        <p:pic>
          <p:nvPicPr>
            <p:cNvPr id="19" name="object 19"/>
            <p:cNvPicPr/>
            <p:nvPr/>
          </p:nvPicPr>
          <p:blipFill>
            <a:blip r:embed="rId7" cstate="print"/>
            <a:stretch>
              <a:fillRect/>
            </a:stretch>
          </p:blipFill>
          <p:spPr>
            <a:xfrm>
              <a:off x="650748" y="1478280"/>
              <a:ext cx="10722864" cy="3192780"/>
            </a:xfrm>
            <a:prstGeom prst="rect">
              <a:avLst/>
            </a:prstGeom>
          </p:spPr>
        </p:pic>
        <p:sp>
          <p:nvSpPr>
            <p:cNvPr id="20" name="object 20"/>
            <p:cNvSpPr/>
            <p:nvPr/>
          </p:nvSpPr>
          <p:spPr>
            <a:xfrm>
              <a:off x="677011" y="1623060"/>
              <a:ext cx="10513060" cy="2971800"/>
            </a:xfrm>
            <a:custGeom>
              <a:avLst/>
              <a:gdLst/>
              <a:ahLst/>
              <a:cxnLst/>
              <a:rect l="l" t="t" r="r" b="b"/>
              <a:pathLst>
                <a:path w="10513060" h="2971800">
                  <a:moveTo>
                    <a:pt x="10412880" y="54641"/>
                  </a:moveTo>
                  <a:lnTo>
                    <a:pt x="10405262" y="63500"/>
                  </a:lnTo>
                  <a:lnTo>
                    <a:pt x="10383799" y="76200"/>
                  </a:lnTo>
                  <a:lnTo>
                    <a:pt x="10363098" y="88900"/>
                  </a:lnTo>
                  <a:lnTo>
                    <a:pt x="10343032" y="114300"/>
                  </a:lnTo>
                  <a:lnTo>
                    <a:pt x="10323728" y="127000"/>
                  </a:lnTo>
                  <a:lnTo>
                    <a:pt x="10304932" y="139700"/>
                  </a:lnTo>
                  <a:lnTo>
                    <a:pt x="10286644" y="152400"/>
                  </a:lnTo>
                  <a:lnTo>
                    <a:pt x="10251211" y="177800"/>
                  </a:lnTo>
                  <a:lnTo>
                    <a:pt x="10216921" y="203200"/>
                  </a:lnTo>
                  <a:lnTo>
                    <a:pt x="10183266" y="228600"/>
                  </a:lnTo>
                  <a:lnTo>
                    <a:pt x="10149611" y="254000"/>
                  </a:lnTo>
                  <a:lnTo>
                    <a:pt x="10115321" y="279400"/>
                  </a:lnTo>
                  <a:lnTo>
                    <a:pt x="10079761" y="304800"/>
                  </a:lnTo>
                  <a:lnTo>
                    <a:pt x="10061473" y="317500"/>
                  </a:lnTo>
                  <a:lnTo>
                    <a:pt x="10042550" y="330200"/>
                  </a:lnTo>
                  <a:lnTo>
                    <a:pt x="10023119" y="342900"/>
                  </a:lnTo>
                  <a:lnTo>
                    <a:pt x="9960508" y="381000"/>
                  </a:lnTo>
                  <a:lnTo>
                    <a:pt x="9938156" y="406400"/>
                  </a:lnTo>
                  <a:lnTo>
                    <a:pt x="9914661" y="419100"/>
                  </a:lnTo>
                  <a:lnTo>
                    <a:pt x="9890277" y="431800"/>
                  </a:lnTo>
                  <a:lnTo>
                    <a:pt x="9864750" y="457200"/>
                  </a:lnTo>
                  <a:lnTo>
                    <a:pt x="9834651" y="469900"/>
                  </a:lnTo>
                  <a:lnTo>
                    <a:pt x="9803790" y="495300"/>
                  </a:lnTo>
                  <a:lnTo>
                    <a:pt x="9772294" y="520700"/>
                  </a:lnTo>
                  <a:lnTo>
                    <a:pt x="9707397" y="571500"/>
                  </a:lnTo>
                  <a:lnTo>
                    <a:pt x="9674123" y="584200"/>
                  </a:lnTo>
                  <a:lnTo>
                    <a:pt x="9605924" y="635000"/>
                  </a:lnTo>
                  <a:lnTo>
                    <a:pt x="9535820" y="685800"/>
                  </a:lnTo>
                  <a:lnTo>
                    <a:pt x="9464065" y="736600"/>
                  </a:lnTo>
                  <a:lnTo>
                    <a:pt x="9390786" y="787400"/>
                  </a:lnTo>
                  <a:lnTo>
                    <a:pt x="9316364" y="850900"/>
                  </a:lnTo>
                  <a:lnTo>
                    <a:pt x="9164726" y="952500"/>
                  </a:lnTo>
                  <a:lnTo>
                    <a:pt x="9087764" y="1016000"/>
                  </a:lnTo>
                  <a:lnTo>
                    <a:pt x="9010548" y="1066800"/>
                  </a:lnTo>
                  <a:lnTo>
                    <a:pt x="8856243" y="1193800"/>
                  </a:lnTo>
                  <a:lnTo>
                    <a:pt x="8779281" y="1244600"/>
                  </a:lnTo>
                  <a:lnTo>
                    <a:pt x="8703081" y="1308100"/>
                  </a:lnTo>
                  <a:lnTo>
                    <a:pt x="8664854" y="1333500"/>
                  </a:lnTo>
                  <a:lnTo>
                    <a:pt x="8626119" y="1371600"/>
                  </a:lnTo>
                  <a:lnTo>
                    <a:pt x="8586876" y="1397000"/>
                  </a:lnTo>
                  <a:lnTo>
                    <a:pt x="8547252" y="1435100"/>
                  </a:lnTo>
                  <a:lnTo>
                    <a:pt x="8466734" y="1498600"/>
                  </a:lnTo>
                  <a:lnTo>
                    <a:pt x="8385073" y="1562100"/>
                  </a:lnTo>
                  <a:lnTo>
                    <a:pt x="8302523" y="1638300"/>
                  </a:lnTo>
                  <a:lnTo>
                    <a:pt x="8219465" y="1701800"/>
                  </a:lnTo>
                  <a:lnTo>
                    <a:pt x="8053222" y="1854200"/>
                  </a:lnTo>
                  <a:lnTo>
                    <a:pt x="7970799" y="1917700"/>
                  </a:lnTo>
                  <a:lnTo>
                    <a:pt x="7889265" y="1993900"/>
                  </a:lnTo>
                  <a:lnTo>
                    <a:pt x="7809001" y="2057400"/>
                  </a:lnTo>
                  <a:lnTo>
                    <a:pt x="7730261" y="2133600"/>
                  </a:lnTo>
                  <a:lnTo>
                    <a:pt x="7691780" y="2159000"/>
                  </a:lnTo>
                  <a:lnTo>
                    <a:pt x="7653680" y="2197100"/>
                  </a:lnTo>
                  <a:lnTo>
                    <a:pt x="7579258" y="2260600"/>
                  </a:lnTo>
                  <a:lnTo>
                    <a:pt x="7543063" y="2286000"/>
                  </a:lnTo>
                  <a:lnTo>
                    <a:pt x="7507630" y="2324100"/>
                  </a:lnTo>
                  <a:lnTo>
                    <a:pt x="7472832" y="2349500"/>
                  </a:lnTo>
                  <a:lnTo>
                    <a:pt x="7473086" y="2349500"/>
                  </a:lnTo>
                  <a:lnTo>
                    <a:pt x="7438415" y="2374900"/>
                  </a:lnTo>
                  <a:lnTo>
                    <a:pt x="7371867" y="2438400"/>
                  </a:lnTo>
                  <a:lnTo>
                    <a:pt x="7306716" y="2489200"/>
                  </a:lnTo>
                  <a:lnTo>
                    <a:pt x="7242835" y="2552700"/>
                  </a:lnTo>
                  <a:lnTo>
                    <a:pt x="7179970" y="2603500"/>
                  </a:lnTo>
                  <a:lnTo>
                    <a:pt x="7117994" y="2654300"/>
                  </a:lnTo>
                  <a:lnTo>
                    <a:pt x="7087260" y="2692400"/>
                  </a:lnTo>
                  <a:lnTo>
                    <a:pt x="7087514" y="2692400"/>
                  </a:lnTo>
                  <a:lnTo>
                    <a:pt x="7056780" y="2717800"/>
                  </a:lnTo>
                  <a:lnTo>
                    <a:pt x="7026300" y="2730500"/>
                  </a:lnTo>
                  <a:lnTo>
                    <a:pt x="7026554" y="2730500"/>
                  </a:lnTo>
                  <a:lnTo>
                    <a:pt x="6996074" y="2755900"/>
                  </a:lnTo>
                  <a:lnTo>
                    <a:pt x="6996455" y="2755900"/>
                  </a:lnTo>
                  <a:lnTo>
                    <a:pt x="6965848" y="2781300"/>
                  </a:lnTo>
                  <a:lnTo>
                    <a:pt x="6966229" y="2781300"/>
                  </a:lnTo>
                  <a:lnTo>
                    <a:pt x="6935876" y="2806700"/>
                  </a:lnTo>
                  <a:lnTo>
                    <a:pt x="6936257" y="2806700"/>
                  </a:lnTo>
                  <a:lnTo>
                    <a:pt x="6905777" y="2819400"/>
                  </a:lnTo>
                  <a:lnTo>
                    <a:pt x="6906285" y="2819400"/>
                  </a:lnTo>
                  <a:lnTo>
                    <a:pt x="6875805" y="2844800"/>
                  </a:lnTo>
                  <a:lnTo>
                    <a:pt x="6876440" y="2844800"/>
                  </a:lnTo>
                  <a:lnTo>
                    <a:pt x="6845960" y="2857500"/>
                  </a:lnTo>
                  <a:lnTo>
                    <a:pt x="6846468" y="2857500"/>
                  </a:lnTo>
                  <a:lnTo>
                    <a:pt x="6815988" y="2882900"/>
                  </a:lnTo>
                  <a:lnTo>
                    <a:pt x="6816750" y="2882900"/>
                  </a:lnTo>
                  <a:lnTo>
                    <a:pt x="6786016" y="2895600"/>
                  </a:lnTo>
                  <a:lnTo>
                    <a:pt x="6786905" y="2895600"/>
                  </a:lnTo>
                  <a:lnTo>
                    <a:pt x="6756044" y="2908300"/>
                  </a:lnTo>
                  <a:lnTo>
                    <a:pt x="6756933" y="2908300"/>
                  </a:lnTo>
                  <a:lnTo>
                    <a:pt x="6726072" y="2921000"/>
                  </a:lnTo>
                  <a:lnTo>
                    <a:pt x="6697243" y="2921000"/>
                  </a:lnTo>
                  <a:lnTo>
                    <a:pt x="6666001" y="2933700"/>
                  </a:lnTo>
                  <a:lnTo>
                    <a:pt x="6401968" y="2933700"/>
                  </a:lnTo>
                  <a:lnTo>
                    <a:pt x="6437655" y="2959100"/>
                  </a:lnTo>
                  <a:lnTo>
                    <a:pt x="6472707" y="2959100"/>
                  </a:lnTo>
                  <a:lnTo>
                    <a:pt x="6489852" y="2971800"/>
                  </a:lnTo>
                  <a:lnTo>
                    <a:pt x="6673875" y="2971800"/>
                  </a:lnTo>
                  <a:lnTo>
                    <a:pt x="6738518" y="2946400"/>
                  </a:lnTo>
                  <a:lnTo>
                    <a:pt x="6770395" y="2946400"/>
                  </a:lnTo>
                  <a:lnTo>
                    <a:pt x="6802145" y="2933700"/>
                  </a:lnTo>
                  <a:lnTo>
                    <a:pt x="6833641" y="2908300"/>
                  </a:lnTo>
                  <a:lnTo>
                    <a:pt x="6895998" y="2882900"/>
                  </a:lnTo>
                  <a:lnTo>
                    <a:pt x="6957974" y="2832100"/>
                  </a:lnTo>
                  <a:lnTo>
                    <a:pt x="6988708" y="2819400"/>
                  </a:lnTo>
                  <a:lnTo>
                    <a:pt x="7143013" y="2692400"/>
                  </a:lnTo>
                  <a:lnTo>
                    <a:pt x="7174255" y="2667000"/>
                  </a:lnTo>
                  <a:lnTo>
                    <a:pt x="7205497" y="2628900"/>
                  </a:lnTo>
                  <a:lnTo>
                    <a:pt x="7268362" y="2578100"/>
                  </a:lnTo>
                  <a:lnTo>
                    <a:pt x="7332243" y="2514600"/>
                  </a:lnTo>
                  <a:lnTo>
                    <a:pt x="7397013" y="2463800"/>
                  </a:lnTo>
                  <a:lnTo>
                    <a:pt x="7396759" y="2463800"/>
                  </a:lnTo>
                  <a:lnTo>
                    <a:pt x="7463053" y="2400300"/>
                  </a:lnTo>
                  <a:lnTo>
                    <a:pt x="7462799" y="2400300"/>
                  </a:lnTo>
                  <a:lnTo>
                    <a:pt x="7532268" y="2349500"/>
                  </a:lnTo>
                  <a:lnTo>
                    <a:pt x="7604023" y="2286000"/>
                  </a:lnTo>
                  <a:lnTo>
                    <a:pt x="7678445" y="2222500"/>
                  </a:lnTo>
                  <a:lnTo>
                    <a:pt x="7716545" y="2184400"/>
                  </a:lnTo>
                  <a:lnTo>
                    <a:pt x="7755153" y="2159000"/>
                  </a:lnTo>
                  <a:lnTo>
                    <a:pt x="7833766" y="2082800"/>
                  </a:lnTo>
                  <a:lnTo>
                    <a:pt x="7914157" y="2019300"/>
                  </a:lnTo>
                  <a:lnTo>
                    <a:pt x="8078114" y="1879600"/>
                  </a:lnTo>
                  <a:lnTo>
                    <a:pt x="8161045" y="1803400"/>
                  </a:lnTo>
                  <a:lnTo>
                    <a:pt x="8244230" y="1739900"/>
                  </a:lnTo>
                  <a:lnTo>
                    <a:pt x="8327161" y="1663700"/>
                  </a:lnTo>
                  <a:lnTo>
                    <a:pt x="8409584" y="1600200"/>
                  </a:lnTo>
                  <a:lnTo>
                    <a:pt x="8491118" y="1524000"/>
                  </a:lnTo>
                  <a:lnTo>
                    <a:pt x="8571382" y="1460500"/>
                  </a:lnTo>
                  <a:lnTo>
                    <a:pt x="8611006" y="1435100"/>
                  </a:lnTo>
                  <a:lnTo>
                    <a:pt x="8649995" y="1397000"/>
                  </a:lnTo>
                  <a:lnTo>
                    <a:pt x="8688603" y="1371600"/>
                  </a:lnTo>
                  <a:lnTo>
                    <a:pt x="8726830" y="1333500"/>
                  </a:lnTo>
                  <a:lnTo>
                    <a:pt x="8802776" y="1282700"/>
                  </a:lnTo>
                  <a:lnTo>
                    <a:pt x="8802649" y="1282700"/>
                  </a:lnTo>
                  <a:lnTo>
                    <a:pt x="8879484" y="1219200"/>
                  </a:lnTo>
                  <a:lnTo>
                    <a:pt x="8956446" y="1155700"/>
                  </a:lnTo>
                  <a:lnTo>
                    <a:pt x="9033408" y="1104900"/>
                  </a:lnTo>
                  <a:lnTo>
                    <a:pt x="9110497" y="1041400"/>
                  </a:lnTo>
                  <a:lnTo>
                    <a:pt x="9187205" y="990600"/>
                  </a:lnTo>
                  <a:lnTo>
                    <a:pt x="9263405" y="927100"/>
                  </a:lnTo>
                  <a:lnTo>
                    <a:pt x="9413138" y="825500"/>
                  </a:lnTo>
                  <a:lnTo>
                    <a:pt x="9486290" y="774700"/>
                  </a:lnTo>
                  <a:lnTo>
                    <a:pt x="9558045" y="723900"/>
                  </a:lnTo>
                  <a:lnTo>
                    <a:pt x="9628022" y="673100"/>
                  </a:lnTo>
                  <a:lnTo>
                    <a:pt x="9696221" y="622300"/>
                  </a:lnTo>
                  <a:lnTo>
                    <a:pt x="9762261" y="571500"/>
                  </a:lnTo>
                  <a:lnTo>
                    <a:pt x="9794392" y="546100"/>
                  </a:lnTo>
                  <a:lnTo>
                    <a:pt x="9826015" y="533400"/>
                  </a:lnTo>
                  <a:lnTo>
                    <a:pt x="9856876" y="508000"/>
                  </a:lnTo>
                  <a:lnTo>
                    <a:pt x="9887102" y="482600"/>
                  </a:lnTo>
                  <a:lnTo>
                    <a:pt x="9912502" y="469900"/>
                  </a:lnTo>
                  <a:lnTo>
                    <a:pt x="9960127" y="431800"/>
                  </a:lnTo>
                  <a:lnTo>
                    <a:pt x="9982606" y="419100"/>
                  </a:lnTo>
                  <a:lnTo>
                    <a:pt x="10004196" y="406400"/>
                  </a:lnTo>
                  <a:lnTo>
                    <a:pt x="10024897" y="381000"/>
                  </a:lnTo>
                  <a:lnTo>
                    <a:pt x="10044963" y="368300"/>
                  </a:lnTo>
                  <a:lnTo>
                    <a:pt x="10064394" y="355600"/>
                  </a:lnTo>
                  <a:lnTo>
                    <a:pt x="10083317" y="342900"/>
                  </a:lnTo>
                  <a:lnTo>
                    <a:pt x="10137165" y="304800"/>
                  </a:lnTo>
                  <a:lnTo>
                    <a:pt x="10171709" y="279400"/>
                  </a:lnTo>
                  <a:lnTo>
                    <a:pt x="10205491" y="254000"/>
                  </a:lnTo>
                  <a:lnTo>
                    <a:pt x="10239527" y="241300"/>
                  </a:lnTo>
                  <a:lnTo>
                    <a:pt x="10274071" y="215900"/>
                  </a:lnTo>
                  <a:lnTo>
                    <a:pt x="10309631" y="177800"/>
                  </a:lnTo>
                  <a:lnTo>
                    <a:pt x="10328173" y="165100"/>
                  </a:lnTo>
                  <a:lnTo>
                    <a:pt x="10347096" y="152400"/>
                  </a:lnTo>
                  <a:lnTo>
                    <a:pt x="10366527" y="139700"/>
                  </a:lnTo>
                  <a:lnTo>
                    <a:pt x="10386720" y="127000"/>
                  </a:lnTo>
                  <a:lnTo>
                    <a:pt x="10407548" y="101600"/>
                  </a:lnTo>
                  <a:lnTo>
                    <a:pt x="10435971" y="85023"/>
                  </a:lnTo>
                  <a:lnTo>
                    <a:pt x="10412880" y="54641"/>
                  </a:lnTo>
                  <a:close/>
                </a:path>
                <a:path w="10513060" h="2971800">
                  <a:moveTo>
                    <a:pt x="5664352" y="1879600"/>
                  </a:moveTo>
                  <a:lnTo>
                    <a:pt x="5616727" y="1879600"/>
                  </a:lnTo>
                  <a:lnTo>
                    <a:pt x="5635269" y="1905000"/>
                  </a:lnTo>
                  <a:lnTo>
                    <a:pt x="5653557" y="1930400"/>
                  </a:lnTo>
                  <a:lnTo>
                    <a:pt x="5653303" y="1930400"/>
                  </a:lnTo>
                  <a:lnTo>
                    <a:pt x="5671591" y="1955800"/>
                  </a:lnTo>
                  <a:lnTo>
                    <a:pt x="5689625" y="1981200"/>
                  </a:lnTo>
                  <a:lnTo>
                    <a:pt x="5707405" y="1993900"/>
                  </a:lnTo>
                  <a:lnTo>
                    <a:pt x="5725312" y="2019300"/>
                  </a:lnTo>
                  <a:lnTo>
                    <a:pt x="5760745" y="2070100"/>
                  </a:lnTo>
                  <a:lnTo>
                    <a:pt x="5760491" y="2070100"/>
                  </a:lnTo>
                  <a:lnTo>
                    <a:pt x="5795670" y="2120900"/>
                  </a:lnTo>
                  <a:lnTo>
                    <a:pt x="5795543" y="2120900"/>
                  </a:lnTo>
                  <a:lnTo>
                    <a:pt x="5830341" y="2184400"/>
                  </a:lnTo>
                  <a:lnTo>
                    <a:pt x="5864758" y="2235200"/>
                  </a:lnTo>
                  <a:lnTo>
                    <a:pt x="5898921" y="2286000"/>
                  </a:lnTo>
                  <a:lnTo>
                    <a:pt x="5932703" y="2349500"/>
                  </a:lnTo>
                  <a:lnTo>
                    <a:pt x="5966358" y="2400300"/>
                  </a:lnTo>
                  <a:lnTo>
                    <a:pt x="6033160" y="2501900"/>
                  </a:lnTo>
                  <a:lnTo>
                    <a:pt x="6066307" y="2565400"/>
                  </a:lnTo>
                  <a:lnTo>
                    <a:pt x="6115837" y="2641600"/>
                  </a:lnTo>
                  <a:lnTo>
                    <a:pt x="6132347" y="2654300"/>
                  </a:lnTo>
                  <a:lnTo>
                    <a:pt x="6165367" y="2705100"/>
                  </a:lnTo>
                  <a:lnTo>
                    <a:pt x="6182004" y="2730500"/>
                  </a:lnTo>
                  <a:lnTo>
                    <a:pt x="6198514" y="2755900"/>
                  </a:lnTo>
                  <a:lnTo>
                    <a:pt x="6215024" y="2768600"/>
                  </a:lnTo>
                  <a:lnTo>
                    <a:pt x="6231661" y="2794000"/>
                  </a:lnTo>
                  <a:lnTo>
                    <a:pt x="6248425" y="2806700"/>
                  </a:lnTo>
                  <a:lnTo>
                    <a:pt x="6265062" y="2832100"/>
                  </a:lnTo>
                  <a:lnTo>
                    <a:pt x="6298717" y="2857500"/>
                  </a:lnTo>
                  <a:lnTo>
                    <a:pt x="6315608" y="2882900"/>
                  </a:lnTo>
                  <a:lnTo>
                    <a:pt x="6332626" y="2895600"/>
                  </a:lnTo>
                  <a:lnTo>
                    <a:pt x="6384442" y="2933700"/>
                  </a:lnTo>
                  <a:lnTo>
                    <a:pt x="6498361" y="2933700"/>
                  </a:lnTo>
                  <a:lnTo>
                    <a:pt x="6481851" y="2921000"/>
                  </a:lnTo>
                  <a:lnTo>
                    <a:pt x="6450736" y="2921000"/>
                  </a:lnTo>
                  <a:lnTo>
                    <a:pt x="6434099" y="2908300"/>
                  </a:lnTo>
                  <a:lnTo>
                    <a:pt x="6419748" y="2908300"/>
                  </a:lnTo>
                  <a:lnTo>
                    <a:pt x="6403238" y="2895600"/>
                  </a:lnTo>
                  <a:lnTo>
                    <a:pt x="6404127" y="2895600"/>
                  </a:lnTo>
                  <a:lnTo>
                    <a:pt x="6387617" y="2882900"/>
                  </a:lnTo>
                  <a:lnTo>
                    <a:pt x="6388506" y="2882900"/>
                  </a:lnTo>
                  <a:lnTo>
                    <a:pt x="6371996" y="2870200"/>
                  </a:lnTo>
                  <a:lnTo>
                    <a:pt x="6372758" y="2870200"/>
                  </a:lnTo>
                  <a:lnTo>
                    <a:pt x="6356248" y="2857500"/>
                  </a:lnTo>
                  <a:lnTo>
                    <a:pt x="6356883" y="2857500"/>
                  </a:lnTo>
                  <a:lnTo>
                    <a:pt x="6340373" y="2844800"/>
                  </a:lnTo>
                  <a:lnTo>
                    <a:pt x="6341008" y="2844800"/>
                  </a:lnTo>
                  <a:lnTo>
                    <a:pt x="6324625" y="2832100"/>
                  </a:lnTo>
                  <a:lnTo>
                    <a:pt x="6325133" y="2832100"/>
                  </a:lnTo>
                  <a:lnTo>
                    <a:pt x="6308750" y="2819400"/>
                  </a:lnTo>
                  <a:lnTo>
                    <a:pt x="6309131" y="2819400"/>
                  </a:lnTo>
                  <a:lnTo>
                    <a:pt x="6292748" y="2806700"/>
                  </a:lnTo>
                  <a:lnTo>
                    <a:pt x="6293129" y="2806700"/>
                  </a:lnTo>
                  <a:lnTo>
                    <a:pt x="6276746" y="2781300"/>
                  </a:lnTo>
                  <a:lnTo>
                    <a:pt x="6277000" y="2781300"/>
                  </a:lnTo>
                  <a:lnTo>
                    <a:pt x="6260617" y="2768600"/>
                  </a:lnTo>
                  <a:lnTo>
                    <a:pt x="6260871" y="2768600"/>
                  </a:lnTo>
                  <a:lnTo>
                    <a:pt x="6244488" y="2743200"/>
                  </a:lnTo>
                  <a:lnTo>
                    <a:pt x="6244742" y="2743200"/>
                  </a:lnTo>
                  <a:lnTo>
                    <a:pt x="6228486" y="2730500"/>
                  </a:lnTo>
                  <a:lnTo>
                    <a:pt x="6212230" y="2705100"/>
                  </a:lnTo>
                  <a:lnTo>
                    <a:pt x="6212484" y="2705100"/>
                  </a:lnTo>
                  <a:lnTo>
                    <a:pt x="6196101" y="2679700"/>
                  </a:lnTo>
                  <a:lnTo>
                    <a:pt x="6179845" y="2667000"/>
                  </a:lnTo>
                  <a:lnTo>
                    <a:pt x="6163589" y="2641600"/>
                  </a:lnTo>
                  <a:lnTo>
                    <a:pt x="6147333" y="2616200"/>
                  </a:lnTo>
                  <a:lnTo>
                    <a:pt x="6130950" y="2590800"/>
                  </a:lnTo>
                  <a:lnTo>
                    <a:pt x="6131204" y="2590800"/>
                  </a:lnTo>
                  <a:lnTo>
                    <a:pt x="6098311" y="2540000"/>
                  </a:lnTo>
                  <a:lnTo>
                    <a:pt x="6065291" y="2489200"/>
                  </a:lnTo>
                  <a:lnTo>
                    <a:pt x="6032144" y="2438400"/>
                  </a:lnTo>
                  <a:lnTo>
                    <a:pt x="5998870" y="2374900"/>
                  </a:lnTo>
                  <a:lnTo>
                    <a:pt x="5965215" y="2324100"/>
                  </a:lnTo>
                  <a:lnTo>
                    <a:pt x="5931306" y="2273300"/>
                  </a:lnTo>
                  <a:lnTo>
                    <a:pt x="5897016" y="2209800"/>
                  </a:lnTo>
                  <a:lnTo>
                    <a:pt x="5862472" y="2159000"/>
                  </a:lnTo>
                  <a:lnTo>
                    <a:pt x="5827420" y="2108200"/>
                  </a:lnTo>
                  <a:lnTo>
                    <a:pt x="5792114" y="2057400"/>
                  </a:lnTo>
                  <a:lnTo>
                    <a:pt x="5756300" y="2006600"/>
                  </a:lnTo>
                  <a:lnTo>
                    <a:pt x="5738012" y="1981200"/>
                  </a:lnTo>
                  <a:lnTo>
                    <a:pt x="5719978" y="1955800"/>
                  </a:lnTo>
                  <a:lnTo>
                    <a:pt x="5683021" y="1905000"/>
                  </a:lnTo>
                  <a:lnTo>
                    <a:pt x="5664352" y="1879600"/>
                  </a:lnTo>
                  <a:close/>
                </a:path>
                <a:path w="10513060" h="2971800">
                  <a:moveTo>
                    <a:pt x="3813962" y="2514600"/>
                  </a:moveTo>
                  <a:lnTo>
                    <a:pt x="3559454" y="2514600"/>
                  </a:lnTo>
                  <a:lnTo>
                    <a:pt x="3646957" y="2527300"/>
                  </a:lnTo>
                  <a:lnTo>
                    <a:pt x="3731793" y="2527300"/>
                  </a:lnTo>
                  <a:lnTo>
                    <a:pt x="3813962" y="2514600"/>
                  </a:lnTo>
                  <a:close/>
                </a:path>
                <a:path w="10513060" h="2971800">
                  <a:moveTo>
                    <a:pt x="5316753" y="1638300"/>
                  </a:moveTo>
                  <a:lnTo>
                    <a:pt x="5229504" y="1638300"/>
                  </a:lnTo>
                  <a:lnTo>
                    <a:pt x="5187340" y="1651000"/>
                  </a:lnTo>
                  <a:lnTo>
                    <a:pt x="5105933" y="1676400"/>
                  </a:lnTo>
                  <a:lnTo>
                    <a:pt x="5066563" y="1701800"/>
                  </a:lnTo>
                  <a:lnTo>
                    <a:pt x="5027574" y="1714500"/>
                  </a:lnTo>
                  <a:lnTo>
                    <a:pt x="4989093" y="1752600"/>
                  </a:lnTo>
                  <a:lnTo>
                    <a:pt x="4950612" y="1778000"/>
                  </a:lnTo>
                  <a:lnTo>
                    <a:pt x="4912385" y="1816100"/>
                  </a:lnTo>
                  <a:lnTo>
                    <a:pt x="4873777" y="1841500"/>
                  </a:lnTo>
                  <a:lnTo>
                    <a:pt x="4834788" y="1879600"/>
                  </a:lnTo>
                  <a:lnTo>
                    <a:pt x="4795291" y="1917700"/>
                  </a:lnTo>
                  <a:lnTo>
                    <a:pt x="4755159" y="1968500"/>
                  </a:lnTo>
                  <a:lnTo>
                    <a:pt x="4671974" y="2044700"/>
                  </a:lnTo>
                  <a:lnTo>
                    <a:pt x="4628667" y="2082800"/>
                  </a:lnTo>
                  <a:lnTo>
                    <a:pt x="4628921" y="2082800"/>
                  </a:lnTo>
                  <a:lnTo>
                    <a:pt x="4583963" y="2120900"/>
                  </a:lnTo>
                  <a:lnTo>
                    <a:pt x="4584344" y="2120900"/>
                  </a:lnTo>
                  <a:lnTo>
                    <a:pt x="4537862" y="2171700"/>
                  </a:lnTo>
                  <a:lnTo>
                    <a:pt x="4538243" y="2171700"/>
                  </a:lnTo>
                  <a:lnTo>
                    <a:pt x="4490110" y="2209800"/>
                  </a:lnTo>
                  <a:lnTo>
                    <a:pt x="4490618" y="2209800"/>
                  </a:lnTo>
                  <a:lnTo>
                    <a:pt x="4440453" y="2247900"/>
                  </a:lnTo>
                  <a:lnTo>
                    <a:pt x="4441088" y="2247900"/>
                  </a:lnTo>
                  <a:lnTo>
                    <a:pt x="4388891" y="2286000"/>
                  </a:lnTo>
                  <a:lnTo>
                    <a:pt x="4389526" y="2286000"/>
                  </a:lnTo>
                  <a:lnTo>
                    <a:pt x="4335170" y="2311400"/>
                  </a:lnTo>
                  <a:lnTo>
                    <a:pt x="4335932" y="2311400"/>
                  </a:lnTo>
                  <a:lnTo>
                    <a:pt x="4279290" y="2349500"/>
                  </a:lnTo>
                  <a:lnTo>
                    <a:pt x="4280179" y="2349500"/>
                  </a:lnTo>
                  <a:lnTo>
                    <a:pt x="4220997" y="2374900"/>
                  </a:lnTo>
                  <a:lnTo>
                    <a:pt x="4221886" y="2374900"/>
                  </a:lnTo>
                  <a:lnTo>
                    <a:pt x="4160037" y="2400300"/>
                  </a:lnTo>
                  <a:lnTo>
                    <a:pt x="4161053" y="2400300"/>
                  </a:lnTo>
                  <a:lnTo>
                    <a:pt x="4096410" y="2425700"/>
                  </a:lnTo>
                  <a:lnTo>
                    <a:pt x="4097553" y="2425700"/>
                  </a:lnTo>
                  <a:lnTo>
                    <a:pt x="4029862" y="2451100"/>
                  </a:lnTo>
                  <a:lnTo>
                    <a:pt x="4031005" y="2451100"/>
                  </a:lnTo>
                  <a:lnTo>
                    <a:pt x="3960266" y="2463800"/>
                  </a:lnTo>
                  <a:lnTo>
                    <a:pt x="3961536" y="2463800"/>
                  </a:lnTo>
                  <a:lnTo>
                    <a:pt x="3887368" y="2476500"/>
                  </a:lnTo>
                  <a:lnTo>
                    <a:pt x="3812438" y="2476500"/>
                  </a:lnTo>
                  <a:lnTo>
                    <a:pt x="3731285" y="2489200"/>
                  </a:lnTo>
                  <a:lnTo>
                    <a:pt x="2872511" y="2489200"/>
                  </a:lnTo>
                  <a:lnTo>
                    <a:pt x="2978048" y="2501900"/>
                  </a:lnTo>
                  <a:lnTo>
                    <a:pt x="3081172" y="2501900"/>
                  </a:lnTo>
                  <a:lnTo>
                    <a:pt x="3182010" y="2514600"/>
                  </a:lnTo>
                  <a:lnTo>
                    <a:pt x="3892829" y="2514600"/>
                  </a:lnTo>
                  <a:lnTo>
                    <a:pt x="4040149" y="2489200"/>
                  </a:lnTo>
                  <a:lnTo>
                    <a:pt x="4109110" y="2463800"/>
                  </a:lnTo>
                  <a:lnTo>
                    <a:pt x="4174896" y="2438400"/>
                  </a:lnTo>
                  <a:lnTo>
                    <a:pt x="4237761" y="2413000"/>
                  </a:lnTo>
                  <a:lnTo>
                    <a:pt x="4297959" y="2387600"/>
                  </a:lnTo>
                  <a:lnTo>
                    <a:pt x="4355490" y="2349500"/>
                  </a:lnTo>
                  <a:lnTo>
                    <a:pt x="4410608" y="2311400"/>
                  </a:lnTo>
                  <a:lnTo>
                    <a:pt x="4463440" y="2273300"/>
                  </a:lnTo>
                  <a:lnTo>
                    <a:pt x="4514113" y="2235200"/>
                  </a:lnTo>
                  <a:lnTo>
                    <a:pt x="4562754" y="2197100"/>
                  </a:lnTo>
                  <a:lnTo>
                    <a:pt x="4609617" y="2159000"/>
                  </a:lnTo>
                  <a:lnTo>
                    <a:pt x="4654829" y="2108200"/>
                  </a:lnTo>
                  <a:lnTo>
                    <a:pt x="4698517" y="2070100"/>
                  </a:lnTo>
                  <a:lnTo>
                    <a:pt x="4781956" y="1993900"/>
                  </a:lnTo>
                  <a:lnTo>
                    <a:pt x="4822088" y="1955800"/>
                  </a:lnTo>
                  <a:lnTo>
                    <a:pt x="4861458" y="1917700"/>
                  </a:lnTo>
                  <a:lnTo>
                    <a:pt x="4861204" y="1917700"/>
                  </a:lnTo>
                  <a:lnTo>
                    <a:pt x="4899939" y="1879600"/>
                  </a:lnTo>
                  <a:lnTo>
                    <a:pt x="4899685" y="1879600"/>
                  </a:lnTo>
                  <a:lnTo>
                    <a:pt x="4937912" y="1841500"/>
                  </a:lnTo>
                  <a:lnTo>
                    <a:pt x="4937531" y="1841500"/>
                  </a:lnTo>
                  <a:lnTo>
                    <a:pt x="4975250" y="1803400"/>
                  </a:lnTo>
                  <a:lnTo>
                    <a:pt x="4974742" y="1803400"/>
                  </a:lnTo>
                  <a:lnTo>
                    <a:pt x="5012461" y="1778000"/>
                  </a:lnTo>
                  <a:lnTo>
                    <a:pt x="5011699" y="1778000"/>
                  </a:lnTo>
                  <a:lnTo>
                    <a:pt x="5049291" y="1752600"/>
                  </a:lnTo>
                  <a:lnTo>
                    <a:pt x="5048275" y="1752600"/>
                  </a:lnTo>
                  <a:lnTo>
                    <a:pt x="5086121" y="1727200"/>
                  </a:lnTo>
                  <a:lnTo>
                    <a:pt x="5084851" y="1727200"/>
                  </a:lnTo>
                  <a:lnTo>
                    <a:pt x="5122824" y="1714500"/>
                  </a:lnTo>
                  <a:lnTo>
                    <a:pt x="5121300" y="1714500"/>
                  </a:lnTo>
                  <a:lnTo>
                    <a:pt x="5159781" y="1689100"/>
                  </a:lnTo>
                  <a:lnTo>
                    <a:pt x="5194833" y="1689100"/>
                  </a:lnTo>
                  <a:lnTo>
                    <a:pt x="5234584" y="1676400"/>
                  </a:lnTo>
                  <a:lnTo>
                    <a:pt x="5426227" y="1676400"/>
                  </a:lnTo>
                  <a:lnTo>
                    <a:pt x="5404891" y="1663700"/>
                  </a:lnTo>
                  <a:lnTo>
                    <a:pt x="5383428" y="1663700"/>
                  </a:lnTo>
                  <a:lnTo>
                    <a:pt x="5361457" y="1651000"/>
                  </a:lnTo>
                  <a:lnTo>
                    <a:pt x="5339359" y="1651000"/>
                  </a:lnTo>
                  <a:lnTo>
                    <a:pt x="5316753" y="1638300"/>
                  </a:lnTo>
                  <a:close/>
                </a:path>
                <a:path w="10513060" h="2971800">
                  <a:moveTo>
                    <a:pt x="3560089" y="2476500"/>
                  </a:moveTo>
                  <a:lnTo>
                    <a:pt x="2654833" y="2476500"/>
                  </a:lnTo>
                  <a:lnTo>
                    <a:pt x="2764688" y="2489200"/>
                  </a:lnTo>
                  <a:lnTo>
                    <a:pt x="3647592" y="2489200"/>
                  </a:lnTo>
                  <a:lnTo>
                    <a:pt x="3560089" y="2476500"/>
                  </a:lnTo>
                  <a:close/>
                </a:path>
                <a:path w="10513060" h="2971800">
                  <a:moveTo>
                    <a:pt x="3082823" y="2463800"/>
                  </a:moveTo>
                  <a:lnTo>
                    <a:pt x="2428900" y="2463800"/>
                  </a:lnTo>
                  <a:lnTo>
                    <a:pt x="2542819" y="2476500"/>
                  </a:lnTo>
                  <a:lnTo>
                    <a:pt x="3183661" y="2476500"/>
                  </a:lnTo>
                  <a:lnTo>
                    <a:pt x="3082823" y="2463800"/>
                  </a:lnTo>
                  <a:close/>
                </a:path>
                <a:path w="10513060" h="2971800">
                  <a:moveTo>
                    <a:pt x="2657119" y="2438400"/>
                  </a:moveTo>
                  <a:lnTo>
                    <a:pt x="2075967" y="2438400"/>
                  </a:lnTo>
                  <a:lnTo>
                    <a:pt x="2313076" y="2463800"/>
                  </a:lnTo>
                  <a:lnTo>
                    <a:pt x="2979953" y="2463800"/>
                  </a:lnTo>
                  <a:lnTo>
                    <a:pt x="2874543" y="2451100"/>
                  </a:lnTo>
                  <a:lnTo>
                    <a:pt x="2766847" y="2451100"/>
                  </a:lnTo>
                  <a:lnTo>
                    <a:pt x="2657119" y="2438400"/>
                  </a:lnTo>
                  <a:close/>
                </a:path>
                <a:path w="10513060" h="2971800">
                  <a:moveTo>
                    <a:pt x="3860" y="2222500"/>
                  </a:moveTo>
                  <a:lnTo>
                    <a:pt x="0" y="2260600"/>
                  </a:lnTo>
                  <a:lnTo>
                    <a:pt x="1328318" y="2387600"/>
                  </a:lnTo>
                  <a:lnTo>
                    <a:pt x="1582953" y="2400300"/>
                  </a:lnTo>
                  <a:lnTo>
                    <a:pt x="1954936" y="2438400"/>
                  </a:lnTo>
                  <a:lnTo>
                    <a:pt x="2545232" y="2438400"/>
                  </a:lnTo>
                  <a:lnTo>
                    <a:pt x="2431313" y="2425700"/>
                  </a:lnTo>
                  <a:lnTo>
                    <a:pt x="2315743" y="2425700"/>
                  </a:lnTo>
                  <a:lnTo>
                    <a:pt x="2078888" y="2400300"/>
                  </a:lnTo>
                  <a:lnTo>
                    <a:pt x="1957984" y="2400300"/>
                  </a:lnTo>
                  <a:lnTo>
                    <a:pt x="1835429" y="2387600"/>
                  </a:lnTo>
                  <a:lnTo>
                    <a:pt x="1586001" y="2362200"/>
                  </a:lnTo>
                  <a:lnTo>
                    <a:pt x="1331493" y="2349500"/>
                  </a:lnTo>
                  <a:lnTo>
                    <a:pt x="1072286" y="2324100"/>
                  </a:lnTo>
                  <a:lnTo>
                    <a:pt x="809396" y="2298700"/>
                  </a:lnTo>
                  <a:lnTo>
                    <a:pt x="274408" y="2247900"/>
                  </a:lnTo>
                  <a:lnTo>
                    <a:pt x="3860" y="2222500"/>
                  </a:lnTo>
                  <a:close/>
                </a:path>
                <a:path w="10513060" h="2971800">
                  <a:moveTo>
                    <a:pt x="5426227" y="1676400"/>
                  </a:moveTo>
                  <a:lnTo>
                    <a:pt x="5310403" y="1676400"/>
                  </a:lnTo>
                  <a:lnTo>
                    <a:pt x="5331485" y="1689100"/>
                  </a:lnTo>
                  <a:lnTo>
                    <a:pt x="5369585" y="1689100"/>
                  </a:lnTo>
                  <a:lnTo>
                    <a:pt x="5390159" y="1701800"/>
                  </a:lnTo>
                  <a:lnTo>
                    <a:pt x="5389143" y="1701800"/>
                  </a:lnTo>
                  <a:lnTo>
                    <a:pt x="5409590" y="1714500"/>
                  </a:lnTo>
                  <a:lnTo>
                    <a:pt x="5408574" y="1714500"/>
                  </a:lnTo>
                  <a:lnTo>
                    <a:pt x="5428767" y="1727200"/>
                  </a:lnTo>
                  <a:lnTo>
                    <a:pt x="5428132" y="1727200"/>
                  </a:lnTo>
                  <a:lnTo>
                    <a:pt x="5448198" y="1739900"/>
                  </a:lnTo>
                  <a:lnTo>
                    <a:pt x="5447436" y="1739900"/>
                  </a:lnTo>
                  <a:lnTo>
                    <a:pt x="5467248" y="1752600"/>
                  </a:lnTo>
                  <a:lnTo>
                    <a:pt x="5466613" y="1752600"/>
                  </a:lnTo>
                  <a:lnTo>
                    <a:pt x="5486298" y="1765300"/>
                  </a:lnTo>
                  <a:lnTo>
                    <a:pt x="5485663" y="1765300"/>
                  </a:lnTo>
                  <a:lnTo>
                    <a:pt x="5505221" y="1778000"/>
                  </a:lnTo>
                  <a:lnTo>
                    <a:pt x="5504713" y="1778000"/>
                  </a:lnTo>
                  <a:lnTo>
                    <a:pt x="5524144" y="1790700"/>
                  </a:lnTo>
                  <a:lnTo>
                    <a:pt x="5523636" y="1790700"/>
                  </a:lnTo>
                  <a:lnTo>
                    <a:pt x="5542940" y="1803400"/>
                  </a:lnTo>
                  <a:lnTo>
                    <a:pt x="5542432" y="1803400"/>
                  </a:lnTo>
                  <a:lnTo>
                    <a:pt x="5561482" y="1828800"/>
                  </a:lnTo>
                  <a:lnTo>
                    <a:pt x="5561228" y="1828800"/>
                  </a:lnTo>
                  <a:lnTo>
                    <a:pt x="5580151" y="1841500"/>
                  </a:lnTo>
                  <a:lnTo>
                    <a:pt x="5579770" y="1841500"/>
                  </a:lnTo>
                  <a:lnTo>
                    <a:pt x="5598693" y="1866900"/>
                  </a:lnTo>
                  <a:lnTo>
                    <a:pt x="5598312" y="1866900"/>
                  </a:lnTo>
                  <a:lnTo>
                    <a:pt x="5616981" y="1892300"/>
                  </a:lnTo>
                  <a:lnTo>
                    <a:pt x="5616727" y="1879600"/>
                  </a:lnTo>
                  <a:lnTo>
                    <a:pt x="5664352" y="1879600"/>
                  </a:lnTo>
                  <a:lnTo>
                    <a:pt x="5645556" y="1866900"/>
                  </a:lnTo>
                  <a:lnTo>
                    <a:pt x="5626633" y="1841500"/>
                  </a:lnTo>
                  <a:lnTo>
                    <a:pt x="5607329" y="1816100"/>
                  </a:lnTo>
                  <a:lnTo>
                    <a:pt x="5588152" y="1803400"/>
                  </a:lnTo>
                  <a:lnTo>
                    <a:pt x="5568721" y="1778000"/>
                  </a:lnTo>
                  <a:lnTo>
                    <a:pt x="5529097" y="1752600"/>
                  </a:lnTo>
                  <a:lnTo>
                    <a:pt x="5509031" y="1727200"/>
                  </a:lnTo>
                  <a:lnTo>
                    <a:pt x="5468137" y="1701800"/>
                  </a:lnTo>
                  <a:lnTo>
                    <a:pt x="5426227" y="1676400"/>
                  </a:lnTo>
                  <a:close/>
                </a:path>
                <a:path w="10513060" h="2971800">
                  <a:moveTo>
                    <a:pt x="5369585" y="1689100"/>
                  </a:moveTo>
                  <a:lnTo>
                    <a:pt x="5350027" y="1689100"/>
                  </a:lnTo>
                  <a:lnTo>
                    <a:pt x="5370728" y="1701800"/>
                  </a:lnTo>
                  <a:lnTo>
                    <a:pt x="5369585" y="1689100"/>
                  </a:lnTo>
                  <a:close/>
                </a:path>
                <a:path w="10513060" h="2971800">
                  <a:moveTo>
                    <a:pt x="10488812" y="38100"/>
                  </a:moveTo>
                  <a:lnTo>
                    <a:pt x="10427106" y="38100"/>
                  </a:lnTo>
                  <a:lnTo>
                    <a:pt x="10451236" y="76200"/>
                  </a:lnTo>
                  <a:lnTo>
                    <a:pt x="10435971" y="85023"/>
                  </a:lnTo>
                  <a:lnTo>
                    <a:pt x="10448569" y="101600"/>
                  </a:lnTo>
                  <a:lnTo>
                    <a:pt x="10488812" y="38100"/>
                  </a:lnTo>
                  <a:close/>
                </a:path>
                <a:path w="10513060" h="2971800">
                  <a:moveTo>
                    <a:pt x="10427106" y="38100"/>
                  </a:moveTo>
                  <a:lnTo>
                    <a:pt x="10412880" y="54641"/>
                  </a:lnTo>
                  <a:lnTo>
                    <a:pt x="10435971" y="85023"/>
                  </a:lnTo>
                  <a:lnTo>
                    <a:pt x="10451236" y="76200"/>
                  </a:lnTo>
                  <a:lnTo>
                    <a:pt x="10427106" y="38100"/>
                  </a:lnTo>
                  <a:close/>
                </a:path>
                <a:path w="10513060" h="2971800">
                  <a:moveTo>
                    <a:pt x="10512958" y="0"/>
                  </a:moveTo>
                  <a:lnTo>
                    <a:pt x="10400309" y="38100"/>
                  </a:lnTo>
                  <a:lnTo>
                    <a:pt x="10412880" y="54641"/>
                  </a:lnTo>
                  <a:lnTo>
                    <a:pt x="10427106" y="38100"/>
                  </a:lnTo>
                  <a:lnTo>
                    <a:pt x="10488812" y="38100"/>
                  </a:lnTo>
                  <a:lnTo>
                    <a:pt x="10512958" y="0"/>
                  </a:lnTo>
                  <a:close/>
                </a:path>
              </a:pathLst>
            </a:custGeom>
            <a:solidFill>
              <a:srgbClr val="00779D"/>
            </a:solidFill>
          </p:spPr>
          <p:txBody>
            <a:bodyPr wrap="square" lIns="0" tIns="0" rIns="0" bIns="0" rtlCol="0"/>
            <a:lstStyle/>
            <a:p>
              <a:endParaRPr/>
            </a:p>
          </p:txBody>
        </p:sp>
      </p:grpSp>
      <p:sp>
        <p:nvSpPr>
          <p:cNvPr id="21" name="object 21"/>
          <p:cNvSpPr txBox="1"/>
          <p:nvPr/>
        </p:nvSpPr>
        <p:spPr>
          <a:xfrm>
            <a:off x="2911855" y="2727452"/>
            <a:ext cx="1336040" cy="506730"/>
          </a:xfrm>
          <a:prstGeom prst="rect">
            <a:avLst/>
          </a:prstGeom>
        </p:spPr>
        <p:txBody>
          <a:bodyPr vert="horz" wrap="square" lIns="0" tIns="13335" rIns="0" bIns="0" rtlCol="0">
            <a:spAutoFit/>
          </a:bodyPr>
          <a:lstStyle/>
          <a:p>
            <a:pPr marL="12065" marR="5080" algn="ctr">
              <a:lnSpc>
                <a:spcPct val="100000"/>
              </a:lnSpc>
              <a:spcBef>
                <a:spcPts val="105"/>
              </a:spcBef>
            </a:pPr>
            <a:r>
              <a:rPr sz="1050" i="1" dirty="0">
                <a:solidFill>
                  <a:srgbClr val="00334B"/>
                </a:solidFill>
                <a:latin typeface="Century Gothic"/>
                <a:cs typeface="Century Gothic"/>
              </a:rPr>
              <a:t>Companies</a:t>
            </a:r>
            <a:r>
              <a:rPr sz="1050" i="1" spc="110" dirty="0">
                <a:solidFill>
                  <a:srgbClr val="00334B"/>
                </a:solidFill>
                <a:latin typeface="Century Gothic"/>
                <a:cs typeface="Century Gothic"/>
              </a:rPr>
              <a:t> </a:t>
            </a:r>
            <a:r>
              <a:rPr sz="1050" i="1" spc="-10" dirty="0">
                <a:solidFill>
                  <a:srgbClr val="00334B"/>
                </a:solidFill>
                <a:latin typeface="Century Gothic"/>
                <a:cs typeface="Century Gothic"/>
              </a:rPr>
              <a:t>getting </a:t>
            </a:r>
            <a:r>
              <a:rPr sz="1050" i="1" dirty="0">
                <a:solidFill>
                  <a:srgbClr val="00334B"/>
                </a:solidFill>
                <a:latin typeface="Century Gothic"/>
                <a:cs typeface="Century Gothic"/>
              </a:rPr>
              <a:t>aware</a:t>
            </a:r>
            <a:r>
              <a:rPr sz="1050" i="1" spc="10" dirty="0">
                <a:solidFill>
                  <a:srgbClr val="00334B"/>
                </a:solidFill>
                <a:latin typeface="Century Gothic"/>
                <a:cs typeface="Century Gothic"/>
              </a:rPr>
              <a:t> </a:t>
            </a:r>
            <a:r>
              <a:rPr sz="1050" i="1" dirty="0">
                <a:solidFill>
                  <a:srgbClr val="00334B"/>
                </a:solidFill>
                <a:latin typeface="Century Gothic"/>
                <a:cs typeface="Century Gothic"/>
              </a:rPr>
              <a:t>of</a:t>
            </a:r>
            <a:r>
              <a:rPr sz="1050" i="1" spc="30" dirty="0">
                <a:solidFill>
                  <a:srgbClr val="00334B"/>
                </a:solidFill>
                <a:latin typeface="Century Gothic"/>
                <a:cs typeface="Century Gothic"/>
              </a:rPr>
              <a:t> </a:t>
            </a:r>
            <a:r>
              <a:rPr sz="1050" i="1" spc="-20" dirty="0">
                <a:solidFill>
                  <a:srgbClr val="00334B"/>
                </a:solidFill>
                <a:latin typeface="Century Gothic"/>
                <a:cs typeface="Century Gothic"/>
              </a:rPr>
              <a:t>huge </a:t>
            </a:r>
            <a:r>
              <a:rPr sz="1050" i="1" spc="-10" dirty="0">
                <a:solidFill>
                  <a:srgbClr val="00334B"/>
                </a:solidFill>
                <a:latin typeface="Century Gothic"/>
                <a:cs typeface="Century Gothic"/>
              </a:rPr>
              <a:t>potential</a:t>
            </a:r>
            <a:endParaRPr sz="1050">
              <a:latin typeface="Century Gothic"/>
              <a:cs typeface="Century Gothic"/>
            </a:endParaRPr>
          </a:p>
        </p:txBody>
      </p:sp>
      <p:sp>
        <p:nvSpPr>
          <p:cNvPr id="22" name="object 22"/>
          <p:cNvSpPr txBox="1"/>
          <p:nvPr/>
        </p:nvSpPr>
        <p:spPr>
          <a:xfrm>
            <a:off x="1114145" y="2809494"/>
            <a:ext cx="939800" cy="346710"/>
          </a:xfrm>
          <a:prstGeom prst="rect">
            <a:avLst/>
          </a:prstGeom>
        </p:spPr>
        <p:txBody>
          <a:bodyPr vert="horz" wrap="square" lIns="0" tIns="13335" rIns="0" bIns="0" rtlCol="0">
            <a:spAutoFit/>
          </a:bodyPr>
          <a:lstStyle/>
          <a:p>
            <a:pPr marL="12700" marR="5080" indent="60960">
              <a:lnSpc>
                <a:spcPct val="100000"/>
              </a:lnSpc>
              <a:spcBef>
                <a:spcPts val="105"/>
              </a:spcBef>
            </a:pPr>
            <a:r>
              <a:rPr sz="1050" i="1" dirty="0">
                <a:solidFill>
                  <a:srgbClr val="00334B"/>
                </a:solidFill>
                <a:latin typeface="Century Gothic"/>
                <a:cs typeface="Century Gothic"/>
              </a:rPr>
              <a:t>Unaware</a:t>
            </a:r>
            <a:r>
              <a:rPr sz="1050" i="1" spc="254" dirty="0">
                <a:solidFill>
                  <a:srgbClr val="00334B"/>
                </a:solidFill>
                <a:latin typeface="Century Gothic"/>
                <a:cs typeface="Century Gothic"/>
              </a:rPr>
              <a:t> </a:t>
            </a:r>
            <a:r>
              <a:rPr sz="1050" i="1" spc="-25" dirty="0">
                <a:solidFill>
                  <a:srgbClr val="00334B"/>
                </a:solidFill>
                <a:latin typeface="Century Gothic"/>
                <a:cs typeface="Century Gothic"/>
              </a:rPr>
              <a:t>of </a:t>
            </a:r>
            <a:r>
              <a:rPr sz="1050" i="1" spc="-10" dirty="0">
                <a:solidFill>
                  <a:srgbClr val="00334B"/>
                </a:solidFill>
                <a:latin typeface="Century Gothic"/>
                <a:cs typeface="Century Gothic"/>
              </a:rPr>
              <a:t>opportunities</a:t>
            </a:r>
            <a:endParaRPr sz="1050">
              <a:latin typeface="Century Gothic"/>
              <a:cs typeface="Century Gothic"/>
            </a:endParaRPr>
          </a:p>
        </p:txBody>
      </p:sp>
      <p:grpSp>
        <p:nvGrpSpPr>
          <p:cNvPr id="23" name="object 23"/>
          <p:cNvGrpSpPr/>
          <p:nvPr/>
        </p:nvGrpSpPr>
        <p:grpSpPr>
          <a:xfrm>
            <a:off x="405445" y="3245357"/>
            <a:ext cx="6854825" cy="2470150"/>
            <a:chOff x="405445" y="3245357"/>
            <a:chExt cx="6854825" cy="2470150"/>
          </a:xfrm>
        </p:grpSpPr>
        <p:sp>
          <p:nvSpPr>
            <p:cNvPr id="24" name="object 24"/>
            <p:cNvSpPr/>
            <p:nvPr/>
          </p:nvSpPr>
          <p:spPr>
            <a:xfrm>
              <a:off x="1585722" y="3245357"/>
              <a:ext cx="5664835" cy="1219200"/>
            </a:xfrm>
            <a:custGeom>
              <a:avLst/>
              <a:gdLst/>
              <a:ahLst/>
              <a:cxnLst/>
              <a:rect l="l" t="t" r="r" b="b"/>
              <a:pathLst>
                <a:path w="5664834" h="1219200">
                  <a:moveTo>
                    <a:pt x="0" y="615187"/>
                  </a:moveTo>
                  <a:lnTo>
                    <a:pt x="0" y="0"/>
                  </a:lnTo>
                </a:path>
                <a:path w="5664834" h="1219200">
                  <a:moveTo>
                    <a:pt x="5664708" y="1218691"/>
                  </a:moveTo>
                  <a:lnTo>
                    <a:pt x="5664708" y="202691"/>
                  </a:lnTo>
                </a:path>
              </a:pathLst>
            </a:custGeom>
            <a:ln w="19050">
              <a:solidFill>
                <a:srgbClr val="00D2B6"/>
              </a:solidFill>
            </a:ln>
          </p:spPr>
          <p:txBody>
            <a:bodyPr wrap="square" lIns="0" tIns="0" rIns="0" bIns="0" rtlCol="0"/>
            <a:lstStyle/>
            <a:p>
              <a:endParaRPr/>
            </a:p>
          </p:txBody>
        </p:sp>
        <p:pic>
          <p:nvPicPr>
            <p:cNvPr id="25" name="object 25"/>
            <p:cNvPicPr/>
            <p:nvPr/>
          </p:nvPicPr>
          <p:blipFill>
            <a:blip r:embed="rId8" cstate="print"/>
            <a:stretch>
              <a:fillRect/>
            </a:stretch>
          </p:blipFill>
          <p:spPr>
            <a:xfrm>
              <a:off x="405445" y="5112568"/>
              <a:ext cx="206646" cy="602882"/>
            </a:xfrm>
            <a:prstGeom prst="rect">
              <a:avLst/>
            </a:prstGeom>
          </p:spPr>
        </p:pic>
      </p:grpSp>
      <p:sp>
        <p:nvSpPr>
          <p:cNvPr id="26" name="object 26"/>
          <p:cNvSpPr txBox="1"/>
          <p:nvPr/>
        </p:nvSpPr>
        <p:spPr>
          <a:xfrm>
            <a:off x="5221604" y="2111502"/>
            <a:ext cx="1412875" cy="186690"/>
          </a:xfrm>
          <a:prstGeom prst="rect">
            <a:avLst/>
          </a:prstGeom>
        </p:spPr>
        <p:txBody>
          <a:bodyPr vert="horz" wrap="square" lIns="0" tIns="13335" rIns="0" bIns="0" rtlCol="0">
            <a:spAutoFit/>
          </a:bodyPr>
          <a:lstStyle/>
          <a:p>
            <a:pPr marL="12700">
              <a:lnSpc>
                <a:spcPct val="100000"/>
              </a:lnSpc>
              <a:spcBef>
                <a:spcPts val="105"/>
              </a:spcBef>
            </a:pPr>
            <a:r>
              <a:rPr sz="1050" i="1" spc="50" dirty="0">
                <a:solidFill>
                  <a:srgbClr val="00334B"/>
                </a:solidFill>
                <a:latin typeface="Century Gothic"/>
                <a:cs typeface="Century Gothic"/>
              </a:rPr>
              <a:t>Possible</a:t>
            </a:r>
            <a:r>
              <a:rPr sz="1050" i="1" spc="-40" dirty="0">
                <a:solidFill>
                  <a:srgbClr val="00334B"/>
                </a:solidFill>
                <a:latin typeface="Century Gothic"/>
                <a:cs typeface="Century Gothic"/>
              </a:rPr>
              <a:t> </a:t>
            </a:r>
            <a:r>
              <a:rPr sz="1050" i="1" spc="-10" dirty="0">
                <a:solidFill>
                  <a:srgbClr val="00334B"/>
                </a:solidFill>
                <a:latin typeface="Century Gothic"/>
                <a:cs typeface="Century Gothic"/>
              </a:rPr>
              <a:t>innovations</a:t>
            </a:r>
            <a:endParaRPr sz="1050">
              <a:latin typeface="Century Gothic"/>
              <a:cs typeface="Century Gothic"/>
            </a:endParaRPr>
          </a:p>
        </p:txBody>
      </p:sp>
      <p:sp>
        <p:nvSpPr>
          <p:cNvPr id="27" name="object 27"/>
          <p:cNvSpPr txBox="1"/>
          <p:nvPr/>
        </p:nvSpPr>
        <p:spPr>
          <a:xfrm>
            <a:off x="6727063" y="3042920"/>
            <a:ext cx="1043940" cy="346710"/>
          </a:xfrm>
          <a:prstGeom prst="rect">
            <a:avLst/>
          </a:prstGeom>
        </p:spPr>
        <p:txBody>
          <a:bodyPr vert="horz" wrap="square" lIns="0" tIns="13335" rIns="0" bIns="0" rtlCol="0">
            <a:spAutoFit/>
          </a:bodyPr>
          <a:lstStyle/>
          <a:p>
            <a:pPr marL="125095" marR="5080" indent="-113030">
              <a:lnSpc>
                <a:spcPct val="100000"/>
              </a:lnSpc>
              <a:spcBef>
                <a:spcPts val="105"/>
              </a:spcBef>
            </a:pPr>
            <a:r>
              <a:rPr sz="1050" i="1" dirty="0">
                <a:solidFill>
                  <a:srgbClr val="00334B"/>
                </a:solidFill>
                <a:latin typeface="Century Gothic"/>
                <a:cs typeface="Century Gothic"/>
              </a:rPr>
              <a:t>Difficulties</a:t>
            </a:r>
            <a:r>
              <a:rPr sz="1050" i="1" spc="475" dirty="0">
                <a:solidFill>
                  <a:srgbClr val="00334B"/>
                </a:solidFill>
                <a:latin typeface="Century Gothic"/>
                <a:cs typeface="Century Gothic"/>
              </a:rPr>
              <a:t> </a:t>
            </a:r>
            <a:r>
              <a:rPr sz="1050" i="1" spc="-25" dirty="0">
                <a:solidFill>
                  <a:srgbClr val="00334B"/>
                </a:solidFill>
                <a:latin typeface="Century Gothic"/>
                <a:cs typeface="Century Gothic"/>
              </a:rPr>
              <a:t>and </a:t>
            </a:r>
            <a:r>
              <a:rPr sz="1050" i="1" spc="-10" dirty="0">
                <a:solidFill>
                  <a:srgbClr val="00334B"/>
                </a:solidFill>
                <a:latin typeface="Century Gothic"/>
                <a:cs typeface="Century Gothic"/>
              </a:rPr>
              <a:t>uncertainty</a:t>
            </a:r>
            <a:endParaRPr sz="1050">
              <a:latin typeface="Century Gothic"/>
              <a:cs typeface="Century Gothic"/>
            </a:endParaRPr>
          </a:p>
        </p:txBody>
      </p:sp>
      <p:sp>
        <p:nvSpPr>
          <p:cNvPr id="28" name="object 28"/>
          <p:cNvSpPr txBox="1"/>
          <p:nvPr/>
        </p:nvSpPr>
        <p:spPr>
          <a:xfrm>
            <a:off x="9632695" y="3720210"/>
            <a:ext cx="1064260" cy="506730"/>
          </a:xfrm>
          <a:prstGeom prst="rect">
            <a:avLst/>
          </a:prstGeom>
        </p:spPr>
        <p:txBody>
          <a:bodyPr vert="horz" wrap="square" lIns="0" tIns="13335" rIns="0" bIns="0" rtlCol="0">
            <a:spAutoFit/>
          </a:bodyPr>
          <a:lstStyle/>
          <a:p>
            <a:pPr marL="12700" marR="5080" algn="ctr">
              <a:lnSpc>
                <a:spcPct val="100000"/>
              </a:lnSpc>
              <a:spcBef>
                <a:spcPts val="105"/>
              </a:spcBef>
            </a:pPr>
            <a:r>
              <a:rPr sz="1050" i="1" spc="40" dirty="0">
                <a:solidFill>
                  <a:srgbClr val="00334B"/>
                </a:solidFill>
                <a:latin typeface="Century Gothic"/>
                <a:cs typeface="Century Gothic"/>
              </a:rPr>
              <a:t>Understanding </a:t>
            </a:r>
            <a:r>
              <a:rPr sz="1050" i="1" dirty="0">
                <a:solidFill>
                  <a:srgbClr val="00334B"/>
                </a:solidFill>
                <a:latin typeface="Century Gothic"/>
                <a:cs typeface="Century Gothic"/>
              </a:rPr>
              <a:t>meaning</a:t>
            </a:r>
            <a:r>
              <a:rPr sz="1050" i="1" spc="265" dirty="0">
                <a:solidFill>
                  <a:srgbClr val="00334B"/>
                </a:solidFill>
                <a:latin typeface="Century Gothic"/>
                <a:cs typeface="Century Gothic"/>
              </a:rPr>
              <a:t> </a:t>
            </a:r>
            <a:r>
              <a:rPr sz="1050" i="1" spc="-25" dirty="0">
                <a:solidFill>
                  <a:srgbClr val="00334B"/>
                </a:solidFill>
                <a:latin typeface="Century Gothic"/>
                <a:cs typeface="Century Gothic"/>
              </a:rPr>
              <a:t>of </a:t>
            </a:r>
            <a:r>
              <a:rPr sz="1050" i="1" spc="-10" dirty="0">
                <a:solidFill>
                  <a:srgbClr val="00334B"/>
                </a:solidFill>
                <a:latin typeface="Century Gothic"/>
                <a:cs typeface="Century Gothic"/>
              </a:rPr>
              <a:t>changes</a:t>
            </a:r>
            <a:endParaRPr sz="1050">
              <a:latin typeface="Century Gothic"/>
              <a:cs typeface="Century Gothic"/>
            </a:endParaRPr>
          </a:p>
        </p:txBody>
      </p:sp>
      <p:sp>
        <p:nvSpPr>
          <p:cNvPr id="29" name="object 29"/>
          <p:cNvSpPr txBox="1"/>
          <p:nvPr/>
        </p:nvSpPr>
        <p:spPr>
          <a:xfrm>
            <a:off x="8479663" y="1186434"/>
            <a:ext cx="2229485" cy="683895"/>
          </a:xfrm>
          <a:prstGeom prst="rect">
            <a:avLst/>
          </a:prstGeom>
        </p:spPr>
        <p:txBody>
          <a:bodyPr vert="horz" wrap="square" lIns="0" tIns="12700" rIns="0" bIns="0" rtlCol="0">
            <a:spAutoFit/>
          </a:bodyPr>
          <a:lstStyle/>
          <a:p>
            <a:pPr marL="699135">
              <a:lnSpc>
                <a:spcPct val="100000"/>
              </a:lnSpc>
              <a:spcBef>
                <a:spcPts val="100"/>
              </a:spcBef>
            </a:pPr>
            <a:r>
              <a:rPr sz="1800" b="1" spc="195" dirty="0">
                <a:solidFill>
                  <a:srgbClr val="00334B"/>
                </a:solidFill>
                <a:latin typeface="Calibri"/>
                <a:cs typeface="Calibri"/>
              </a:rPr>
              <a:t>Unstoppable</a:t>
            </a:r>
            <a:endParaRPr sz="1800">
              <a:latin typeface="Calibri"/>
              <a:cs typeface="Calibri"/>
            </a:endParaRPr>
          </a:p>
          <a:p>
            <a:pPr marL="12700">
              <a:lnSpc>
                <a:spcPct val="100000"/>
              </a:lnSpc>
              <a:spcBef>
                <a:spcPts val="1760"/>
              </a:spcBef>
            </a:pPr>
            <a:r>
              <a:rPr sz="1050" i="1" dirty="0">
                <a:solidFill>
                  <a:srgbClr val="00334B"/>
                </a:solidFill>
                <a:latin typeface="Century Gothic"/>
                <a:cs typeface="Century Gothic"/>
              </a:rPr>
              <a:t>Successful</a:t>
            </a:r>
            <a:r>
              <a:rPr sz="1050" i="1" spc="305" dirty="0">
                <a:solidFill>
                  <a:srgbClr val="00334B"/>
                </a:solidFill>
                <a:latin typeface="Century Gothic"/>
                <a:cs typeface="Century Gothic"/>
              </a:rPr>
              <a:t> </a:t>
            </a:r>
            <a:r>
              <a:rPr sz="1050" i="1" spc="-10" dirty="0">
                <a:solidFill>
                  <a:srgbClr val="00334B"/>
                </a:solidFill>
                <a:latin typeface="Century Gothic"/>
                <a:cs typeface="Century Gothic"/>
              </a:rPr>
              <a:t>changes</a:t>
            </a:r>
            <a:endParaRPr sz="1050">
              <a:latin typeface="Century Gothic"/>
              <a:cs typeface="Century Gothic"/>
            </a:endParaRPr>
          </a:p>
        </p:txBody>
      </p:sp>
      <p:sp>
        <p:nvSpPr>
          <p:cNvPr id="30" name="object 30"/>
          <p:cNvSpPr txBox="1"/>
          <p:nvPr/>
        </p:nvSpPr>
        <p:spPr>
          <a:xfrm>
            <a:off x="8607679" y="1843532"/>
            <a:ext cx="1096010" cy="346710"/>
          </a:xfrm>
          <a:prstGeom prst="rect">
            <a:avLst/>
          </a:prstGeom>
        </p:spPr>
        <p:txBody>
          <a:bodyPr vert="horz" wrap="square" lIns="0" tIns="13335" rIns="0" bIns="0" rtlCol="0">
            <a:spAutoFit/>
          </a:bodyPr>
          <a:lstStyle/>
          <a:p>
            <a:pPr marL="12700" marR="5080" indent="28575">
              <a:lnSpc>
                <a:spcPct val="100000"/>
              </a:lnSpc>
              <a:spcBef>
                <a:spcPts val="105"/>
              </a:spcBef>
            </a:pPr>
            <a:r>
              <a:rPr sz="1050" i="1" dirty="0">
                <a:solidFill>
                  <a:srgbClr val="00334B"/>
                </a:solidFill>
                <a:latin typeface="Century Gothic"/>
                <a:cs typeface="Century Gothic"/>
              </a:rPr>
              <a:t>and</a:t>
            </a:r>
            <a:r>
              <a:rPr sz="1050" i="1" spc="-5" dirty="0">
                <a:solidFill>
                  <a:srgbClr val="00334B"/>
                </a:solidFill>
                <a:latin typeface="Century Gothic"/>
                <a:cs typeface="Century Gothic"/>
              </a:rPr>
              <a:t> </a:t>
            </a:r>
            <a:r>
              <a:rPr sz="1050" i="1" dirty="0">
                <a:solidFill>
                  <a:srgbClr val="00334B"/>
                </a:solidFill>
                <a:latin typeface="Century Gothic"/>
                <a:cs typeface="Century Gothic"/>
              </a:rPr>
              <a:t>excited</a:t>
            </a:r>
            <a:r>
              <a:rPr sz="1050" i="1" spc="-5" dirty="0">
                <a:solidFill>
                  <a:srgbClr val="00334B"/>
                </a:solidFill>
                <a:latin typeface="Century Gothic"/>
                <a:cs typeface="Century Gothic"/>
              </a:rPr>
              <a:t> </a:t>
            </a:r>
            <a:r>
              <a:rPr sz="1050" i="1" spc="-25" dirty="0">
                <a:solidFill>
                  <a:srgbClr val="00334B"/>
                </a:solidFill>
                <a:latin typeface="Century Gothic"/>
                <a:cs typeface="Century Gothic"/>
              </a:rPr>
              <a:t>for </a:t>
            </a:r>
            <a:r>
              <a:rPr sz="1050" i="1" dirty="0">
                <a:solidFill>
                  <a:srgbClr val="00334B"/>
                </a:solidFill>
                <a:latin typeface="Century Gothic"/>
                <a:cs typeface="Century Gothic"/>
              </a:rPr>
              <a:t>future</a:t>
            </a:r>
            <a:r>
              <a:rPr sz="1050" i="1" spc="270" dirty="0">
                <a:solidFill>
                  <a:srgbClr val="00334B"/>
                </a:solidFill>
                <a:latin typeface="Century Gothic"/>
                <a:cs typeface="Century Gothic"/>
              </a:rPr>
              <a:t> </a:t>
            </a:r>
            <a:r>
              <a:rPr sz="1050" i="1" spc="-10" dirty="0">
                <a:solidFill>
                  <a:srgbClr val="00334B"/>
                </a:solidFill>
                <a:latin typeface="Century Gothic"/>
                <a:cs typeface="Century Gothic"/>
              </a:rPr>
              <a:t>potential</a:t>
            </a:r>
            <a:endParaRPr sz="1050">
              <a:latin typeface="Century Gothic"/>
              <a:cs typeface="Century Gothic"/>
            </a:endParaRPr>
          </a:p>
        </p:txBody>
      </p:sp>
      <p:sp>
        <p:nvSpPr>
          <p:cNvPr id="31" name="object 31"/>
          <p:cNvSpPr txBox="1"/>
          <p:nvPr/>
        </p:nvSpPr>
        <p:spPr>
          <a:xfrm>
            <a:off x="1122070" y="5031714"/>
            <a:ext cx="2752090" cy="729615"/>
          </a:xfrm>
          <a:prstGeom prst="rect">
            <a:avLst/>
          </a:prstGeom>
        </p:spPr>
        <p:txBody>
          <a:bodyPr vert="horz" wrap="square" lIns="0" tIns="12700" rIns="0" bIns="0" rtlCol="0">
            <a:spAutoFit/>
          </a:bodyPr>
          <a:lstStyle/>
          <a:p>
            <a:pPr marL="12700" marR="5080">
              <a:lnSpc>
                <a:spcPct val="110000"/>
              </a:lnSpc>
              <a:spcBef>
                <a:spcPts val="100"/>
              </a:spcBef>
            </a:pPr>
            <a:r>
              <a:rPr sz="1400" b="1" spc="60" dirty="0">
                <a:solidFill>
                  <a:srgbClr val="00334B"/>
                </a:solidFill>
                <a:latin typeface="Century Gothic"/>
                <a:cs typeface="Century Gothic"/>
              </a:rPr>
              <a:t>INOV</a:t>
            </a:r>
            <a:r>
              <a:rPr sz="1400" b="1" spc="60" dirty="0">
                <a:solidFill>
                  <a:srgbClr val="9FD252"/>
                </a:solidFill>
                <a:latin typeface="Century Gothic"/>
                <a:cs typeface="Century Gothic"/>
              </a:rPr>
              <a:t>E</a:t>
            </a:r>
            <a:r>
              <a:rPr sz="1400" b="1" spc="60" dirty="0">
                <a:solidFill>
                  <a:srgbClr val="00334B"/>
                </a:solidFill>
                <a:latin typeface="Century Gothic"/>
                <a:cs typeface="Century Gothic"/>
              </a:rPr>
              <a:t>C</a:t>
            </a:r>
            <a:r>
              <a:rPr sz="1400" b="1" spc="-5" dirty="0">
                <a:solidFill>
                  <a:srgbClr val="00334B"/>
                </a:solidFill>
                <a:latin typeface="Century Gothic"/>
                <a:cs typeface="Century Gothic"/>
              </a:rPr>
              <a:t> </a:t>
            </a:r>
            <a:r>
              <a:rPr sz="1400" dirty="0">
                <a:solidFill>
                  <a:srgbClr val="00334B"/>
                </a:solidFill>
                <a:latin typeface="Century Gothic"/>
                <a:cs typeface="Century Gothic"/>
              </a:rPr>
              <a:t>needs</a:t>
            </a:r>
            <a:r>
              <a:rPr sz="1400" spc="20" dirty="0">
                <a:solidFill>
                  <a:srgbClr val="00334B"/>
                </a:solidFill>
                <a:latin typeface="Century Gothic"/>
                <a:cs typeface="Century Gothic"/>
              </a:rPr>
              <a:t> </a:t>
            </a:r>
            <a:r>
              <a:rPr sz="1400" dirty="0">
                <a:solidFill>
                  <a:srgbClr val="00334B"/>
                </a:solidFill>
                <a:latin typeface="Century Gothic"/>
                <a:cs typeface="Century Gothic"/>
              </a:rPr>
              <a:t>to</a:t>
            </a:r>
            <a:r>
              <a:rPr sz="1400" spc="10" dirty="0">
                <a:solidFill>
                  <a:srgbClr val="00334B"/>
                </a:solidFill>
                <a:latin typeface="Century Gothic"/>
                <a:cs typeface="Century Gothic"/>
              </a:rPr>
              <a:t> </a:t>
            </a:r>
            <a:r>
              <a:rPr sz="1400" b="1" spc="160" dirty="0">
                <a:solidFill>
                  <a:srgbClr val="00334B"/>
                </a:solidFill>
                <a:latin typeface="Calibri"/>
                <a:cs typeface="Calibri"/>
              </a:rPr>
              <a:t>convince </a:t>
            </a:r>
            <a:r>
              <a:rPr sz="1400" b="1" spc="200" dirty="0">
                <a:solidFill>
                  <a:srgbClr val="00334B"/>
                </a:solidFill>
                <a:latin typeface="Calibri"/>
                <a:cs typeface="Calibri"/>
              </a:rPr>
              <a:t>them</a:t>
            </a:r>
            <a:r>
              <a:rPr sz="1400" b="1" spc="95" dirty="0">
                <a:solidFill>
                  <a:srgbClr val="00334B"/>
                </a:solidFill>
                <a:latin typeface="Calibri"/>
                <a:cs typeface="Calibri"/>
              </a:rPr>
              <a:t> </a:t>
            </a:r>
            <a:r>
              <a:rPr sz="1400" dirty="0">
                <a:solidFill>
                  <a:srgbClr val="00334B"/>
                </a:solidFill>
                <a:latin typeface="Century Gothic"/>
                <a:cs typeface="Century Gothic"/>
              </a:rPr>
              <a:t>there</a:t>
            </a:r>
            <a:r>
              <a:rPr sz="1400" spc="5" dirty="0">
                <a:solidFill>
                  <a:srgbClr val="00334B"/>
                </a:solidFill>
                <a:latin typeface="Century Gothic"/>
                <a:cs typeface="Century Gothic"/>
              </a:rPr>
              <a:t> </a:t>
            </a:r>
            <a:r>
              <a:rPr sz="1400" spc="110" dirty="0">
                <a:solidFill>
                  <a:srgbClr val="00334B"/>
                </a:solidFill>
                <a:latin typeface="Century Gothic"/>
                <a:cs typeface="Century Gothic"/>
              </a:rPr>
              <a:t>is</a:t>
            </a:r>
            <a:r>
              <a:rPr sz="1400" spc="20" dirty="0">
                <a:solidFill>
                  <a:srgbClr val="00334B"/>
                </a:solidFill>
                <a:latin typeface="Century Gothic"/>
                <a:cs typeface="Century Gothic"/>
              </a:rPr>
              <a:t> </a:t>
            </a:r>
            <a:r>
              <a:rPr sz="1400" dirty="0">
                <a:solidFill>
                  <a:srgbClr val="00334B"/>
                </a:solidFill>
                <a:latin typeface="Century Gothic"/>
                <a:cs typeface="Century Gothic"/>
              </a:rPr>
              <a:t>an</a:t>
            </a:r>
            <a:r>
              <a:rPr sz="1400" spc="15" dirty="0">
                <a:solidFill>
                  <a:srgbClr val="00334B"/>
                </a:solidFill>
                <a:latin typeface="Century Gothic"/>
                <a:cs typeface="Century Gothic"/>
              </a:rPr>
              <a:t> </a:t>
            </a:r>
            <a:r>
              <a:rPr sz="1400" spc="-10" dirty="0">
                <a:solidFill>
                  <a:srgbClr val="00334B"/>
                </a:solidFill>
                <a:latin typeface="Century Gothic"/>
                <a:cs typeface="Century Gothic"/>
              </a:rPr>
              <a:t>opportunity </a:t>
            </a:r>
            <a:r>
              <a:rPr sz="1400" dirty="0">
                <a:solidFill>
                  <a:srgbClr val="00334B"/>
                </a:solidFill>
                <a:latin typeface="Century Gothic"/>
                <a:cs typeface="Century Gothic"/>
              </a:rPr>
              <a:t>before </a:t>
            </a:r>
            <a:r>
              <a:rPr sz="1400" spc="70" dirty="0">
                <a:solidFill>
                  <a:srgbClr val="00334B"/>
                </a:solidFill>
                <a:latin typeface="Century Gothic"/>
                <a:cs typeface="Century Gothic"/>
              </a:rPr>
              <a:t>assisting</a:t>
            </a:r>
            <a:r>
              <a:rPr sz="1400" spc="10" dirty="0">
                <a:solidFill>
                  <a:srgbClr val="00334B"/>
                </a:solidFill>
                <a:latin typeface="Century Gothic"/>
                <a:cs typeface="Century Gothic"/>
              </a:rPr>
              <a:t> </a:t>
            </a:r>
            <a:r>
              <a:rPr sz="1400" spc="95" dirty="0">
                <a:solidFill>
                  <a:srgbClr val="00334B"/>
                </a:solidFill>
                <a:latin typeface="Century Gothic"/>
                <a:cs typeface="Century Gothic"/>
              </a:rPr>
              <a:t>in</a:t>
            </a:r>
            <a:r>
              <a:rPr sz="1400" spc="10" dirty="0">
                <a:solidFill>
                  <a:srgbClr val="00334B"/>
                </a:solidFill>
                <a:latin typeface="Century Gothic"/>
                <a:cs typeface="Century Gothic"/>
              </a:rPr>
              <a:t> </a:t>
            </a:r>
            <a:r>
              <a:rPr sz="1400" dirty="0">
                <a:solidFill>
                  <a:srgbClr val="00334B"/>
                </a:solidFill>
                <a:latin typeface="Century Gothic"/>
                <a:cs typeface="Century Gothic"/>
              </a:rPr>
              <a:t>the</a:t>
            </a:r>
            <a:r>
              <a:rPr sz="1400" spc="-5" dirty="0">
                <a:solidFill>
                  <a:srgbClr val="00334B"/>
                </a:solidFill>
                <a:latin typeface="Century Gothic"/>
                <a:cs typeface="Century Gothic"/>
              </a:rPr>
              <a:t> </a:t>
            </a:r>
            <a:r>
              <a:rPr sz="1400" spc="50" dirty="0">
                <a:solidFill>
                  <a:srgbClr val="00334B"/>
                </a:solidFill>
                <a:latin typeface="Century Gothic"/>
                <a:cs typeface="Century Gothic"/>
              </a:rPr>
              <a:t>solution</a:t>
            </a:r>
            <a:endParaRPr sz="1400">
              <a:latin typeface="Century Gothic"/>
              <a:cs typeface="Century Gothic"/>
            </a:endParaRPr>
          </a:p>
        </p:txBody>
      </p:sp>
      <p:sp>
        <p:nvSpPr>
          <p:cNvPr id="32" name="object 32"/>
          <p:cNvSpPr txBox="1"/>
          <p:nvPr/>
        </p:nvSpPr>
        <p:spPr>
          <a:xfrm>
            <a:off x="4862576" y="5031714"/>
            <a:ext cx="2734310" cy="729615"/>
          </a:xfrm>
          <a:prstGeom prst="rect">
            <a:avLst/>
          </a:prstGeom>
        </p:spPr>
        <p:txBody>
          <a:bodyPr vert="horz" wrap="square" lIns="0" tIns="12700" rIns="0" bIns="0" rtlCol="0">
            <a:spAutoFit/>
          </a:bodyPr>
          <a:lstStyle/>
          <a:p>
            <a:pPr marL="12700" marR="5080">
              <a:lnSpc>
                <a:spcPct val="110000"/>
              </a:lnSpc>
              <a:spcBef>
                <a:spcPts val="100"/>
              </a:spcBef>
            </a:pPr>
            <a:r>
              <a:rPr sz="1400" b="1" spc="60" dirty="0">
                <a:solidFill>
                  <a:srgbClr val="00334B"/>
                </a:solidFill>
                <a:latin typeface="Century Gothic"/>
                <a:cs typeface="Century Gothic"/>
              </a:rPr>
              <a:t>INOV</a:t>
            </a:r>
            <a:r>
              <a:rPr sz="1400" b="1" spc="60" dirty="0">
                <a:solidFill>
                  <a:srgbClr val="9FD252"/>
                </a:solidFill>
                <a:latin typeface="Century Gothic"/>
                <a:cs typeface="Century Gothic"/>
              </a:rPr>
              <a:t>E</a:t>
            </a:r>
            <a:r>
              <a:rPr sz="1400" b="1" spc="60" dirty="0">
                <a:solidFill>
                  <a:srgbClr val="00334B"/>
                </a:solidFill>
                <a:latin typeface="Century Gothic"/>
                <a:cs typeface="Century Gothic"/>
              </a:rPr>
              <a:t>C</a:t>
            </a:r>
            <a:r>
              <a:rPr sz="1400" b="1" spc="20" dirty="0">
                <a:solidFill>
                  <a:srgbClr val="00334B"/>
                </a:solidFill>
                <a:latin typeface="Century Gothic"/>
                <a:cs typeface="Century Gothic"/>
              </a:rPr>
              <a:t> </a:t>
            </a:r>
            <a:r>
              <a:rPr sz="1400" dirty="0">
                <a:solidFill>
                  <a:srgbClr val="00334B"/>
                </a:solidFill>
                <a:latin typeface="Century Gothic"/>
                <a:cs typeface="Century Gothic"/>
              </a:rPr>
              <a:t>provides</a:t>
            </a:r>
            <a:r>
              <a:rPr sz="1400" spc="80" dirty="0">
                <a:solidFill>
                  <a:srgbClr val="00334B"/>
                </a:solidFill>
                <a:latin typeface="Century Gothic"/>
                <a:cs typeface="Century Gothic"/>
              </a:rPr>
              <a:t> </a:t>
            </a:r>
            <a:r>
              <a:rPr sz="1400" b="1" spc="155" dirty="0">
                <a:solidFill>
                  <a:srgbClr val="00334B"/>
                </a:solidFill>
                <a:latin typeface="Calibri"/>
                <a:cs typeface="Calibri"/>
              </a:rPr>
              <a:t>“guide</a:t>
            </a:r>
            <a:r>
              <a:rPr sz="1400" b="1" spc="140" dirty="0">
                <a:solidFill>
                  <a:srgbClr val="00334B"/>
                </a:solidFill>
                <a:latin typeface="Calibri"/>
                <a:cs typeface="Calibri"/>
              </a:rPr>
              <a:t> </a:t>
            </a:r>
            <a:r>
              <a:rPr sz="1400" b="1" spc="80" dirty="0">
                <a:solidFill>
                  <a:srgbClr val="00334B"/>
                </a:solidFill>
                <a:latin typeface="Calibri"/>
                <a:cs typeface="Calibri"/>
              </a:rPr>
              <a:t>rails” </a:t>
            </a:r>
            <a:r>
              <a:rPr sz="1400" dirty="0">
                <a:solidFill>
                  <a:srgbClr val="00334B"/>
                </a:solidFill>
                <a:latin typeface="Century Gothic"/>
                <a:cs typeface="Century Gothic"/>
              </a:rPr>
              <a:t>that</a:t>
            </a:r>
            <a:r>
              <a:rPr sz="1400" spc="120" dirty="0">
                <a:solidFill>
                  <a:srgbClr val="00334B"/>
                </a:solidFill>
                <a:latin typeface="Century Gothic"/>
                <a:cs typeface="Century Gothic"/>
              </a:rPr>
              <a:t> </a:t>
            </a:r>
            <a:r>
              <a:rPr sz="1400" dirty="0">
                <a:solidFill>
                  <a:srgbClr val="00334B"/>
                </a:solidFill>
                <a:latin typeface="Century Gothic"/>
                <a:cs typeface="Century Gothic"/>
              </a:rPr>
              <a:t>make</a:t>
            </a:r>
            <a:r>
              <a:rPr sz="1400" spc="135" dirty="0">
                <a:solidFill>
                  <a:srgbClr val="00334B"/>
                </a:solidFill>
                <a:latin typeface="Century Gothic"/>
                <a:cs typeface="Century Gothic"/>
              </a:rPr>
              <a:t> </a:t>
            </a:r>
            <a:r>
              <a:rPr sz="1400" dirty="0">
                <a:solidFill>
                  <a:srgbClr val="00334B"/>
                </a:solidFill>
                <a:latin typeface="Century Gothic"/>
                <a:cs typeface="Century Gothic"/>
              </a:rPr>
              <a:t>innovation</a:t>
            </a:r>
            <a:r>
              <a:rPr sz="1400" spc="170" dirty="0">
                <a:solidFill>
                  <a:srgbClr val="00334B"/>
                </a:solidFill>
                <a:latin typeface="Century Gothic"/>
                <a:cs typeface="Century Gothic"/>
              </a:rPr>
              <a:t> </a:t>
            </a:r>
            <a:r>
              <a:rPr sz="1400" spc="30" dirty="0">
                <a:solidFill>
                  <a:srgbClr val="00334B"/>
                </a:solidFill>
                <a:latin typeface="Century Gothic"/>
                <a:cs typeface="Century Gothic"/>
              </a:rPr>
              <a:t>more </a:t>
            </a:r>
            <a:r>
              <a:rPr sz="1400" dirty="0">
                <a:solidFill>
                  <a:srgbClr val="00334B"/>
                </a:solidFill>
                <a:latin typeface="Century Gothic"/>
                <a:cs typeface="Century Gothic"/>
              </a:rPr>
              <a:t>attractive</a:t>
            </a:r>
            <a:r>
              <a:rPr sz="1400" spc="-85" dirty="0">
                <a:solidFill>
                  <a:srgbClr val="00334B"/>
                </a:solidFill>
                <a:latin typeface="Century Gothic"/>
                <a:cs typeface="Century Gothic"/>
              </a:rPr>
              <a:t> </a:t>
            </a:r>
            <a:r>
              <a:rPr sz="1400" dirty="0">
                <a:solidFill>
                  <a:srgbClr val="00334B"/>
                </a:solidFill>
                <a:latin typeface="Century Gothic"/>
                <a:cs typeface="Century Gothic"/>
              </a:rPr>
              <a:t>and</a:t>
            </a:r>
            <a:r>
              <a:rPr sz="1400" spc="-45" dirty="0">
                <a:solidFill>
                  <a:srgbClr val="00334B"/>
                </a:solidFill>
                <a:latin typeface="Century Gothic"/>
                <a:cs typeface="Century Gothic"/>
              </a:rPr>
              <a:t> </a:t>
            </a:r>
            <a:r>
              <a:rPr sz="1400" spc="-10" dirty="0">
                <a:solidFill>
                  <a:srgbClr val="00334B"/>
                </a:solidFill>
                <a:latin typeface="Century Gothic"/>
                <a:cs typeface="Century Gothic"/>
              </a:rPr>
              <a:t>actionable</a:t>
            </a:r>
            <a:endParaRPr sz="1400">
              <a:latin typeface="Century Gothic"/>
              <a:cs typeface="Century Gothic"/>
            </a:endParaRPr>
          </a:p>
        </p:txBody>
      </p:sp>
      <p:sp>
        <p:nvSpPr>
          <p:cNvPr id="33" name="object 33"/>
          <p:cNvSpPr txBox="1"/>
          <p:nvPr/>
        </p:nvSpPr>
        <p:spPr>
          <a:xfrm>
            <a:off x="8542146" y="4735724"/>
            <a:ext cx="3236595" cy="1026160"/>
          </a:xfrm>
          <a:prstGeom prst="rect">
            <a:avLst/>
          </a:prstGeom>
        </p:spPr>
        <p:txBody>
          <a:bodyPr vert="horz" wrap="square" lIns="0" tIns="21590" rIns="0" bIns="0" rtlCol="0">
            <a:spAutoFit/>
          </a:bodyPr>
          <a:lstStyle/>
          <a:p>
            <a:pPr marL="12700" marR="5080" indent="2691130">
              <a:lnSpc>
                <a:spcPct val="112100"/>
              </a:lnSpc>
              <a:spcBef>
                <a:spcPts val="170"/>
              </a:spcBef>
            </a:pPr>
            <a:r>
              <a:rPr sz="1600" b="1" spc="170" dirty="0">
                <a:solidFill>
                  <a:srgbClr val="00334B"/>
                </a:solidFill>
                <a:latin typeface="Calibri"/>
                <a:cs typeface="Calibri"/>
              </a:rPr>
              <a:t>Time </a:t>
            </a:r>
            <a:r>
              <a:rPr sz="1400" b="1" spc="60" dirty="0">
                <a:solidFill>
                  <a:srgbClr val="00334B"/>
                </a:solidFill>
                <a:latin typeface="Century Gothic"/>
                <a:cs typeface="Century Gothic"/>
              </a:rPr>
              <a:t>INOV</a:t>
            </a:r>
            <a:r>
              <a:rPr sz="1400" b="1" spc="60" dirty="0">
                <a:solidFill>
                  <a:srgbClr val="9FD252"/>
                </a:solidFill>
                <a:latin typeface="Century Gothic"/>
                <a:cs typeface="Century Gothic"/>
              </a:rPr>
              <a:t>E</a:t>
            </a:r>
            <a:r>
              <a:rPr sz="1400" b="1" spc="60" dirty="0">
                <a:solidFill>
                  <a:srgbClr val="00334B"/>
                </a:solidFill>
                <a:latin typeface="Century Gothic"/>
                <a:cs typeface="Century Gothic"/>
              </a:rPr>
              <a:t>C</a:t>
            </a:r>
            <a:r>
              <a:rPr sz="1400" b="1" spc="10" dirty="0">
                <a:solidFill>
                  <a:srgbClr val="00334B"/>
                </a:solidFill>
                <a:latin typeface="Century Gothic"/>
                <a:cs typeface="Century Gothic"/>
              </a:rPr>
              <a:t> </a:t>
            </a:r>
            <a:r>
              <a:rPr sz="1400" spc="50" dirty="0">
                <a:solidFill>
                  <a:srgbClr val="00334B"/>
                </a:solidFill>
                <a:latin typeface="Century Gothic"/>
                <a:cs typeface="Century Gothic"/>
              </a:rPr>
              <a:t>helps </a:t>
            </a:r>
            <a:r>
              <a:rPr sz="1400" dirty="0">
                <a:solidFill>
                  <a:srgbClr val="00334B"/>
                </a:solidFill>
                <a:latin typeface="Century Gothic"/>
                <a:cs typeface="Century Gothic"/>
              </a:rPr>
              <a:t>these</a:t>
            </a:r>
            <a:r>
              <a:rPr sz="1400" spc="40" dirty="0">
                <a:solidFill>
                  <a:srgbClr val="00334B"/>
                </a:solidFill>
                <a:latin typeface="Century Gothic"/>
                <a:cs typeface="Century Gothic"/>
              </a:rPr>
              <a:t> </a:t>
            </a:r>
            <a:r>
              <a:rPr sz="1400" spc="-10" dirty="0">
                <a:solidFill>
                  <a:srgbClr val="00334B"/>
                </a:solidFill>
                <a:latin typeface="Century Gothic"/>
                <a:cs typeface="Century Gothic"/>
              </a:rPr>
              <a:t>companies </a:t>
            </a:r>
            <a:r>
              <a:rPr sz="1400" spc="90" dirty="0">
                <a:solidFill>
                  <a:srgbClr val="00334B"/>
                </a:solidFill>
                <a:latin typeface="Century Gothic"/>
                <a:cs typeface="Century Gothic"/>
              </a:rPr>
              <a:t>with</a:t>
            </a:r>
            <a:r>
              <a:rPr sz="1400" spc="-35" dirty="0">
                <a:solidFill>
                  <a:srgbClr val="00334B"/>
                </a:solidFill>
                <a:latin typeface="Century Gothic"/>
                <a:cs typeface="Century Gothic"/>
              </a:rPr>
              <a:t> </a:t>
            </a:r>
            <a:r>
              <a:rPr sz="1400" spc="75" dirty="0">
                <a:solidFill>
                  <a:srgbClr val="00334B"/>
                </a:solidFill>
                <a:latin typeface="Century Gothic"/>
                <a:cs typeface="Century Gothic"/>
              </a:rPr>
              <a:t>business</a:t>
            </a:r>
            <a:r>
              <a:rPr sz="1400" spc="-25" dirty="0">
                <a:solidFill>
                  <a:srgbClr val="00334B"/>
                </a:solidFill>
                <a:latin typeface="Century Gothic"/>
                <a:cs typeface="Century Gothic"/>
              </a:rPr>
              <a:t> </a:t>
            </a:r>
            <a:r>
              <a:rPr sz="1400" spc="-10" dirty="0">
                <a:solidFill>
                  <a:srgbClr val="00334B"/>
                </a:solidFill>
                <a:latin typeface="Century Gothic"/>
                <a:cs typeface="Century Gothic"/>
              </a:rPr>
              <a:t>development</a:t>
            </a:r>
            <a:endParaRPr sz="1400">
              <a:latin typeface="Century Gothic"/>
              <a:cs typeface="Century Gothic"/>
            </a:endParaRPr>
          </a:p>
          <a:p>
            <a:pPr marL="12700">
              <a:lnSpc>
                <a:spcPct val="100000"/>
              </a:lnSpc>
              <a:spcBef>
                <a:spcPts val="170"/>
              </a:spcBef>
            </a:pPr>
            <a:r>
              <a:rPr sz="1400" dirty="0">
                <a:solidFill>
                  <a:srgbClr val="00334B"/>
                </a:solidFill>
                <a:latin typeface="Century Gothic"/>
                <a:cs typeface="Century Gothic"/>
              </a:rPr>
              <a:t>and</a:t>
            </a:r>
            <a:r>
              <a:rPr sz="1400" spc="-40" dirty="0">
                <a:solidFill>
                  <a:srgbClr val="00334B"/>
                </a:solidFill>
                <a:latin typeface="Century Gothic"/>
                <a:cs typeface="Century Gothic"/>
              </a:rPr>
              <a:t> </a:t>
            </a:r>
            <a:r>
              <a:rPr sz="1400" b="1" spc="160" dirty="0">
                <a:solidFill>
                  <a:srgbClr val="00334B"/>
                </a:solidFill>
                <a:latin typeface="Calibri"/>
                <a:cs typeface="Calibri"/>
              </a:rPr>
              <a:t>building</a:t>
            </a:r>
            <a:r>
              <a:rPr sz="1400" b="1" spc="50" dirty="0">
                <a:solidFill>
                  <a:srgbClr val="00334B"/>
                </a:solidFill>
                <a:latin typeface="Calibri"/>
                <a:cs typeface="Calibri"/>
              </a:rPr>
              <a:t> </a:t>
            </a:r>
            <a:r>
              <a:rPr sz="1400" b="1" spc="200" dirty="0">
                <a:solidFill>
                  <a:srgbClr val="00334B"/>
                </a:solidFill>
                <a:latin typeface="Calibri"/>
                <a:cs typeface="Calibri"/>
              </a:rPr>
              <a:t>up</a:t>
            </a:r>
            <a:r>
              <a:rPr sz="1400" b="1" spc="45" dirty="0">
                <a:solidFill>
                  <a:srgbClr val="00334B"/>
                </a:solidFill>
                <a:latin typeface="Calibri"/>
                <a:cs typeface="Calibri"/>
              </a:rPr>
              <a:t> </a:t>
            </a:r>
            <a:r>
              <a:rPr sz="1400" b="1" spc="160" dirty="0">
                <a:solidFill>
                  <a:srgbClr val="00334B"/>
                </a:solidFill>
                <a:latin typeface="Calibri"/>
                <a:cs typeface="Calibri"/>
              </a:rPr>
              <a:t>the</a:t>
            </a:r>
            <a:r>
              <a:rPr sz="1400" b="1" spc="70" dirty="0">
                <a:solidFill>
                  <a:srgbClr val="00334B"/>
                </a:solidFill>
                <a:latin typeface="Calibri"/>
                <a:cs typeface="Calibri"/>
              </a:rPr>
              <a:t> </a:t>
            </a:r>
            <a:r>
              <a:rPr sz="1400" b="1" spc="135" dirty="0">
                <a:solidFill>
                  <a:srgbClr val="00334B"/>
                </a:solidFill>
                <a:latin typeface="Calibri"/>
                <a:cs typeface="Calibri"/>
              </a:rPr>
              <a:t>industry</a:t>
            </a:r>
            <a:endParaRPr sz="1400">
              <a:latin typeface="Calibri"/>
              <a:cs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224009" y="1401317"/>
            <a:ext cx="2613660" cy="4528185"/>
          </a:xfrm>
          <a:custGeom>
            <a:avLst/>
            <a:gdLst/>
            <a:ahLst/>
            <a:cxnLst/>
            <a:rect l="l" t="t" r="r" b="b"/>
            <a:pathLst>
              <a:path w="2613659" h="4528185">
                <a:moveTo>
                  <a:pt x="0" y="4527804"/>
                </a:moveTo>
                <a:lnTo>
                  <a:pt x="2613659" y="4527804"/>
                </a:lnTo>
                <a:lnTo>
                  <a:pt x="2613659" y="0"/>
                </a:lnTo>
                <a:lnTo>
                  <a:pt x="0" y="0"/>
                </a:lnTo>
                <a:lnTo>
                  <a:pt x="0" y="4527804"/>
                </a:lnTo>
                <a:close/>
              </a:path>
            </a:pathLst>
          </a:custGeom>
          <a:ln w="19050">
            <a:solidFill>
              <a:srgbClr val="00A3D5"/>
            </a:solidFill>
          </a:ln>
        </p:spPr>
        <p:txBody>
          <a:bodyPr wrap="square" lIns="0" tIns="0" rIns="0" bIns="0" rtlCol="0"/>
          <a:lstStyle/>
          <a:p>
            <a:endParaRPr/>
          </a:p>
        </p:txBody>
      </p:sp>
      <p:sp>
        <p:nvSpPr>
          <p:cNvPr id="3" name="object 3"/>
          <p:cNvSpPr txBox="1"/>
          <p:nvPr/>
        </p:nvSpPr>
        <p:spPr>
          <a:xfrm>
            <a:off x="9224009" y="1160144"/>
            <a:ext cx="2613660" cy="241300"/>
          </a:xfrm>
          <a:prstGeom prst="rect">
            <a:avLst/>
          </a:prstGeom>
          <a:solidFill>
            <a:srgbClr val="00A3D5"/>
          </a:solidFill>
        </p:spPr>
        <p:txBody>
          <a:bodyPr vert="horz" wrap="square" lIns="0" tIns="8890" rIns="0" bIns="0" rtlCol="0">
            <a:spAutoFit/>
          </a:bodyPr>
          <a:lstStyle/>
          <a:p>
            <a:pPr marL="523240">
              <a:lnSpc>
                <a:spcPct val="100000"/>
              </a:lnSpc>
              <a:spcBef>
                <a:spcPts val="70"/>
              </a:spcBef>
            </a:pPr>
            <a:r>
              <a:rPr sz="1400" b="1" dirty="0">
                <a:solidFill>
                  <a:srgbClr val="FFFFFF"/>
                </a:solidFill>
                <a:latin typeface="Century Gothic"/>
                <a:cs typeface="Century Gothic"/>
              </a:rPr>
              <a:t>Value</a:t>
            </a:r>
            <a:r>
              <a:rPr sz="1400" b="1" spc="105" dirty="0">
                <a:solidFill>
                  <a:srgbClr val="FFFFFF"/>
                </a:solidFill>
                <a:latin typeface="Century Gothic"/>
                <a:cs typeface="Century Gothic"/>
              </a:rPr>
              <a:t> to</a:t>
            </a:r>
            <a:r>
              <a:rPr sz="1400" b="1" spc="95" dirty="0">
                <a:solidFill>
                  <a:srgbClr val="FFFFFF"/>
                </a:solidFill>
                <a:latin typeface="Century Gothic"/>
                <a:cs typeface="Century Gothic"/>
              </a:rPr>
              <a:t> </a:t>
            </a:r>
            <a:r>
              <a:rPr sz="1400" b="1" spc="50" dirty="0">
                <a:solidFill>
                  <a:srgbClr val="FFFFFF"/>
                </a:solidFill>
                <a:latin typeface="Century Gothic"/>
                <a:cs typeface="Century Gothic"/>
              </a:rPr>
              <a:t>INOVEC</a:t>
            </a:r>
            <a:endParaRPr sz="1400">
              <a:latin typeface="Century Gothic"/>
              <a:cs typeface="Century Gothic"/>
            </a:endParaRPr>
          </a:p>
        </p:txBody>
      </p:sp>
      <p:sp>
        <p:nvSpPr>
          <p:cNvPr id="4" name="object 4"/>
          <p:cNvSpPr txBox="1"/>
          <p:nvPr/>
        </p:nvSpPr>
        <p:spPr>
          <a:xfrm>
            <a:off x="696087" y="1169669"/>
            <a:ext cx="5300345" cy="1676400"/>
          </a:xfrm>
          <a:prstGeom prst="rect">
            <a:avLst/>
          </a:prstGeom>
          <a:ln w="19050">
            <a:solidFill>
              <a:srgbClr val="00A3D5"/>
            </a:solidFill>
          </a:ln>
        </p:spPr>
        <p:txBody>
          <a:bodyPr vert="horz" wrap="square" lIns="0" tIns="36195" rIns="0" bIns="0" rtlCol="0">
            <a:spAutoFit/>
          </a:bodyPr>
          <a:lstStyle/>
          <a:p>
            <a:pPr marL="81280">
              <a:lnSpc>
                <a:spcPct val="100000"/>
              </a:lnSpc>
              <a:spcBef>
                <a:spcPts val="285"/>
              </a:spcBef>
            </a:pPr>
            <a:r>
              <a:rPr sz="1300" dirty="0">
                <a:solidFill>
                  <a:srgbClr val="00A3D5"/>
                </a:solidFill>
                <a:latin typeface="Century Gothic"/>
                <a:cs typeface="Century Gothic"/>
              </a:rPr>
              <a:t>+</a:t>
            </a:r>
            <a:r>
              <a:rPr sz="1300" dirty="0">
                <a:solidFill>
                  <a:srgbClr val="00334B"/>
                </a:solidFill>
                <a:latin typeface="Century Gothic"/>
                <a:cs typeface="Century Gothic"/>
              </a:rPr>
              <a:t>These</a:t>
            </a:r>
            <a:r>
              <a:rPr sz="1300" spc="35" dirty="0">
                <a:solidFill>
                  <a:srgbClr val="00334B"/>
                </a:solidFill>
                <a:latin typeface="Century Gothic"/>
                <a:cs typeface="Century Gothic"/>
              </a:rPr>
              <a:t> </a:t>
            </a:r>
            <a:r>
              <a:rPr sz="1300" dirty="0">
                <a:solidFill>
                  <a:srgbClr val="00334B"/>
                </a:solidFill>
                <a:latin typeface="Century Gothic"/>
                <a:cs typeface="Century Gothic"/>
              </a:rPr>
              <a:t>companies</a:t>
            </a:r>
            <a:r>
              <a:rPr sz="1300" spc="25" dirty="0">
                <a:solidFill>
                  <a:srgbClr val="00334B"/>
                </a:solidFill>
                <a:latin typeface="Century Gothic"/>
                <a:cs typeface="Century Gothic"/>
              </a:rPr>
              <a:t> </a:t>
            </a:r>
            <a:r>
              <a:rPr sz="1300" dirty="0">
                <a:solidFill>
                  <a:srgbClr val="00334B"/>
                </a:solidFill>
                <a:latin typeface="Century Gothic"/>
                <a:cs typeface="Century Gothic"/>
              </a:rPr>
              <a:t>are</a:t>
            </a:r>
            <a:r>
              <a:rPr sz="1300" spc="15" dirty="0">
                <a:solidFill>
                  <a:srgbClr val="00334B"/>
                </a:solidFill>
                <a:latin typeface="Century Gothic"/>
                <a:cs typeface="Century Gothic"/>
              </a:rPr>
              <a:t> </a:t>
            </a:r>
            <a:r>
              <a:rPr sz="1300" dirty="0">
                <a:solidFill>
                  <a:srgbClr val="00334B"/>
                </a:solidFill>
                <a:latin typeface="Century Gothic"/>
                <a:cs typeface="Century Gothic"/>
              </a:rPr>
              <a:t>focused</a:t>
            </a:r>
            <a:r>
              <a:rPr sz="1300" spc="30" dirty="0">
                <a:solidFill>
                  <a:srgbClr val="00334B"/>
                </a:solidFill>
                <a:latin typeface="Century Gothic"/>
                <a:cs typeface="Century Gothic"/>
              </a:rPr>
              <a:t> </a:t>
            </a:r>
            <a:r>
              <a:rPr sz="1300" dirty="0">
                <a:solidFill>
                  <a:srgbClr val="00334B"/>
                </a:solidFill>
                <a:latin typeface="Century Gothic"/>
                <a:cs typeface="Century Gothic"/>
              </a:rPr>
              <a:t>on</a:t>
            </a:r>
            <a:r>
              <a:rPr sz="1300" spc="15" dirty="0">
                <a:solidFill>
                  <a:srgbClr val="00334B"/>
                </a:solidFill>
                <a:latin typeface="Century Gothic"/>
                <a:cs typeface="Century Gothic"/>
              </a:rPr>
              <a:t> </a:t>
            </a:r>
            <a:r>
              <a:rPr sz="1300" b="1" spc="145" dirty="0">
                <a:solidFill>
                  <a:srgbClr val="00334B"/>
                </a:solidFill>
                <a:latin typeface="Calibri"/>
                <a:cs typeface="Calibri"/>
              </a:rPr>
              <a:t>business</a:t>
            </a:r>
            <a:r>
              <a:rPr sz="1300" b="1" spc="135" dirty="0">
                <a:solidFill>
                  <a:srgbClr val="00334B"/>
                </a:solidFill>
                <a:latin typeface="Calibri"/>
                <a:cs typeface="Calibri"/>
              </a:rPr>
              <a:t> </a:t>
            </a:r>
            <a:r>
              <a:rPr sz="1300" b="1" spc="140" dirty="0">
                <a:solidFill>
                  <a:srgbClr val="00334B"/>
                </a:solidFill>
                <a:latin typeface="Calibri"/>
                <a:cs typeface="Calibri"/>
              </a:rPr>
              <a:t>as</a:t>
            </a:r>
            <a:r>
              <a:rPr sz="1300" b="1" spc="105" dirty="0">
                <a:solidFill>
                  <a:srgbClr val="00334B"/>
                </a:solidFill>
                <a:latin typeface="Calibri"/>
                <a:cs typeface="Calibri"/>
              </a:rPr>
              <a:t> </a:t>
            </a:r>
            <a:r>
              <a:rPr sz="1300" b="1" spc="120" dirty="0">
                <a:solidFill>
                  <a:srgbClr val="00334B"/>
                </a:solidFill>
                <a:latin typeface="Calibri"/>
                <a:cs typeface="Calibri"/>
              </a:rPr>
              <a:t>usual</a:t>
            </a:r>
            <a:endParaRPr sz="1300">
              <a:latin typeface="Calibri"/>
              <a:cs typeface="Calibri"/>
            </a:endParaRPr>
          </a:p>
          <a:p>
            <a:pPr marL="81280">
              <a:lnSpc>
                <a:spcPct val="100000"/>
              </a:lnSpc>
            </a:pPr>
            <a:r>
              <a:rPr sz="1300" dirty="0">
                <a:solidFill>
                  <a:srgbClr val="00A3D5"/>
                </a:solidFill>
                <a:latin typeface="Century Gothic"/>
                <a:cs typeface="Century Gothic"/>
              </a:rPr>
              <a:t>+</a:t>
            </a:r>
            <a:r>
              <a:rPr sz="1300" dirty="0">
                <a:solidFill>
                  <a:srgbClr val="00334B"/>
                </a:solidFill>
                <a:latin typeface="Century Gothic"/>
                <a:cs typeface="Century Gothic"/>
              </a:rPr>
              <a:t>They may</a:t>
            </a:r>
            <a:r>
              <a:rPr sz="1300" spc="-5" dirty="0">
                <a:solidFill>
                  <a:srgbClr val="00334B"/>
                </a:solidFill>
                <a:latin typeface="Century Gothic"/>
                <a:cs typeface="Century Gothic"/>
              </a:rPr>
              <a:t> </a:t>
            </a:r>
            <a:r>
              <a:rPr sz="1300" spc="-25" dirty="0">
                <a:solidFill>
                  <a:srgbClr val="00334B"/>
                </a:solidFill>
                <a:latin typeface="Century Gothic"/>
                <a:cs typeface="Century Gothic"/>
              </a:rPr>
              <a:t>have</a:t>
            </a:r>
            <a:r>
              <a:rPr sz="1300" spc="5" dirty="0">
                <a:solidFill>
                  <a:srgbClr val="00334B"/>
                </a:solidFill>
                <a:latin typeface="Century Gothic"/>
                <a:cs typeface="Century Gothic"/>
              </a:rPr>
              <a:t> </a:t>
            </a:r>
            <a:r>
              <a:rPr sz="1300" spc="-130" dirty="0">
                <a:solidFill>
                  <a:srgbClr val="00334B"/>
                </a:solidFill>
                <a:latin typeface="Century Gothic"/>
                <a:cs typeface="Century Gothic"/>
              </a:rPr>
              <a:t>a</a:t>
            </a:r>
            <a:r>
              <a:rPr sz="1300" spc="-10" dirty="0">
                <a:solidFill>
                  <a:srgbClr val="00334B"/>
                </a:solidFill>
                <a:latin typeface="Century Gothic"/>
                <a:cs typeface="Century Gothic"/>
              </a:rPr>
              <a:t> </a:t>
            </a:r>
            <a:r>
              <a:rPr sz="1300" b="1" spc="155" dirty="0">
                <a:solidFill>
                  <a:srgbClr val="00334B"/>
                </a:solidFill>
                <a:latin typeface="Calibri"/>
                <a:cs typeface="Calibri"/>
              </a:rPr>
              <a:t>niche</a:t>
            </a:r>
            <a:r>
              <a:rPr sz="1300" b="1" spc="110" dirty="0">
                <a:solidFill>
                  <a:srgbClr val="00334B"/>
                </a:solidFill>
                <a:latin typeface="Calibri"/>
                <a:cs typeface="Calibri"/>
              </a:rPr>
              <a:t> </a:t>
            </a:r>
            <a:r>
              <a:rPr sz="1300" b="1" spc="160" dirty="0">
                <a:solidFill>
                  <a:srgbClr val="00334B"/>
                </a:solidFill>
                <a:latin typeface="Calibri"/>
                <a:cs typeface="Calibri"/>
              </a:rPr>
              <a:t>market</a:t>
            </a:r>
            <a:r>
              <a:rPr sz="1300" b="1" spc="90" dirty="0">
                <a:solidFill>
                  <a:srgbClr val="00334B"/>
                </a:solidFill>
                <a:latin typeface="Calibri"/>
                <a:cs typeface="Calibri"/>
              </a:rPr>
              <a:t> </a:t>
            </a:r>
            <a:r>
              <a:rPr sz="1300" spc="75" dirty="0">
                <a:solidFill>
                  <a:srgbClr val="00334B"/>
                </a:solidFill>
                <a:latin typeface="Century Gothic"/>
                <a:cs typeface="Century Gothic"/>
              </a:rPr>
              <a:t>right</a:t>
            </a:r>
            <a:r>
              <a:rPr sz="1300" spc="10" dirty="0">
                <a:solidFill>
                  <a:srgbClr val="00334B"/>
                </a:solidFill>
                <a:latin typeface="Century Gothic"/>
                <a:cs typeface="Century Gothic"/>
              </a:rPr>
              <a:t> </a:t>
            </a:r>
            <a:r>
              <a:rPr sz="1300" dirty="0">
                <a:solidFill>
                  <a:srgbClr val="00334B"/>
                </a:solidFill>
                <a:latin typeface="Century Gothic"/>
                <a:cs typeface="Century Gothic"/>
              </a:rPr>
              <a:t>now,</a:t>
            </a:r>
            <a:r>
              <a:rPr sz="1300" spc="-5" dirty="0">
                <a:solidFill>
                  <a:srgbClr val="00334B"/>
                </a:solidFill>
                <a:latin typeface="Century Gothic"/>
                <a:cs typeface="Century Gothic"/>
              </a:rPr>
              <a:t> </a:t>
            </a:r>
            <a:r>
              <a:rPr sz="1300" dirty="0">
                <a:solidFill>
                  <a:srgbClr val="00334B"/>
                </a:solidFill>
                <a:latin typeface="Century Gothic"/>
                <a:cs typeface="Century Gothic"/>
              </a:rPr>
              <a:t>but</a:t>
            </a:r>
            <a:r>
              <a:rPr sz="1300" spc="10" dirty="0">
                <a:solidFill>
                  <a:srgbClr val="00334B"/>
                </a:solidFill>
                <a:latin typeface="Century Gothic"/>
                <a:cs typeface="Century Gothic"/>
              </a:rPr>
              <a:t> </a:t>
            </a:r>
            <a:r>
              <a:rPr sz="1300" spc="-25" dirty="0">
                <a:solidFill>
                  <a:srgbClr val="00334B"/>
                </a:solidFill>
                <a:latin typeface="Century Gothic"/>
                <a:cs typeface="Century Gothic"/>
              </a:rPr>
              <a:t>have</a:t>
            </a:r>
            <a:r>
              <a:rPr sz="1300" dirty="0">
                <a:solidFill>
                  <a:srgbClr val="00334B"/>
                </a:solidFill>
                <a:latin typeface="Century Gothic"/>
                <a:cs typeface="Century Gothic"/>
              </a:rPr>
              <a:t> no</a:t>
            </a:r>
            <a:r>
              <a:rPr sz="1300" spc="5" dirty="0">
                <a:solidFill>
                  <a:srgbClr val="00334B"/>
                </a:solidFill>
                <a:latin typeface="Century Gothic"/>
                <a:cs typeface="Century Gothic"/>
              </a:rPr>
              <a:t> </a:t>
            </a:r>
            <a:r>
              <a:rPr sz="1300" spc="-10" dirty="0">
                <a:solidFill>
                  <a:srgbClr val="00334B"/>
                </a:solidFill>
                <a:latin typeface="Century Gothic"/>
                <a:cs typeface="Century Gothic"/>
              </a:rPr>
              <a:t>plans</a:t>
            </a:r>
            <a:endParaRPr sz="1300">
              <a:latin typeface="Century Gothic"/>
              <a:cs typeface="Century Gothic"/>
            </a:endParaRPr>
          </a:p>
          <a:p>
            <a:pPr marL="177165">
              <a:lnSpc>
                <a:spcPct val="100000"/>
              </a:lnSpc>
              <a:spcBef>
                <a:spcPts val="5"/>
              </a:spcBef>
            </a:pPr>
            <a:r>
              <a:rPr sz="1300" dirty="0">
                <a:solidFill>
                  <a:srgbClr val="00334B"/>
                </a:solidFill>
                <a:latin typeface="Century Gothic"/>
                <a:cs typeface="Century Gothic"/>
              </a:rPr>
              <a:t>to</a:t>
            </a:r>
            <a:r>
              <a:rPr sz="1300" spc="60" dirty="0">
                <a:solidFill>
                  <a:srgbClr val="00334B"/>
                </a:solidFill>
                <a:latin typeface="Century Gothic"/>
                <a:cs typeface="Century Gothic"/>
              </a:rPr>
              <a:t> </a:t>
            </a:r>
            <a:r>
              <a:rPr sz="1300" dirty="0">
                <a:solidFill>
                  <a:srgbClr val="00334B"/>
                </a:solidFill>
                <a:latin typeface="Century Gothic"/>
                <a:cs typeface="Century Gothic"/>
              </a:rPr>
              <a:t>modernize</a:t>
            </a:r>
            <a:r>
              <a:rPr sz="1300" spc="80" dirty="0">
                <a:solidFill>
                  <a:srgbClr val="00334B"/>
                </a:solidFill>
                <a:latin typeface="Century Gothic"/>
                <a:cs typeface="Century Gothic"/>
              </a:rPr>
              <a:t> </a:t>
            </a:r>
            <a:r>
              <a:rPr sz="1300" dirty="0">
                <a:solidFill>
                  <a:srgbClr val="00334B"/>
                </a:solidFill>
                <a:latin typeface="Century Gothic"/>
                <a:cs typeface="Century Gothic"/>
              </a:rPr>
              <a:t>or</a:t>
            </a:r>
            <a:r>
              <a:rPr sz="1300" spc="70" dirty="0">
                <a:solidFill>
                  <a:srgbClr val="00334B"/>
                </a:solidFill>
                <a:latin typeface="Century Gothic"/>
                <a:cs typeface="Century Gothic"/>
              </a:rPr>
              <a:t> </a:t>
            </a:r>
            <a:r>
              <a:rPr sz="1300" dirty="0">
                <a:solidFill>
                  <a:srgbClr val="00334B"/>
                </a:solidFill>
                <a:latin typeface="Century Gothic"/>
                <a:cs typeface="Century Gothic"/>
              </a:rPr>
              <a:t>prepare</a:t>
            </a:r>
            <a:r>
              <a:rPr sz="1300" spc="110" dirty="0">
                <a:solidFill>
                  <a:srgbClr val="00334B"/>
                </a:solidFill>
                <a:latin typeface="Century Gothic"/>
                <a:cs typeface="Century Gothic"/>
              </a:rPr>
              <a:t> </a:t>
            </a:r>
            <a:r>
              <a:rPr sz="1300" dirty="0">
                <a:solidFill>
                  <a:srgbClr val="00334B"/>
                </a:solidFill>
                <a:latin typeface="Century Gothic"/>
                <a:cs typeface="Century Gothic"/>
              </a:rPr>
              <a:t>for</a:t>
            </a:r>
            <a:r>
              <a:rPr sz="1300" spc="55" dirty="0">
                <a:solidFill>
                  <a:srgbClr val="00334B"/>
                </a:solidFill>
                <a:latin typeface="Century Gothic"/>
                <a:cs typeface="Century Gothic"/>
              </a:rPr>
              <a:t> </a:t>
            </a:r>
            <a:r>
              <a:rPr sz="1300" spc="-130" dirty="0">
                <a:solidFill>
                  <a:srgbClr val="00334B"/>
                </a:solidFill>
                <a:latin typeface="Century Gothic"/>
                <a:cs typeface="Century Gothic"/>
              </a:rPr>
              <a:t>a</a:t>
            </a:r>
            <a:r>
              <a:rPr sz="1300" spc="60" dirty="0">
                <a:solidFill>
                  <a:srgbClr val="00334B"/>
                </a:solidFill>
                <a:latin typeface="Century Gothic"/>
                <a:cs typeface="Century Gothic"/>
              </a:rPr>
              <a:t> </a:t>
            </a:r>
            <a:r>
              <a:rPr sz="1300" dirty="0">
                <a:solidFill>
                  <a:srgbClr val="00334B"/>
                </a:solidFill>
                <a:latin typeface="Century Gothic"/>
                <a:cs typeface="Century Gothic"/>
              </a:rPr>
              <a:t>new</a:t>
            </a:r>
            <a:r>
              <a:rPr sz="1300" spc="55" dirty="0">
                <a:solidFill>
                  <a:srgbClr val="00334B"/>
                </a:solidFill>
                <a:latin typeface="Century Gothic"/>
                <a:cs typeface="Century Gothic"/>
              </a:rPr>
              <a:t> industry</a:t>
            </a:r>
            <a:endParaRPr sz="1300">
              <a:latin typeface="Century Gothic"/>
              <a:cs typeface="Century Gothic"/>
            </a:endParaRPr>
          </a:p>
          <a:p>
            <a:pPr marL="177165" marR="252729" indent="-96520">
              <a:lnSpc>
                <a:spcPct val="100000"/>
              </a:lnSpc>
            </a:pPr>
            <a:r>
              <a:rPr sz="1300" dirty="0">
                <a:solidFill>
                  <a:srgbClr val="00A3D5"/>
                </a:solidFill>
                <a:latin typeface="Century Gothic"/>
                <a:cs typeface="Century Gothic"/>
              </a:rPr>
              <a:t>+</a:t>
            </a:r>
            <a:r>
              <a:rPr sz="1300" dirty="0">
                <a:solidFill>
                  <a:srgbClr val="00334B"/>
                </a:solidFill>
                <a:latin typeface="Century Gothic"/>
                <a:cs typeface="Century Gothic"/>
              </a:rPr>
              <a:t>Unaware</a:t>
            </a:r>
            <a:r>
              <a:rPr sz="1300" spc="10" dirty="0">
                <a:solidFill>
                  <a:srgbClr val="00334B"/>
                </a:solidFill>
                <a:latin typeface="Century Gothic"/>
                <a:cs typeface="Century Gothic"/>
              </a:rPr>
              <a:t> </a:t>
            </a:r>
            <a:r>
              <a:rPr sz="1300" dirty="0">
                <a:solidFill>
                  <a:srgbClr val="00334B"/>
                </a:solidFill>
                <a:latin typeface="Century Gothic"/>
                <a:cs typeface="Century Gothic"/>
              </a:rPr>
              <a:t>companies</a:t>
            </a:r>
            <a:r>
              <a:rPr sz="1300" spc="30" dirty="0">
                <a:solidFill>
                  <a:srgbClr val="00334B"/>
                </a:solidFill>
                <a:latin typeface="Century Gothic"/>
                <a:cs typeface="Century Gothic"/>
              </a:rPr>
              <a:t> </a:t>
            </a:r>
            <a:r>
              <a:rPr sz="1300" dirty="0">
                <a:solidFill>
                  <a:srgbClr val="00334B"/>
                </a:solidFill>
                <a:latin typeface="Century Gothic"/>
                <a:cs typeface="Century Gothic"/>
              </a:rPr>
              <a:t>are</a:t>
            </a:r>
            <a:r>
              <a:rPr sz="1300" spc="25" dirty="0">
                <a:solidFill>
                  <a:srgbClr val="00334B"/>
                </a:solidFill>
                <a:latin typeface="Century Gothic"/>
                <a:cs typeface="Century Gothic"/>
              </a:rPr>
              <a:t> </a:t>
            </a:r>
            <a:r>
              <a:rPr sz="1300" dirty="0">
                <a:solidFill>
                  <a:srgbClr val="00334B"/>
                </a:solidFill>
                <a:latin typeface="Century Gothic"/>
                <a:cs typeface="Century Gothic"/>
              </a:rPr>
              <a:t>used</a:t>
            </a:r>
            <a:r>
              <a:rPr sz="1300" spc="35" dirty="0">
                <a:solidFill>
                  <a:srgbClr val="00334B"/>
                </a:solidFill>
                <a:latin typeface="Century Gothic"/>
                <a:cs typeface="Century Gothic"/>
              </a:rPr>
              <a:t> </a:t>
            </a:r>
            <a:r>
              <a:rPr sz="1300" dirty="0">
                <a:solidFill>
                  <a:srgbClr val="00334B"/>
                </a:solidFill>
                <a:latin typeface="Century Gothic"/>
                <a:cs typeface="Century Gothic"/>
              </a:rPr>
              <a:t>to</a:t>
            </a:r>
            <a:r>
              <a:rPr sz="1300" spc="5" dirty="0">
                <a:solidFill>
                  <a:srgbClr val="00334B"/>
                </a:solidFill>
                <a:latin typeface="Century Gothic"/>
                <a:cs typeface="Century Gothic"/>
              </a:rPr>
              <a:t> </a:t>
            </a:r>
            <a:r>
              <a:rPr sz="1300" dirty="0">
                <a:solidFill>
                  <a:srgbClr val="00334B"/>
                </a:solidFill>
                <a:latin typeface="Century Gothic"/>
                <a:cs typeface="Century Gothic"/>
              </a:rPr>
              <a:t>having </a:t>
            </a:r>
            <a:r>
              <a:rPr sz="1300" spc="60" dirty="0">
                <a:solidFill>
                  <a:srgbClr val="00334B"/>
                </a:solidFill>
                <a:latin typeface="Century Gothic"/>
                <a:cs typeface="Century Gothic"/>
              </a:rPr>
              <a:t>their</a:t>
            </a:r>
            <a:r>
              <a:rPr sz="1300" spc="55" dirty="0">
                <a:solidFill>
                  <a:srgbClr val="00334B"/>
                </a:solidFill>
                <a:latin typeface="Century Gothic"/>
                <a:cs typeface="Century Gothic"/>
              </a:rPr>
              <a:t> </a:t>
            </a:r>
            <a:r>
              <a:rPr sz="1300" b="1" spc="135" dirty="0">
                <a:solidFill>
                  <a:srgbClr val="00334B"/>
                </a:solidFill>
                <a:latin typeface="Calibri"/>
                <a:cs typeface="Calibri"/>
              </a:rPr>
              <a:t>finger</a:t>
            </a:r>
            <a:r>
              <a:rPr sz="1300" b="1" spc="114" dirty="0">
                <a:solidFill>
                  <a:srgbClr val="00334B"/>
                </a:solidFill>
                <a:latin typeface="Calibri"/>
                <a:cs typeface="Calibri"/>
              </a:rPr>
              <a:t> </a:t>
            </a:r>
            <a:r>
              <a:rPr sz="1300" b="1" spc="160" dirty="0">
                <a:solidFill>
                  <a:srgbClr val="00334B"/>
                </a:solidFill>
                <a:latin typeface="Calibri"/>
                <a:cs typeface="Calibri"/>
              </a:rPr>
              <a:t>on</a:t>
            </a:r>
            <a:r>
              <a:rPr sz="1300" b="1" spc="110" dirty="0">
                <a:solidFill>
                  <a:srgbClr val="00334B"/>
                </a:solidFill>
                <a:latin typeface="Calibri"/>
                <a:cs typeface="Calibri"/>
              </a:rPr>
              <a:t> </a:t>
            </a:r>
            <a:r>
              <a:rPr sz="1300" b="1" spc="120" dirty="0">
                <a:solidFill>
                  <a:srgbClr val="00334B"/>
                </a:solidFill>
                <a:latin typeface="Calibri"/>
                <a:cs typeface="Calibri"/>
              </a:rPr>
              <a:t>the </a:t>
            </a:r>
            <a:r>
              <a:rPr sz="1300" b="1" spc="140" dirty="0">
                <a:solidFill>
                  <a:srgbClr val="00334B"/>
                </a:solidFill>
                <a:latin typeface="Calibri"/>
                <a:cs typeface="Calibri"/>
              </a:rPr>
              <a:t>pulse</a:t>
            </a:r>
            <a:r>
              <a:rPr sz="1300" b="1" spc="55" dirty="0">
                <a:solidFill>
                  <a:srgbClr val="00334B"/>
                </a:solidFill>
                <a:latin typeface="Calibri"/>
                <a:cs typeface="Calibri"/>
              </a:rPr>
              <a:t> </a:t>
            </a:r>
            <a:r>
              <a:rPr sz="1300" dirty="0">
                <a:solidFill>
                  <a:srgbClr val="00334B"/>
                </a:solidFill>
                <a:latin typeface="Century Gothic"/>
                <a:cs typeface="Century Gothic"/>
              </a:rPr>
              <a:t>of</a:t>
            </a:r>
            <a:r>
              <a:rPr sz="1300" spc="-15" dirty="0">
                <a:solidFill>
                  <a:srgbClr val="00334B"/>
                </a:solidFill>
                <a:latin typeface="Century Gothic"/>
                <a:cs typeface="Century Gothic"/>
              </a:rPr>
              <a:t> </a:t>
            </a:r>
            <a:r>
              <a:rPr sz="1300" spc="60" dirty="0">
                <a:solidFill>
                  <a:srgbClr val="00334B"/>
                </a:solidFill>
                <a:latin typeface="Century Gothic"/>
                <a:cs typeface="Century Gothic"/>
              </a:rPr>
              <a:t>their</a:t>
            </a:r>
            <a:r>
              <a:rPr sz="1300" spc="-20" dirty="0">
                <a:solidFill>
                  <a:srgbClr val="00334B"/>
                </a:solidFill>
                <a:latin typeface="Century Gothic"/>
                <a:cs typeface="Century Gothic"/>
              </a:rPr>
              <a:t> </a:t>
            </a:r>
            <a:r>
              <a:rPr sz="1300" spc="60" dirty="0">
                <a:solidFill>
                  <a:srgbClr val="00334B"/>
                </a:solidFill>
                <a:latin typeface="Century Gothic"/>
                <a:cs typeface="Century Gothic"/>
              </a:rPr>
              <a:t>industry</a:t>
            </a:r>
            <a:endParaRPr sz="1300">
              <a:latin typeface="Century Gothic"/>
              <a:cs typeface="Century Gothic"/>
            </a:endParaRPr>
          </a:p>
        </p:txBody>
      </p:sp>
      <p:sp>
        <p:nvSpPr>
          <p:cNvPr id="5" name="object 5"/>
          <p:cNvSpPr txBox="1">
            <a:spLocks noGrp="1"/>
          </p:cNvSpPr>
          <p:nvPr>
            <p:ph type="title"/>
          </p:nvPr>
        </p:nvSpPr>
        <p:spPr>
          <a:prstGeom prst="rect">
            <a:avLst/>
          </a:prstGeom>
        </p:spPr>
        <p:txBody>
          <a:bodyPr vert="horz" wrap="square" lIns="0" tIns="12700" rIns="0" bIns="0" rtlCol="0">
            <a:spAutoFit/>
          </a:bodyPr>
          <a:lstStyle/>
          <a:p>
            <a:pPr marL="200660">
              <a:lnSpc>
                <a:spcPct val="100000"/>
              </a:lnSpc>
              <a:spcBef>
                <a:spcPts val="100"/>
              </a:spcBef>
            </a:pPr>
            <a:r>
              <a:rPr dirty="0"/>
              <a:t>Unaware</a:t>
            </a:r>
            <a:r>
              <a:rPr spc="215" dirty="0"/>
              <a:t> </a:t>
            </a:r>
            <a:r>
              <a:rPr spc="-10" dirty="0"/>
              <a:t>Companies</a:t>
            </a:r>
          </a:p>
        </p:txBody>
      </p:sp>
      <p:grpSp>
        <p:nvGrpSpPr>
          <p:cNvPr id="6" name="object 6"/>
          <p:cNvGrpSpPr/>
          <p:nvPr/>
        </p:nvGrpSpPr>
        <p:grpSpPr>
          <a:xfrm>
            <a:off x="349377" y="1160144"/>
            <a:ext cx="346710" cy="1695450"/>
            <a:chOff x="349377" y="1160144"/>
            <a:chExt cx="346710" cy="1695450"/>
          </a:xfrm>
        </p:grpSpPr>
        <p:sp>
          <p:nvSpPr>
            <p:cNvPr id="7" name="object 7"/>
            <p:cNvSpPr/>
            <p:nvPr/>
          </p:nvSpPr>
          <p:spPr>
            <a:xfrm>
              <a:off x="358902" y="1169669"/>
              <a:ext cx="327660" cy="1676400"/>
            </a:xfrm>
            <a:custGeom>
              <a:avLst/>
              <a:gdLst/>
              <a:ahLst/>
              <a:cxnLst/>
              <a:rect l="l" t="t" r="r" b="b"/>
              <a:pathLst>
                <a:path w="327659" h="1676400">
                  <a:moveTo>
                    <a:pt x="327660" y="0"/>
                  </a:moveTo>
                  <a:lnTo>
                    <a:pt x="0" y="0"/>
                  </a:lnTo>
                  <a:lnTo>
                    <a:pt x="0" y="1676400"/>
                  </a:lnTo>
                  <a:lnTo>
                    <a:pt x="327660" y="1676400"/>
                  </a:lnTo>
                  <a:lnTo>
                    <a:pt x="327660" y="0"/>
                  </a:lnTo>
                  <a:close/>
                </a:path>
              </a:pathLst>
            </a:custGeom>
            <a:solidFill>
              <a:srgbClr val="00A3D5"/>
            </a:solidFill>
          </p:spPr>
          <p:txBody>
            <a:bodyPr wrap="square" lIns="0" tIns="0" rIns="0" bIns="0" rtlCol="0"/>
            <a:lstStyle/>
            <a:p>
              <a:endParaRPr/>
            </a:p>
          </p:txBody>
        </p:sp>
        <p:sp>
          <p:nvSpPr>
            <p:cNvPr id="8" name="object 8"/>
            <p:cNvSpPr/>
            <p:nvPr/>
          </p:nvSpPr>
          <p:spPr>
            <a:xfrm>
              <a:off x="358902" y="1169669"/>
              <a:ext cx="327660" cy="1676400"/>
            </a:xfrm>
            <a:custGeom>
              <a:avLst/>
              <a:gdLst/>
              <a:ahLst/>
              <a:cxnLst/>
              <a:rect l="l" t="t" r="r" b="b"/>
              <a:pathLst>
                <a:path w="327659" h="1676400">
                  <a:moveTo>
                    <a:pt x="0" y="1676400"/>
                  </a:moveTo>
                  <a:lnTo>
                    <a:pt x="327660" y="1676400"/>
                  </a:lnTo>
                  <a:lnTo>
                    <a:pt x="327660" y="0"/>
                  </a:lnTo>
                  <a:lnTo>
                    <a:pt x="0" y="0"/>
                  </a:lnTo>
                  <a:lnTo>
                    <a:pt x="0" y="1676400"/>
                  </a:lnTo>
                  <a:close/>
                </a:path>
              </a:pathLst>
            </a:custGeom>
            <a:ln w="19050">
              <a:solidFill>
                <a:srgbClr val="00A3D5"/>
              </a:solidFill>
            </a:ln>
          </p:spPr>
          <p:txBody>
            <a:bodyPr wrap="square" lIns="0" tIns="0" rIns="0" bIns="0" rtlCol="0"/>
            <a:lstStyle/>
            <a:p>
              <a:endParaRPr/>
            </a:p>
          </p:txBody>
        </p:sp>
      </p:grpSp>
      <p:sp>
        <p:nvSpPr>
          <p:cNvPr id="9" name="object 9"/>
          <p:cNvSpPr txBox="1"/>
          <p:nvPr/>
        </p:nvSpPr>
        <p:spPr>
          <a:xfrm>
            <a:off x="399913" y="1453728"/>
            <a:ext cx="243204" cy="1109980"/>
          </a:xfrm>
          <a:prstGeom prst="rect">
            <a:avLst/>
          </a:prstGeom>
        </p:spPr>
        <p:txBody>
          <a:bodyPr vert="vert270" wrap="square" lIns="0" tIns="7620" rIns="0" bIns="0" rtlCol="0">
            <a:spAutoFit/>
          </a:bodyPr>
          <a:lstStyle/>
          <a:p>
            <a:pPr marL="12700">
              <a:lnSpc>
                <a:spcPct val="100000"/>
              </a:lnSpc>
              <a:spcBef>
                <a:spcPts val="60"/>
              </a:spcBef>
            </a:pPr>
            <a:r>
              <a:rPr sz="1400" b="1" spc="70" dirty="0">
                <a:solidFill>
                  <a:srgbClr val="FFFFFF"/>
                </a:solidFill>
                <a:latin typeface="Century Gothic"/>
                <a:cs typeface="Century Gothic"/>
              </a:rPr>
              <a:t>Description</a:t>
            </a:r>
            <a:endParaRPr sz="1400">
              <a:latin typeface="Century Gothic"/>
              <a:cs typeface="Century Gothic"/>
            </a:endParaRPr>
          </a:p>
        </p:txBody>
      </p:sp>
      <p:sp>
        <p:nvSpPr>
          <p:cNvPr id="10" name="object 10"/>
          <p:cNvSpPr txBox="1"/>
          <p:nvPr/>
        </p:nvSpPr>
        <p:spPr>
          <a:xfrm>
            <a:off x="354329" y="2929508"/>
            <a:ext cx="5637530" cy="247650"/>
          </a:xfrm>
          <a:prstGeom prst="rect">
            <a:avLst/>
          </a:prstGeom>
          <a:solidFill>
            <a:srgbClr val="00A3D5"/>
          </a:solidFill>
        </p:spPr>
        <p:txBody>
          <a:bodyPr vert="horz" wrap="square" lIns="0" tIns="12700" rIns="0" bIns="0" rtlCol="0">
            <a:spAutoFit/>
          </a:bodyPr>
          <a:lstStyle/>
          <a:p>
            <a:pPr algn="ctr">
              <a:lnSpc>
                <a:spcPct val="100000"/>
              </a:lnSpc>
              <a:spcBef>
                <a:spcPts val="100"/>
              </a:spcBef>
            </a:pPr>
            <a:r>
              <a:rPr sz="1400" b="1" spc="190" dirty="0">
                <a:solidFill>
                  <a:srgbClr val="FFFFFF"/>
                </a:solidFill>
                <a:latin typeface="Calibri"/>
                <a:cs typeface="Calibri"/>
              </a:rPr>
              <a:t>Company’s</a:t>
            </a:r>
            <a:r>
              <a:rPr sz="1400" b="1" spc="45" dirty="0">
                <a:solidFill>
                  <a:srgbClr val="FFFFFF"/>
                </a:solidFill>
                <a:latin typeface="Calibri"/>
                <a:cs typeface="Calibri"/>
              </a:rPr>
              <a:t> </a:t>
            </a:r>
            <a:r>
              <a:rPr sz="1400" b="1" spc="165" dirty="0">
                <a:solidFill>
                  <a:srgbClr val="FFFFFF"/>
                </a:solidFill>
                <a:latin typeface="Calibri"/>
                <a:cs typeface="Calibri"/>
              </a:rPr>
              <a:t>Perception</a:t>
            </a:r>
            <a:endParaRPr sz="1400">
              <a:latin typeface="Calibri"/>
              <a:cs typeface="Calibri"/>
            </a:endParaRPr>
          </a:p>
        </p:txBody>
      </p:sp>
      <p:sp>
        <p:nvSpPr>
          <p:cNvPr id="11" name="object 11"/>
          <p:cNvSpPr txBox="1"/>
          <p:nvPr/>
        </p:nvSpPr>
        <p:spPr>
          <a:xfrm>
            <a:off x="354329" y="3186302"/>
            <a:ext cx="5637530" cy="2740025"/>
          </a:xfrm>
          <a:prstGeom prst="rect">
            <a:avLst/>
          </a:prstGeom>
          <a:ln w="19050">
            <a:solidFill>
              <a:srgbClr val="00A3D5"/>
            </a:solidFill>
          </a:ln>
        </p:spPr>
        <p:txBody>
          <a:bodyPr vert="horz" wrap="square" lIns="0" tIns="89535" rIns="0" bIns="0" rtlCol="0">
            <a:spAutoFit/>
          </a:bodyPr>
          <a:lstStyle/>
          <a:p>
            <a:pPr marL="185420" marR="259079" indent="-96520">
              <a:lnSpc>
                <a:spcPct val="100000"/>
              </a:lnSpc>
              <a:spcBef>
                <a:spcPts val="705"/>
              </a:spcBef>
            </a:pPr>
            <a:r>
              <a:rPr sz="1300" dirty="0">
                <a:solidFill>
                  <a:srgbClr val="00A3D5"/>
                </a:solidFill>
                <a:latin typeface="Century Gothic"/>
                <a:cs typeface="Century Gothic"/>
              </a:rPr>
              <a:t>+</a:t>
            </a:r>
            <a:r>
              <a:rPr sz="1300" dirty="0">
                <a:solidFill>
                  <a:srgbClr val="00334B"/>
                </a:solidFill>
                <a:latin typeface="Century Gothic"/>
                <a:cs typeface="Century Gothic"/>
              </a:rPr>
              <a:t>These</a:t>
            </a:r>
            <a:r>
              <a:rPr sz="1300" spc="55" dirty="0">
                <a:solidFill>
                  <a:srgbClr val="00334B"/>
                </a:solidFill>
                <a:latin typeface="Century Gothic"/>
                <a:cs typeface="Century Gothic"/>
              </a:rPr>
              <a:t> </a:t>
            </a:r>
            <a:r>
              <a:rPr sz="1300" dirty="0">
                <a:solidFill>
                  <a:srgbClr val="00334B"/>
                </a:solidFill>
                <a:latin typeface="Century Gothic"/>
                <a:cs typeface="Century Gothic"/>
              </a:rPr>
              <a:t>companies</a:t>
            </a:r>
            <a:r>
              <a:rPr sz="1300" spc="55" dirty="0">
                <a:solidFill>
                  <a:srgbClr val="00334B"/>
                </a:solidFill>
                <a:latin typeface="Century Gothic"/>
                <a:cs typeface="Century Gothic"/>
              </a:rPr>
              <a:t> </a:t>
            </a:r>
            <a:r>
              <a:rPr sz="1300" b="1" spc="190" dirty="0">
                <a:solidFill>
                  <a:srgbClr val="00334B"/>
                </a:solidFill>
                <a:latin typeface="Calibri"/>
                <a:cs typeface="Calibri"/>
              </a:rPr>
              <a:t>may</a:t>
            </a:r>
            <a:r>
              <a:rPr sz="1300" b="1" spc="130" dirty="0">
                <a:solidFill>
                  <a:srgbClr val="00334B"/>
                </a:solidFill>
                <a:latin typeface="Calibri"/>
                <a:cs typeface="Calibri"/>
              </a:rPr>
              <a:t> </a:t>
            </a:r>
            <a:r>
              <a:rPr sz="1300" b="1" spc="165" dirty="0">
                <a:solidFill>
                  <a:srgbClr val="00334B"/>
                </a:solidFill>
                <a:latin typeface="Calibri"/>
                <a:cs typeface="Calibri"/>
              </a:rPr>
              <a:t>be</a:t>
            </a:r>
            <a:r>
              <a:rPr sz="1300" b="1" spc="135" dirty="0">
                <a:solidFill>
                  <a:srgbClr val="00334B"/>
                </a:solidFill>
                <a:latin typeface="Calibri"/>
                <a:cs typeface="Calibri"/>
              </a:rPr>
              <a:t> </a:t>
            </a:r>
            <a:r>
              <a:rPr sz="1300" b="1" spc="145" dirty="0">
                <a:solidFill>
                  <a:srgbClr val="00334B"/>
                </a:solidFill>
                <a:latin typeface="Calibri"/>
                <a:cs typeface="Calibri"/>
              </a:rPr>
              <a:t>aware</a:t>
            </a:r>
            <a:r>
              <a:rPr sz="1300" b="1" spc="155" dirty="0">
                <a:solidFill>
                  <a:srgbClr val="00334B"/>
                </a:solidFill>
                <a:latin typeface="Calibri"/>
                <a:cs typeface="Calibri"/>
              </a:rPr>
              <a:t> </a:t>
            </a:r>
            <a:r>
              <a:rPr sz="1300" dirty="0">
                <a:solidFill>
                  <a:srgbClr val="00334B"/>
                </a:solidFill>
                <a:latin typeface="Century Gothic"/>
                <a:cs typeface="Century Gothic"/>
              </a:rPr>
              <a:t>that</a:t>
            </a:r>
            <a:r>
              <a:rPr sz="1300" spc="20" dirty="0">
                <a:solidFill>
                  <a:srgbClr val="00334B"/>
                </a:solidFill>
                <a:latin typeface="Century Gothic"/>
                <a:cs typeface="Century Gothic"/>
              </a:rPr>
              <a:t> </a:t>
            </a:r>
            <a:r>
              <a:rPr sz="1300" spc="50" dirty="0">
                <a:solidFill>
                  <a:srgbClr val="00334B"/>
                </a:solidFill>
                <a:latin typeface="Century Gothic"/>
                <a:cs typeface="Century Gothic"/>
              </a:rPr>
              <a:t>something</a:t>
            </a:r>
            <a:r>
              <a:rPr sz="1300" spc="25" dirty="0">
                <a:solidFill>
                  <a:srgbClr val="00334B"/>
                </a:solidFill>
                <a:latin typeface="Century Gothic"/>
                <a:cs typeface="Century Gothic"/>
              </a:rPr>
              <a:t> </a:t>
            </a:r>
            <a:r>
              <a:rPr sz="1300" spc="105" dirty="0">
                <a:solidFill>
                  <a:srgbClr val="00334B"/>
                </a:solidFill>
                <a:latin typeface="Century Gothic"/>
                <a:cs typeface="Century Gothic"/>
              </a:rPr>
              <a:t>is</a:t>
            </a:r>
            <a:r>
              <a:rPr sz="1300" spc="35" dirty="0">
                <a:solidFill>
                  <a:srgbClr val="00334B"/>
                </a:solidFill>
                <a:latin typeface="Century Gothic"/>
                <a:cs typeface="Century Gothic"/>
              </a:rPr>
              <a:t> </a:t>
            </a:r>
            <a:r>
              <a:rPr sz="1300" spc="-10" dirty="0">
                <a:solidFill>
                  <a:srgbClr val="00334B"/>
                </a:solidFill>
                <a:latin typeface="Century Gothic"/>
                <a:cs typeface="Century Gothic"/>
              </a:rPr>
              <a:t>happening, </a:t>
            </a:r>
            <a:r>
              <a:rPr sz="1300" dirty="0">
                <a:solidFill>
                  <a:srgbClr val="00334B"/>
                </a:solidFill>
                <a:latin typeface="Century Gothic"/>
                <a:cs typeface="Century Gothic"/>
              </a:rPr>
              <a:t>but</a:t>
            </a:r>
            <a:r>
              <a:rPr sz="1300" spc="10" dirty="0">
                <a:solidFill>
                  <a:srgbClr val="00334B"/>
                </a:solidFill>
                <a:latin typeface="Century Gothic"/>
                <a:cs typeface="Century Gothic"/>
              </a:rPr>
              <a:t> </a:t>
            </a:r>
            <a:r>
              <a:rPr sz="1300" dirty="0">
                <a:solidFill>
                  <a:srgbClr val="00334B"/>
                </a:solidFill>
                <a:latin typeface="Century Gothic"/>
                <a:cs typeface="Century Gothic"/>
              </a:rPr>
              <a:t>they</a:t>
            </a:r>
            <a:r>
              <a:rPr sz="1300" spc="-15" dirty="0">
                <a:solidFill>
                  <a:srgbClr val="00334B"/>
                </a:solidFill>
                <a:latin typeface="Century Gothic"/>
                <a:cs typeface="Century Gothic"/>
              </a:rPr>
              <a:t> </a:t>
            </a:r>
            <a:r>
              <a:rPr sz="1300" dirty="0">
                <a:solidFill>
                  <a:srgbClr val="00334B"/>
                </a:solidFill>
                <a:latin typeface="Century Gothic"/>
                <a:cs typeface="Century Gothic"/>
              </a:rPr>
              <a:t>don’t</a:t>
            </a:r>
            <a:r>
              <a:rPr sz="1300" spc="10" dirty="0">
                <a:solidFill>
                  <a:srgbClr val="00334B"/>
                </a:solidFill>
                <a:latin typeface="Century Gothic"/>
                <a:cs typeface="Century Gothic"/>
              </a:rPr>
              <a:t> </a:t>
            </a:r>
            <a:r>
              <a:rPr sz="1300" spc="85" dirty="0">
                <a:solidFill>
                  <a:srgbClr val="00334B"/>
                </a:solidFill>
                <a:latin typeface="Century Gothic"/>
                <a:cs typeface="Century Gothic"/>
              </a:rPr>
              <a:t>think</a:t>
            </a:r>
            <a:r>
              <a:rPr sz="1300" spc="-5" dirty="0">
                <a:solidFill>
                  <a:srgbClr val="00334B"/>
                </a:solidFill>
                <a:latin typeface="Century Gothic"/>
                <a:cs typeface="Century Gothic"/>
              </a:rPr>
              <a:t> </a:t>
            </a:r>
            <a:r>
              <a:rPr sz="1300" dirty="0">
                <a:solidFill>
                  <a:srgbClr val="00334B"/>
                </a:solidFill>
                <a:latin typeface="Century Gothic"/>
                <a:cs typeface="Century Gothic"/>
              </a:rPr>
              <a:t>they </a:t>
            </a:r>
            <a:r>
              <a:rPr sz="1300" spc="-60" dirty="0">
                <a:solidFill>
                  <a:srgbClr val="00334B"/>
                </a:solidFill>
                <a:latin typeface="Century Gothic"/>
                <a:cs typeface="Century Gothic"/>
              </a:rPr>
              <a:t>can</a:t>
            </a:r>
            <a:r>
              <a:rPr sz="1300" spc="-10" dirty="0">
                <a:solidFill>
                  <a:srgbClr val="00334B"/>
                </a:solidFill>
                <a:latin typeface="Century Gothic"/>
                <a:cs typeface="Century Gothic"/>
              </a:rPr>
              <a:t> be</a:t>
            </a:r>
            <a:r>
              <a:rPr sz="1300" spc="10" dirty="0">
                <a:solidFill>
                  <a:srgbClr val="00334B"/>
                </a:solidFill>
                <a:latin typeface="Century Gothic"/>
                <a:cs typeface="Century Gothic"/>
              </a:rPr>
              <a:t> </a:t>
            </a:r>
            <a:r>
              <a:rPr sz="1300" spc="-130" dirty="0">
                <a:solidFill>
                  <a:srgbClr val="00334B"/>
                </a:solidFill>
                <a:latin typeface="Century Gothic"/>
                <a:cs typeface="Century Gothic"/>
              </a:rPr>
              <a:t>a</a:t>
            </a:r>
            <a:r>
              <a:rPr sz="1300" dirty="0">
                <a:solidFill>
                  <a:srgbClr val="00334B"/>
                </a:solidFill>
                <a:latin typeface="Century Gothic"/>
                <a:cs typeface="Century Gothic"/>
              </a:rPr>
              <a:t> part of</a:t>
            </a:r>
            <a:r>
              <a:rPr sz="1300" spc="-10" dirty="0">
                <a:solidFill>
                  <a:srgbClr val="00334B"/>
                </a:solidFill>
                <a:latin typeface="Century Gothic"/>
                <a:cs typeface="Century Gothic"/>
              </a:rPr>
              <a:t> </a:t>
            </a:r>
            <a:r>
              <a:rPr sz="1300" spc="80" dirty="0">
                <a:solidFill>
                  <a:srgbClr val="00334B"/>
                </a:solidFill>
                <a:latin typeface="Century Gothic"/>
                <a:cs typeface="Century Gothic"/>
              </a:rPr>
              <a:t>it</a:t>
            </a:r>
            <a:r>
              <a:rPr sz="1300" dirty="0">
                <a:solidFill>
                  <a:srgbClr val="00334B"/>
                </a:solidFill>
                <a:latin typeface="Century Gothic"/>
                <a:cs typeface="Century Gothic"/>
              </a:rPr>
              <a:t> and</a:t>
            </a:r>
            <a:r>
              <a:rPr sz="1300" spc="15" dirty="0">
                <a:solidFill>
                  <a:srgbClr val="00334B"/>
                </a:solidFill>
                <a:latin typeface="Century Gothic"/>
                <a:cs typeface="Century Gothic"/>
              </a:rPr>
              <a:t> </a:t>
            </a:r>
            <a:r>
              <a:rPr sz="1300" b="1" spc="114" dirty="0">
                <a:solidFill>
                  <a:srgbClr val="00334B"/>
                </a:solidFill>
                <a:latin typeface="Calibri"/>
                <a:cs typeface="Calibri"/>
              </a:rPr>
              <a:t>don’t</a:t>
            </a:r>
            <a:r>
              <a:rPr sz="1300" b="1" spc="75" dirty="0">
                <a:solidFill>
                  <a:srgbClr val="00334B"/>
                </a:solidFill>
                <a:latin typeface="Calibri"/>
                <a:cs typeface="Calibri"/>
              </a:rPr>
              <a:t> </a:t>
            </a:r>
            <a:r>
              <a:rPr sz="1300" b="1" spc="155" dirty="0">
                <a:solidFill>
                  <a:srgbClr val="00334B"/>
                </a:solidFill>
                <a:latin typeface="Calibri"/>
                <a:cs typeface="Calibri"/>
              </a:rPr>
              <a:t>want</a:t>
            </a:r>
            <a:r>
              <a:rPr sz="1300" b="1" spc="105" dirty="0">
                <a:solidFill>
                  <a:srgbClr val="00334B"/>
                </a:solidFill>
                <a:latin typeface="Calibri"/>
                <a:cs typeface="Calibri"/>
              </a:rPr>
              <a:t> </a:t>
            </a:r>
            <a:r>
              <a:rPr sz="1300" b="1" spc="90" dirty="0">
                <a:solidFill>
                  <a:srgbClr val="00334B"/>
                </a:solidFill>
                <a:latin typeface="Calibri"/>
                <a:cs typeface="Calibri"/>
              </a:rPr>
              <a:t>to </a:t>
            </a:r>
            <a:r>
              <a:rPr sz="1300" b="1" spc="170" dirty="0">
                <a:solidFill>
                  <a:srgbClr val="00334B"/>
                </a:solidFill>
                <a:latin typeface="Calibri"/>
                <a:cs typeface="Calibri"/>
              </a:rPr>
              <a:t>get</a:t>
            </a:r>
            <a:r>
              <a:rPr sz="1300" b="1" spc="80" dirty="0">
                <a:solidFill>
                  <a:srgbClr val="00334B"/>
                </a:solidFill>
                <a:latin typeface="Calibri"/>
                <a:cs typeface="Calibri"/>
              </a:rPr>
              <a:t> </a:t>
            </a:r>
            <a:r>
              <a:rPr sz="1300" b="1" spc="125" dirty="0">
                <a:solidFill>
                  <a:srgbClr val="00334B"/>
                </a:solidFill>
                <a:latin typeface="Calibri"/>
                <a:cs typeface="Calibri"/>
              </a:rPr>
              <a:t>involved</a:t>
            </a:r>
            <a:r>
              <a:rPr sz="1300" b="1" spc="90" dirty="0">
                <a:solidFill>
                  <a:srgbClr val="00334B"/>
                </a:solidFill>
                <a:latin typeface="Calibri"/>
                <a:cs typeface="Calibri"/>
              </a:rPr>
              <a:t> </a:t>
            </a:r>
            <a:r>
              <a:rPr sz="1300" b="1" spc="120" dirty="0">
                <a:solidFill>
                  <a:srgbClr val="00334B"/>
                </a:solidFill>
                <a:latin typeface="Calibri"/>
                <a:cs typeface="Calibri"/>
              </a:rPr>
              <a:t>in</a:t>
            </a:r>
            <a:r>
              <a:rPr sz="1300" b="1" spc="65" dirty="0">
                <a:solidFill>
                  <a:srgbClr val="00334B"/>
                </a:solidFill>
                <a:latin typeface="Calibri"/>
                <a:cs typeface="Calibri"/>
              </a:rPr>
              <a:t> </a:t>
            </a:r>
            <a:r>
              <a:rPr sz="1300" b="1" spc="100" dirty="0">
                <a:solidFill>
                  <a:srgbClr val="00334B"/>
                </a:solidFill>
                <a:latin typeface="Calibri"/>
                <a:cs typeface="Calibri"/>
              </a:rPr>
              <a:t>electrification</a:t>
            </a:r>
            <a:endParaRPr sz="1300">
              <a:latin typeface="Calibri"/>
              <a:cs typeface="Calibri"/>
            </a:endParaRPr>
          </a:p>
          <a:p>
            <a:pPr marL="89535">
              <a:lnSpc>
                <a:spcPct val="100000"/>
              </a:lnSpc>
              <a:spcBef>
                <a:spcPts val="315"/>
              </a:spcBef>
            </a:pPr>
            <a:r>
              <a:rPr sz="1300" dirty="0">
                <a:solidFill>
                  <a:srgbClr val="00A3D5"/>
                </a:solidFill>
                <a:latin typeface="Century Gothic"/>
                <a:cs typeface="Century Gothic"/>
              </a:rPr>
              <a:t>+</a:t>
            </a:r>
            <a:r>
              <a:rPr sz="1300" dirty="0">
                <a:solidFill>
                  <a:srgbClr val="00334B"/>
                </a:solidFill>
                <a:latin typeface="Century Gothic"/>
                <a:cs typeface="Century Gothic"/>
              </a:rPr>
              <a:t>They</a:t>
            </a:r>
            <a:r>
              <a:rPr sz="1300" spc="40" dirty="0">
                <a:solidFill>
                  <a:srgbClr val="00334B"/>
                </a:solidFill>
                <a:latin typeface="Century Gothic"/>
                <a:cs typeface="Century Gothic"/>
              </a:rPr>
              <a:t> </a:t>
            </a:r>
            <a:r>
              <a:rPr sz="1300" dirty="0">
                <a:solidFill>
                  <a:srgbClr val="00334B"/>
                </a:solidFill>
                <a:latin typeface="Century Gothic"/>
                <a:cs typeface="Century Gothic"/>
              </a:rPr>
              <a:t>are</a:t>
            </a:r>
            <a:r>
              <a:rPr sz="1300" spc="55" dirty="0">
                <a:solidFill>
                  <a:srgbClr val="00334B"/>
                </a:solidFill>
                <a:latin typeface="Century Gothic"/>
                <a:cs typeface="Century Gothic"/>
              </a:rPr>
              <a:t> </a:t>
            </a:r>
            <a:r>
              <a:rPr sz="1300" dirty="0">
                <a:solidFill>
                  <a:srgbClr val="00334B"/>
                </a:solidFill>
                <a:latin typeface="Century Gothic"/>
                <a:cs typeface="Century Gothic"/>
              </a:rPr>
              <a:t>waiting</a:t>
            </a:r>
            <a:r>
              <a:rPr sz="1300" spc="15" dirty="0">
                <a:solidFill>
                  <a:srgbClr val="00334B"/>
                </a:solidFill>
                <a:latin typeface="Century Gothic"/>
                <a:cs typeface="Century Gothic"/>
              </a:rPr>
              <a:t> </a:t>
            </a:r>
            <a:r>
              <a:rPr sz="1300" dirty="0">
                <a:solidFill>
                  <a:srgbClr val="00334B"/>
                </a:solidFill>
                <a:latin typeface="Century Gothic"/>
                <a:cs typeface="Century Gothic"/>
              </a:rPr>
              <a:t>for</a:t>
            </a:r>
            <a:r>
              <a:rPr sz="1300" spc="35" dirty="0">
                <a:solidFill>
                  <a:srgbClr val="00334B"/>
                </a:solidFill>
                <a:latin typeface="Century Gothic"/>
                <a:cs typeface="Century Gothic"/>
              </a:rPr>
              <a:t> </a:t>
            </a:r>
            <a:r>
              <a:rPr sz="1300" spc="75" dirty="0">
                <a:solidFill>
                  <a:srgbClr val="00334B"/>
                </a:solidFill>
                <a:latin typeface="Century Gothic"/>
                <a:cs typeface="Century Gothic"/>
              </a:rPr>
              <a:t>things</a:t>
            </a:r>
            <a:r>
              <a:rPr sz="1300" spc="35" dirty="0">
                <a:solidFill>
                  <a:srgbClr val="00334B"/>
                </a:solidFill>
                <a:latin typeface="Century Gothic"/>
                <a:cs typeface="Century Gothic"/>
              </a:rPr>
              <a:t> </a:t>
            </a:r>
            <a:r>
              <a:rPr sz="1300" dirty="0">
                <a:solidFill>
                  <a:srgbClr val="00334B"/>
                </a:solidFill>
                <a:latin typeface="Century Gothic"/>
                <a:cs typeface="Century Gothic"/>
              </a:rPr>
              <a:t>to</a:t>
            </a:r>
            <a:r>
              <a:rPr sz="1300" spc="35" dirty="0">
                <a:solidFill>
                  <a:srgbClr val="00334B"/>
                </a:solidFill>
                <a:latin typeface="Century Gothic"/>
                <a:cs typeface="Century Gothic"/>
              </a:rPr>
              <a:t> </a:t>
            </a:r>
            <a:r>
              <a:rPr sz="1300" dirty="0">
                <a:solidFill>
                  <a:srgbClr val="00334B"/>
                </a:solidFill>
                <a:latin typeface="Century Gothic"/>
                <a:cs typeface="Century Gothic"/>
              </a:rPr>
              <a:t>get</a:t>
            </a:r>
            <a:r>
              <a:rPr sz="1300" spc="40" dirty="0">
                <a:solidFill>
                  <a:srgbClr val="00334B"/>
                </a:solidFill>
                <a:latin typeface="Century Gothic"/>
                <a:cs typeface="Century Gothic"/>
              </a:rPr>
              <a:t> </a:t>
            </a:r>
            <a:r>
              <a:rPr sz="1300" b="1" spc="185" dirty="0">
                <a:solidFill>
                  <a:srgbClr val="00334B"/>
                </a:solidFill>
                <a:latin typeface="Calibri"/>
                <a:cs typeface="Calibri"/>
              </a:rPr>
              <a:t>back</a:t>
            </a:r>
            <a:r>
              <a:rPr sz="1300" b="1" spc="114" dirty="0">
                <a:solidFill>
                  <a:srgbClr val="00334B"/>
                </a:solidFill>
                <a:latin typeface="Calibri"/>
                <a:cs typeface="Calibri"/>
              </a:rPr>
              <a:t> to</a:t>
            </a:r>
            <a:r>
              <a:rPr sz="1300" b="1" spc="130" dirty="0">
                <a:solidFill>
                  <a:srgbClr val="00334B"/>
                </a:solidFill>
                <a:latin typeface="Calibri"/>
                <a:cs typeface="Calibri"/>
              </a:rPr>
              <a:t> </a:t>
            </a:r>
            <a:r>
              <a:rPr sz="1300" b="1" spc="140" dirty="0">
                <a:solidFill>
                  <a:srgbClr val="00334B"/>
                </a:solidFill>
                <a:latin typeface="Calibri"/>
                <a:cs typeface="Calibri"/>
              </a:rPr>
              <a:t>normal</a:t>
            </a:r>
            <a:endParaRPr sz="1300">
              <a:latin typeface="Calibri"/>
              <a:cs typeface="Calibri"/>
            </a:endParaRPr>
          </a:p>
          <a:p>
            <a:pPr marL="185420" marR="657225" indent="-96520">
              <a:lnSpc>
                <a:spcPct val="100000"/>
              </a:lnSpc>
              <a:spcBef>
                <a:spcPts val="310"/>
              </a:spcBef>
            </a:pPr>
            <a:r>
              <a:rPr sz="1300" dirty="0">
                <a:solidFill>
                  <a:srgbClr val="00A3D5"/>
                </a:solidFill>
                <a:latin typeface="Century Gothic"/>
                <a:cs typeface="Century Gothic"/>
              </a:rPr>
              <a:t>+</a:t>
            </a:r>
            <a:r>
              <a:rPr sz="1300" dirty="0">
                <a:solidFill>
                  <a:srgbClr val="00334B"/>
                </a:solidFill>
                <a:latin typeface="Century Gothic"/>
                <a:cs typeface="Century Gothic"/>
              </a:rPr>
              <a:t>They</a:t>
            </a:r>
            <a:r>
              <a:rPr sz="1300" spc="40" dirty="0">
                <a:solidFill>
                  <a:srgbClr val="00334B"/>
                </a:solidFill>
                <a:latin typeface="Century Gothic"/>
                <a:cs typeface="Century Gothic"/>
              </a:rPr>
              <a:t> </a:t>
            </a:r>
            <a:r>
              <a:rPr sz="1300" dirty="0">
                <a:solidFill>
                  <a:srgbClr val="00334B"/>
                </a:solidFill>
                <a:latin typeface="Century Gothic"/>
                <a:cs typeface="Century Gothic"/>
              </a:rPr>
              <a:t>are</a:t>
            </a:r>
            <a:r>
              <a:rPr sz="1300" spc="60" dirty="0">
                <a:solidFill>
                  <a:srgbClr val="00334B"/>
                </a:solidFill>
                <a:latin typeface="Century Gothic"/>
                <a:cs typeface="Century Gothic"/>
              </a:rPr>
              <a:t> </a:t>
            </a:r>
            <a:r>
              <a:rPr sz="1300" b="1" spc="155" dirty="0">
                <a:solidFill>
                  <a:srgbClr val="00334B"/>
                </a:solidFill>
                <a:latin typeface="Calibri"/>
                <a:cs typeface="Calibri"/>
              </a:rPr>
              <a:t>unaware</a:t>
            </a:r>
            <a:r>
              <a:rPr sz="1300" b="1" spc="140" dirty="0">
                <a:solidFill>
                  <a:srgbClr val="00334B"/>
                </a:solidFill>
                <a:latin typeface="Calibri"/>
                <a:cs typeface="Calibri"/>
              </a:rPr>
              <a:t> </a:t>
            </a:r>
            <a:r>
              <a:rPr sz="1300" b="1" spc="95" dirty="0">
                <a:solidFill>
                  <a:srgbClr val="00334B"/>
                </a:solidFill>
                <a:latin typeface="Calibri"/>
                <a:cs typeface="Calibri"/>
              </a:rPr>
              <a:t>of</a:t>
            </a:r>
            <a:r>
              <a:rPr sz="1300" b="1" spc="130" dirty="0">
                <a:solidFill>
                  <a:srgbClr val="00334B"/>
                </a:solidFill>
                <a:latin typeface="Calibri"/>
                <a:cs typeface="Calibri"/>
              </a:rPr>
              <a:t> </a:t>
            </a:r>
            <a:r>
              <a:rPr sz="1300" b="1" spc="125" dirty="0">
                <a:solidFill>
                  <a:srgbClr val="00334B"/>
                </a:solidFill>
                <a:latin typeface="Calibri"/>
                <a:cs typeface="Calibri"/>
              </a:rPr>
              <a:t>opportunities</a:t>
            </a:r>
            <a:r>
              <a:rPr sz="1300" b="1" spc="180" dirty="0">
                <a:solidFill>
                  <a:srgbClr val="00334B"/>
                </a:solidFill>
                <a:latin typeface="Calibri"/>
                <a:cs typeface="Calibri"/>
              </a:rPr>
              <a:t> </a:t>
            </a:r>
            <a:r>
              <a:rPr sz="1300" dirty="0">
                <a:solidFill>
                  <a:srgbClr val="00334B"/>
                </a:solidFill>
                <a:latin typeface="Century Gothic"/>
                <a:cs typeface="Century Gothic"/>
              </a:rPr>
              <a:t>that</a:t>
            </a:r>
            <a:r>
              <a:rPr sz="1300" spc="25" dirty="0">
                <a:solidFill>
                  <a:srgbClr val="00334B"/>
                </a:solidFill>
                <a:latin typeface="Century Gothic"/>
                <a:cs typeface="Century Gothic"/>
              </a:rPr>
              <a:t> </a:t>
            </a:r>
            <a:r>
              <a:rPr sz="1300" dirty="0">
                <a:solidFill>
                  <a:srgbClr val="00334B"/>
                </a:solidFill>
                <a:latin typeface="Century Gothic"/>
                <a:cs typeface="Century Gothic"/>
              </a:rPr>
              <a:t>would</a:t>
            </a:r>
            <a:r>
              <a:rPr sz="1300" spc="40" dirty="0">
                <a:solidFill>
                  <a:srgbClr val="00334B"/>
                </a:solidFill>
                <a:latin typeface="Century Gothic"/>
                <a:cs typeface="Century Gothic"/>
              </a:rPr>
              <a:t> </a:t>
            </a:r>
            <a:r>
              <a:rPr sz="1300" spc="-25" dirty="0">
                <a:solidFill>
                  <a:srgbClr val="00334B"/>
                </a:solidFill>
                <a:latin typeface="Century Gothic"/>
                <a:cs typeface="Century Gothic"/>
              </a:rPr>
              <a:t>be </a:t>
            </a:r>
            <a:r>
              <a:rPr sz="1300" dirty="0">
                <a:solidFill>
                  <a:srgbClr val="00334B"/>
                </a:solidFill>
                <a:latin typeface="Century Gothic"/>
                <a:cs typeface="Century Gothic"/>
              </a:rPr>
              <a:t>complementary</a:t>
            </a:r>
            <a:r>
              <a:rPr sz="1300" spc="5" dirty="0">
                <a:solidFill>
                  <a:srgbClr val="00334B"/>
                </a:solidFill>
                <a:latin typeface="Century Gothic"/>
                <a:cs typeface="Century Gothic"/>
              </a:rPr>
              <a:t> </a:t>
            </a:r>
            <a:r>
              <a:rPr sz="1300" dirty="0">
                <a:solidFill>
                  <a:srgbClr val="00334B"/>
                </a:solidFill>
                <a:latin typeface="Century Gothic"/>
                <a:cs typeface="Century Gothic"/>
              </a:rPr>
              <a:t>to </a:t>
            </a:r>
            <a:r>
              <a:rPr sz="1300" spc="-10" dirty="0">
                <a:solidFill>
                  <a:srgbClr val="00334B"/>
                </a:solidFill>
                <a:latin typeface="Century Gothic"/>
                <a:cs typeface="Century Gothic"/>
              </a:rPr>
              <a:t>core</a:t>
            </a:r>
            <a:r>
              <a:rPr sz="1300" dirty="0">
                <a:solidFill>
                  <a:srgbClr val="00334B"/>
                </a:solidFill>
                <a:latin typeface="Century Gothic"/>
                <a:cs typeface="Century Gothic"/>
              </a:rPr>
              <a:t> </a:t>
            </a:r>
            <a:r>
              <a:rPr sz="1300" spc="70" dirty="0">
                <a:solidFill>
                  <a:srgbClr val="00334B"/>
                </a:solidFill>
                <a:latin typeface="Century Gothic"/>
                <a:cs typeface="Century Gothic"/>
              </a:rPr>
              <a:t>business</a:t>
            </a:r>
            <a:r>
              <a:rPr sz="1300" spc="25" dirty="0">
                <a:solidFill>
                  <a:srgbClr val="00334B"/>
                </a:solidFill>
                <a:latin typeface="Century Gothic"/>
                <a:cs typeface="Century Gothic"/>
              </a:rPr>
              <a:t> </a:t>
            </a:r>
            <a:r>
              <a:rPr sz="1300" dirty="0">
                <a:solidFill>
                  <a:srgbClr val="00334B"/>
                </a:solidFill>
                <a:latin typeface="Century Gothic"/>
                <a:cs typeface="Century Gothic"/>
              </a:rPr>
              <a:t>and</a:t>
            </a:r>
            <a:r>
              <a:rPr sz="1300" spc="5" dirty="0">
                <a:solidFill>
                  <a:srgbClr val="00334B"/>
                </a:solidFill>
                <a:latin typeface="Century Gothic"/>
                <a:cs typeface="Century Gothic"/>
              </a:rPr>
              <a:t> </a:t>
            </a:r>
            <a:r>
              <a:rPr sz="1300" dirty="0">
                <a:solidFill>
                  <a:srgbClr val="00334B"/>
                </a:solidFill>
                <a:latin typeface="Century Gothic"/>
                <a:cs typeface="Century Gothic"/>
              </a:rPr>
              <a:t>easy</a:t>
            </a:r>
            <a:r>
              <a:rPr sz="1300" spc="10" dirty="0">
                <a:solidFill>
                  <a:srgbClr val="00334B"/>
                </a:solidFill>
                <a:latin typeface="Century Gothic"/>
                <a:cs typeface="Century Gothic"/>
              </a:rPr>
              <a:t> </a:t>
            </a:r>
            <a:r>
              <a:rPr sz="1300" dirty="0">
                <a:solidFill>
                  <a:srgbClr val="00334B"/>
                </a:solidFill>
                <a:latin typeface="Century Gothic"/>
                <a:cs typeface="Century Gothic"/>
              </a:rPr>
              <a:t>to</a:t>
            </a:r>
            <a:r>
              <a:rPr sz="1300" spc="-15" dirty="0">
                <a:solidFill>
                  <a:srgbClr val="00334B"/>
                </a:solidFill>
                <a:latin typeface="Century Gothic"/>
                <a:cs typeface="Century Gothic"/>
              </a:rPr>
              <a:t> </a:t>
            </a:r>
            <a:r>
              <a:rPr sz="1300" dirty="0">
                <a:solidFill>
                  <a:srgbClr val="00334B"/>
                </a:solidFill>
                <a:latin typeface="Century Gothic"/>
                <a:cs typeface="Century Gothic"/>
              </a:rPr>
              <a:t>capitalize</a:t>
            </a:r>
            <a:r>
              <a:rPr sz="1300" spc="15" dirty="0">
                <a:solidFill>
                  <a:srgbClr val="00334B"/>
                </a:solidFill>
                <a:latin typeface="Century Gothic"/>
                <a:cs typeface="Century Gothic"/>
              </a:rPr>
              <a:t> </a:t>
            </a:r>
            <a:r>
              <a:rPr sz="1300" spc="-25" dirty="0">
                <a:solidFill>
                  <a:srgbClr val="00334B"/>
                </a:solidFill>
                <a:latin typeface="Century Gothic"/>
                <a:cs typeface="Century Gothic"/>
              </a:rPr>
              <a:t>on</a:t>
            </a:r>
            <a:endParaRPr sz="1300">
              <a:latin typeface="Century Gothic"/>
              <a:cs typeface="Century Gothic"/>
            </a:endParaRPr>
          </a:p>
          <a:p>
            <a:pPr marL="185420" marR="188595" indent="-96520">
              <a:lnSpc>
                <a:spcPct val="100000"/>
              </a:lnSpc>
              <a:spcBef>
                <a:spcPts val="310"/>
              </a:spcBef>
            </a:pPr>
            <a:r>
              <a:rPr sz="1300" dirty="0">
                <a:solidFill>
                  <a:srgbClr val="00A3D5"/>
                </a:solidFill>
                <a:latin typeface="Century Gothic"/>
                <a:cs typeface="Century Gothic"/>
              </a:rPr>
              <a:t>+</a:t>
            </a:r>
            <a:r>
              <a:rPr sz="1300" dirty="0">
                <a:solidFill>
                  <a:srgbClr val="00334B"/>
                </a:solidFill>
                <a:latin typeface="Century Gothic"/>
                <a:cs typeface="Century Gothic"/>
              </a:rPr>
              <a:t>These</a:t>
            </a:r>
            <a:r>
              <a:rPr sz="1300" spc="120" dirty="0">
                <a:solidFill>
                  <a:srgbClr val="00334B"/>
                </a:solidFill>
                <a:latin typeface="Century Gothic"/>
                <a:cs typeface="Century Gothic"/>
              </a:rPr>
              <a:t> </a:t>
            </a:r>
            <a:r>
              <a:rPr sz="1300" dirty="0">
                <a:solidFill>
                  <a:srgbClr val="00334B"/>
                </a:solidFill>
                <a:latin typeface="Century Gothic"/>
                <a:cs typeface="Century Gothic"/>
              </a:rPr>
              <a:t>companies</a:t>
            </a:r>
            <a:r>
              <a:rPr sz="1300" spc="110" dirty="0">
                <a:solidFill>
                  <a:srgbClr val="00334B"/>
                </a:solidFill>
                <a:latin typeface="Century Gothic"/>
                <a:cs typeface="Century Gothic"/>
              </a:rPr>
              <a:t> </a:t>
            </a:r>
            <a:r>
              <a:rPr sz="1300" spc="50" dirty="0">
                <a:solidFill>
                  <a:srgbClr val="00334B"/>
                </a:solidFill>
                <a:latin typeface="Century Gothic"/>
                <a:cs typeface="Century Gothic"/>
              </a:rPr>
              <a:t>likely</a:t>
            </a:r>
            <a:r>
              <a:rPr sz="1300" spc="110" dirty="0">
                <a:solidFill>
                  <a:srgbClr val="00334B"/>
                </a:solidFill>
                <a:latin typeface="Century Gothic"/>
                <a:cs typeface="Century Gothic"/>
              </a:rPr>
              <a:t> </a:t>
            </a:r>
            <a:r>
              <a:rPr sz="1300" dirty="0">
                <a:solidFill>
                  <a:srgbClr val="00334B"/>
                </a:solidFill>
                <a:latin typeface="Century Gothic"/>
                <a:cs typeface="Century Gothic"/>
              </a:rPr>
              <a:t>believe</a:t>
            </a:r>
            <a:r>
              <a:rPr sz="1300" spc="135" dirty="0">
                <a:solidFill>
                  <a:srgbClr val="00334B"/>
                </a:solidFill>
                <a:latin typeface="Century Gothic"/>
                <a:cs typeface="Century Gothic"/>
              </a:rPr>
              <a:t> </a:t>
            </a:r>
            <a:r>
              <a:rPr sz="1300" spc="60" dirty="0">
                <a:solidFill>
                  <a:srgbClr val="00334B"/>
                </a:solidFill>
                <a:latin typeface="Century Gothic"/>
                <a:cs typeface="Century Gothic"/>
              </a:rPr>
              <a:t>their</a:t>
            </a:r>
            <a:r>
              <a:rPr sz="1300" spc="100" dirty="0">
                <a:solidFill>
                  <a:srgbClr val="00334B"/>
                </a:solidFill>
                <a:latin typeface="Century Gothic"/>
                <a:cs typeface="Century Gothic"/>
              </a:rPr>
              <a:t> </a:t>
            </a:r>
            <a:r>
              <a:rPr sz="1300" dirty="0">
                <a:solidFill>
                  <a:srgbClr val="00334B"/>
                </a:solidFill>
                <a:latin typeface="Century Gothic"/>
                <a:cs typeface="Century Gothic"/>
              </a:rPr>
              <a:t>market</a:t>
            </a:r>
            <a:r>
              <a:rPr sz="1300" spc="110" dirty="0">
                <a:solidFill>
                  <a:srgbClr val="00334B"/>
                </a:solidFill>
                <a:latin typeface="Century Gothic"/>
                <a:cs typeface="Century Gothic"/>
              </a:rPr>
              <a:t> </a:t>
            </a:r>
            <a:r>
              <a:rPr sz="1300" dirty="0">
                <a:solidFill>
                  <a:srgbClr val="00334B"/>
                </a:solidFill>
                <a:latin typeface="Century Gothic"/>
                <a:cs typeface="Century Gothic"/>
              </a:rPr>
              <a:t>position</a:t>
            </a:r>
            <a:r>
              <a:rPr sz="1300" spc="110" dirty="0">
                <a:solidFill>
                  <a:srgbClr val="00334B"/>
                </a:solidFill>
                <a:latin typeface="Century Gothic"/>
                <a:cs typeface="Century Gothic"/>
              </a:rPr>
              <a:t> </a:t>
            </a:r>
            <a:r>
              <a:rPr sz="1300" spc="80" dirty="0">
                <a:solidFill>
                  <a:srgbClr val="00334B"/>
                </a:solidFill>
                <a:latin typeface="Century Gothic"/>
                <a:cs typeface="Century Gothic"/>
              </a:rPr>
              <a:t>is </a:t>
            </a:r>
            <a:r>
              <a:rPr sz="1300" dirty="0">
                <a:solidFill>
                  <a:srgbClr val="00334B"/>
                </a:solidFill>
                <a:latin typeface="Century Gothic"/>
                <a:cs typeface="Century Gothic"/>
              </a:rPr>
              <a:t>unchallenged</a:t>
            </a:r>
            <a:r>
              <a:rPr sz="1300" spc="15" dirty="0">
                <a:solidFill>
                  <a:srgbClr val="00334B"/>
                </a:solidFill>
                <a:latin typeface="Century Gothic"/>
                <a:cs typeface="Century Gothic"/>
              </a:rPr>
              <a:t> </a:t>
            </a:r>
            <a:r>
              <a:rPr sz="1300" spc="-20" dirty="0">
                <a:solidFill>
                  <a:srgbClr val="00334B"/>
                </a:solidFill>
                <a:latin typeface="Century Gothic"/>
                <a:cs typeface="Century Gothic"/>
              </a:rPr>
              <a:t>because</a:t>
            </a:r>
            <a:r>
              <a:rPr sz="1300" spc="30" dirty="0">
                <a:solidFill>
                  <a:srgbClr val="00334B"/>
                </a:solidFill>
                <a:latin typeface="Century Gothic"/>
                <a:cs typeface="Century Gothic"/>
              </a:rPr>
              <a:t> </a:t>
            </a:r>
            <a:r>
              <a:rPr sz="1300" dirty="0">
                <a:solidFill>
                  <a:srgbClr val="00334B"/>
                </a:solidFill>
                <a:latin typeface="Century Gothic"/>
                <a:cs typeface="Century Gothic"/>
              </a:rPr>
              <a:t>there</a:t>
            </a:r>
            <a:r>
              <a:rPr sz="1300" spc="5" dirty="0">
                <a:solidFill>
                  <a:srgbClr val="00334B"/>
                </a:solidFill>
                <a:latin typeface="Century Gothic"/>
                <a:cs typeface="Century Gothic"/>
              </a:rPr>
              <a:t> </a:t>
            </a:r>
            <a:r>
              <a:rPr sz="1300" spc="105" dirty="0">
                <a:solidFill>
                  <a:srgbClr val="00334B"/>
                </a:solidFill>
                <a:latin typeface="Century Gothic"/>
                <a:cs typeface="Century Gothic"/>
              </a:rPr>
              <a:t>is</a:t>
            </a:r>
            <a:r>
              <a:rPr sz="1300" spc="10" dirty="0">
                <a:solidFill>
                  <a:srgbClr val="00334B"/>
                </a:solidFill>
                <a:latin typeface="Century Gothic"/>
                <a:cs typeface="Century Gothic"/>
              </a:rPr>
              <a:t> </a:t>
            </a:r>
            <a:r>
              <a:rPr sz="1300" spc="-130" dirty="0">
                <a:solidFill>
                  <a:srgbClr val="00334B"/>
                </a:solidFill>
                <a:latin typeface="Century Gothic"/>
                <a:cs typeface="Century Gothic"/>
              </a:rPr>
              <a:t>a</a:t>
            </a:r>
            <a:r>
              <a:rPr sz="1300" spc="10" dirty="0">
                <a:solidFill>
                  <a:srgbClr val="00334B"/>
                </a:solidFill>
                <a:latin typeface="Century Gothic"/>
                <a:cs typeface="Century Gothic"/>
              </a:rPr>
              <a:t> </a:t>
            </a:r>
            <a:r>
              <a:rPr sz="1300" b="1" spc="170" dirty="0">
                <a:solidFill>
                  <a:srgbClr val="00334B"/>
                </a:solidFill>
                <a:latin typeface="Calibri"/>
                <a:cs typeface="Calibri"/>
              </a:rPr>
              <a:t>high</a:t>
            </a:r>
            <a:r>
              <a:rPr sz="1300" b="1" spc="85" dirty="0">
                <a:solidFill>
                  <a:srgbClr val="00334B"/>
                </a:solidFill>
                <a:latin typeface="Calibri"/>
                <a:cs typeface="Calibri"/>
              </a:rPr>
              <a:t> </a:t>
            </a:r>
            <a:r>
              <a:rPr sz="1300" b="1" spc="105" dirty="0">
                <a:solidFill>
                  <a:srgbClr val="00334B"/>
                </a:solidFill>
                <a:latin typeface="Calibri"/>
                <a:cs typeface="Calibri"/>
              </a:rPr>
              <a:t>barrier</a:t>
            </a:r>
            <a:r>
              <a:rPr sz="1300" b="1" spc="120" dirty="0">
                <a:solidFill>
                  <a:srgbClr val="00334B"/>
                </a:solidFill>
                <a:latin typeface="Calibri"/>
                <a:cs typeface="Calibri"/>
              </a:rPr>
              <a:t> </a:t>
            </a:r>
            <a:r>
              <a:rPr sz="1300" b="1" spc="114" dirty="0">
                <a:solidFill>
                  <a:srgbClr val="00334B"/>
                </a:solidFill>
                <a:latin typeface="Calibri"/>
                <a:cs typeface="Calibri"/>
              </a:rPr>
              <a:t>to</a:t>
            </a:r>
            <a:r>
              <a:rPr sz="1300" b="1" spc="95" dirty="0">
                <a:solidFill>
                  <a:srgbClr val="00334B"/>
                </a:solidFill>
                <a:latin typeface="Calibri"/>
                <a:cs typeface="Calibri"/>
              </a:rPr>
              <a:t> </a:t>
            </a:r>
            <a:r>
              <a:rPr sz="1300" b="1" spc="125" dirty="0">
                <a:solidFill>
                  <a:srgbClr val="00334B"/>
                </a:solidFill>
                <a:latin typeface="Calibri"/>
                <a:cs typeface="Calibri"/>
              </a:rPr>
              <a:t>entry</a:t>
            </a:r>
            <a:r>
              <a:rPr sz="1300" b="1" spc="110" dirty="0">
                <a:solidFill>
                  <a:srgbClr val="00334B"/>
                </a:solidFill>
                <a:latin typeface="Calibri"/>
                <a:cs typeface="Calibri"/>
              </a:rPr>
              <a:t> </a:t>
            </a:r>
            <a:r>
              <a:rPr sz="1300" spc="50" dirty="0">
                <a:solidFill>
                  <a:srgbClr val="00334B"/>
                </a:solidFill>
                <a:latin typeface="Century Gothic"/>
                <a:cs typeface="Century Gothic"/>
              </a:rPr>
              <a:t>into</a:t>
            </a:r>
            <a:r>
              <a:rPr sz="1300" dirty="0">
                <a:solidFill>
                  <a:srgbClr val="00334B"/>
                </a:solidFill>
                <a:latin typeface="Century Gothic"/>
                <a:cs typeface="Century Gothic"/>
              </a:rPr>
              <a:t> </a:t>
            </a:r>
            <a:r>
              <a:rPr sz="1300" spc="50" dirty="0">
                <a:solidFill>
                  <a:srgbClr val="00334B"/>
                </a:solidFill>
                <a:latin typeface="Century Gothic"/>
                <a:cs typeface="Century Gothic"/>
              </a:rPr>
              <a:t>their </a:t>
            </a:r>
            <a:r>
              <a:rPr sz="1300" dirty="0">
                <a:solidFill>
                  <a:srgbClr val="00334B"/>
                </a:solidFill>
                <a:latin typeface="Century Gothic"/>
                <a:cs typeface="Century Gothic"/>
              </a:rPr>
              <a:t>market</a:t>
            </a:r>
            <a:r>
              <a:rPr sz="1300" spc="85" dirty="0">
                <a:solidFill>
                  <a:srgbClr val="00334B"/>
                </a:solidFill>
                <a:latin typeface="Century Gothic"/>
                <a:cs typeface="Century Gothic"/>
              </a:rPr>
              <a:t> </a:t>
            </a:r>
            <a:r>
              <a:rPr sz="1300" dirty="0">
                <a:solidFill>
                  <a:srgbClr val="00334B"/>
                </a:solidFill>
                <a:latin typeface="Century Gothic"/>
                <a:cs typeface="Century Gothic"/>
              </a:rPr>
              <a:t>due</a:t>
            </a:r>
            <a:r>
              <a:rPr sz="1300" spc="105" dirty="0">
                <a:solidFill>
                  <a:srgbClr val="00334B"/>
                </a:solidFill>
                <a:latin typeface="Century Gothic"/>
                <a:cs typeface="Century Gothic"/>
              </a:rPr>
              <a:t> </a:t>
            </a:r>
            <a:r>
              <a:rPr sz="1300" dirty="0">
                <a:solidFill>
                  <a:srgbClr val="00334B"/>
                </a:solidFill>
                <a:latin typeface="Century Gothic"/>
                <a:cs typeface="Century Gothic"/>
              </a:rPr>
              <a:t>to</a:t>
            </a:r>
            <a:r>
              <a:rPr sz="1300" spc="65" dirty="0">
                <a:solidFill>
                  <a:srgbClr val="00334B"/>
                </a:solidFill>
                <a:latin typeface="Century Gothic"/>
                <a:cs typeface="Century Gothic"/>
              </a:rPr>
              <a:t> </a:t>
            </a:r>
            <a:r>
              <a:rPr sz="1300" spc="60" dirty="0">
                <a:solidFill>
                  <a:srgbClr val="00334B"/>
                </a:solidFill>
                <a:latin typeface="Century Gothic"/>
                <a:cs typeface="Century Gothic"/>
              </a:rPr>
              <a:t>high</a:t>
            </a:r>
            <a:r>
              <a:rPr sz="1300" spc="75" dirty="0">
                <a:solidFill>
                  <a:srgbClr val="00334B"/>
                </a:solidFill>
                <a:latin typeface="Century Gothic"/>
                <a:cs typeface="Century Gothic"/>
              </a:rPr>
              <a:t> </a:t>
            </a:r>
            <a:r>
              <a:rPr sz="1300" dirty="0">
                <a:solidFill>
                  <a:srgbClr val="00334B"/>
                </a:solidFill>
                <a:latin typeface="Century Gothic"/>
                <a:cs typeface="Century Gothic"/>
              </a:rPr>
              <a:t>CAPEX</a:t>
            </a:r>
            <a:r>
              <a:rPr sz="1300" spc="114" dirty="0">
                <a:solidFill>
                  <a:srgbClr val="00334B"/>
                </a:solidFill>
                <a:latin typeface="Century Gothic"/>
                <a:cs typeface="Century Gothic"/>
              </a:rPr>
              <a:t> </a:t>
            </a:r>
            <a:r>
              <a:rPr sz="1300" spc="-10" dirty="0">
                <a:solidFill>
                  <a:srgbClr val="00334B"/>
                </a:solidFill>
                <a:latin typeface="Century Gothic"/>
                <a:cs typeface="Century Gothic"/>
              </a:rPr>
              <a:t>equipment</a:t>
            </a:r>
            <a:endParaRPr sz="1300">
              <a:latin typeface="Century Gothic"/>
              <a:cs typeface="Century Gothic"/>
            </a:endParaRPr>
          </a:p>
        </p:txBody>
      </p:sp>
      <p:grpSp>
        <p:nvGrpSpPr>
          <p:cNvPr id="12" name="object 12"/>
          <p:cNvGrpSpPr/>
          <p:nvPr/>
        </p:nvGrpSpPr>
        <p:grpSpPr>
          <a:xfrm>
            <a:off x="6049136" y="1160144"/>
            <a:ext cx="3117850" cy="250825"/>
            <a:chOff x="6049136" y="1160144"/>
            <a:chExt cx="3117850" cy="250825"/>
          </a:xfrm>
        </p:grpSpPr>
        <p:sp>
          <p:nvSpPr>
            <p:cNvPr id="13" name="object 13"/>
            <p:cNvSpPr/>
            <p:nvPr/>
          </p:nvSpPr>
          <p:spPr>
            <a:xfrm>
              <a:off x="6058661" y="1169669"/>
              <a:ext cx="3098800" cy="231775"/>
            </a:xfrm>
            <a:custGeom>
              <a:avLst/>
              <a:gdLst/>
              <a:ahLst/>
              <a:cxnLst/>
              <a:rect l="l" t="t" r="r" b="b"/>
              <a:pathLst>
                <a:path w="3098800" h="231775">
                  <a:moveTo>
                    <a:pt x="3098291" y="0"/>
                  </a:moveTo>
                  <a:lnTo>
                    <a:pt x="0" y="0"/>
                  </a:lnTo>
                  <a:lnTo>
                    <a:pt x="0" y="231648"/>
                  </a:lnTo>
                  <a:lnTo>
                    <a:pt x="3098291" y="231648"/>
                  </a:lnTo>
                  <a:lnTo>
                    <a:pt x="3098291" y="0"/>
                  </a:lnTo>
                  <a:close/>
                </a:path>
              </a:pathLst>
            </a:custGeom>
            <a:solidFill>
              <a:srgbClr val="00A3D5"/>
            </a:solidFill>
          </p:spPr>
          <p:txBody>
            <a:bodyPr wrap="square" lIns="0" tIns="0" rIns="0" bIns="0" rtlCol="0"/>
            <a:lstStyle/>
            <a:p>
              <a:endParaRPr/>
            </a:p>
          </p:txBody>
        </p:sp>
        <p:sp>
          <p:nvSpPr>
            <p:cNvPr id="14" name="object 14"/>
            <p:cNvSpPr/>
            <p:nvPr/>
          </p:nvSpPr>
          <p:spPr>
            <a:xfrm>
              <a:off x="6058661" y="1169669"/>
              <a:ext cx="3098800" cy="231775"/>
            </a:xfrm>
            <a:custGeom>
              <a:avLst/>
              <a:gdLst/>
              <a:ahLst/>
              <a:cxnLst/>
              <a:rect l="l" t="t" r="r" b="b"/>
              <a:pathLst>
                <a:path w="3098800" h="231775">
                  <a:moveTo>
                    <a:pt x="0" y="231648"/>
                  </a:moveTo>
                  <a:lnTo>
                    <a:pt x="3098291" y="231648"/>
                  </a:lnTo>
                  <a:lnTo>
                    <a:pt x="3098291" y="0"/>
                  </a:lnTo>
                  <a:lnTo>
                    <a:pt x="0" y="0"/>
                  </a:lnTo>
                  <a:lnTo>
                    <a:pt x="0" y="231648"/>
                  </a:lnTo>
                  <a:close/>
                </a:path>
              </a:pathLst>
            </a:custGeom>
            <a:ln w="19050">
              <a:solidFill>
                <a:srgbClr val="00A3D5"/>
              </a:solidFill>
            </a:ln>
          </p:spPr>
          <p:txBody>
            <a:bodyPr wrap="square" lIns="0" tIns="0" rIns="0" bIns="0" rtlCol="0"/>
            <a:lstStyle/>
            <a:p>
              <a:endParaRPr/>
            </a:p>
          </p:txBody>
        </p:sp>
      </p:grpSp>
      <p:sp>
        <p:nvSpPr>
          <p:cNvPr id="15" name="object 15"/>
          <p:cNvSpPr txBox="1"/>
          <p:nvPr/>
        </p:nvSpPr>
        <p:spPr>
          <a:xfrm>
            <a:off x="6058661" y="1160144"/>
            <a:ext cx="3096895" cy="241300"/>
          </a:xfrm>
          <a:prstGeom prst="rect">
            <a:avLst/>
          </a:prstGeom>
          <a:solidFill>
            <a:srgbClr val="00A3D5"/>
          </a:solidFill>
        </p:spPr>
        <p:txBody>
          <a:bodyPr vert="horz" wrap="square" lIns="0" tIns="8890" rIns="0" bIns="0" rtlCol="0">
            <a:spAutoFit/>
          </a:bodyPr>
          <a:lstStyle/>
          <a:p>
            <a:pPr marL="548640">
              <a:lnSpc>
                <a:spcPct val="100000"/>
              </a:lnSpc>
              <a:spcBef>
                <a:spcPts val="70"/>
              </a:spcBef>
            </a:pPr>
            <a:r>
              <a:rPr sz="1400" b="1" spc="60" dirty="0">
                <a:solidFill>
                  <a:srgbClr val="FFFFFF"/>
                </a:solidFill>
                <a:latin typeface="Century Gothic"/>
                <a:cs typeface="Century Gothic"/>
              </a:rPr>
              <a:t>INOVEC</a:t>
            </a:r>
            <a:r>
              <a:rPr sz="1400" b="1" dirty="0">
                <a:solidFill>
                  <a:srgbClr val="FFFFFF"/>
                </a:solidFill>
                <a:latin typeface="Century Gothic"/>
                <a:cs typeface="Century Gothic"/>
              </a:rPr>
              <a:t> </a:t>
            </a:r>
            <a:r>
              <a:rPr sz="1400" b="1" spc="65" dirty="0">
                <a:solidFill>
                  <a:srgbClr val="FFFFFF"/>
                </a:solidFill>
                <a:latin typeface="Century Gothic"/>
                <a:cs typeface="Century Gothic"/>
              </a:rPr>
              <a:t>Engagement</a:t>
            </a:r>
            <a:endParaRPr sz="1400">
              <a:latin typeface="Century Gothic"/>
              <a:cs typeface="Century Gothic"/>
            </a:endParaRPr>
          </a:p>
        </p:txBody>
      </p:sp>
      <p:sp>
        <p:nvSpPr>
          <p:cNvPr id="16" name="object 16"/>
          <p:cNvSpPr/>
          <p:nvPr/>
        </p:nvSpPr>
        <p:spPr>
          <a:xfrm>
            <a:off x="6058661" y="1401317"/>
            <a:ext cx="3096895" cy="4528185"/>
          </a:xfrm>
          <a:custGeom>
            <a:avLst/>
            <a:gdLst/>
            <a:ahLst/>
            <a:cxnLst/>
            <a:rect l="l" t="t" r="r" b="b"/>
            <a:pathLst>
              <a:path w="3096895" h="4528185">
                <a:moveTo>
                  <a:pt x="0" y="4527804"/>
                </a:moveTo>
                <a:lnTo>
                  <a:pt x="3096767" y="4527804"/>
                </a:lnTo>
                <a:lnTo>
                  <a:pt x="3096767" y="0"/>
                </a:lnTo>
                <a:lnTo>
                  <a:pt x="0" y="0"/>
                </a:lnTo>
                <a:lnTo>
                  <a:pt x="0" y="4527804"/>
                </a:lnTo>
                <a:close/>
              </a:path>
            </a:pathLst>
          </a:custGeom>
          <a:ln w="19050">
            <a:solidFill>
              <a:srgbClr val="00A3D5"/>
            </a:solidFill>
          </a:ln>
        </p:spPr>
        <p:txBody>
          <a:bodyPr wrap="square" lIns="0" tIns="0" rIns="0" bIns="0" rtlCol="0"/>
          <a:lstStyle/>
          <a:p>
            <a:endParaRPr/>
          </a:p>
        </p:txBody>
      </p:sp>
      <p:sp>
        <p:nvSpPr>
          <p:cNvPr id="17" name="object 17"/>
          <p:cNvSpPr txBox="1"/>
          <p:nvPr/>
        </p:nvSpPr>
        <p:spPr>
          <a:xfrm>
            <a:off x="6148070" y="1434236"/>
            <a:ext cx="2917190" cy="2581910"/>
          </a:xfrm>
          <a:prstGeom prst="rect">
            <a:avLst/>
          </a:prstGeom>
        </p:spPr>
        <p:txBody>
          <a:bodyPr vert="horz" wrap="square" lIns="0" tIns="71755" rIns="0" bIns="0" rtlCol="0">
            <a:spAutoFit/>
          </a:bodyPr>
          <a:lstStyle/>
          <a:p>
            <a:pPr>
              <a:lnSpc>
                <a:spcPct val="100000"/>
              </a:lnSpc>
              <a:spcBef>
                <a:spcPts val="565"/>
              </a:spcBef>
            </a:pPr>
            <a:r>
              <a:rPr sz="1300" b="1" spc="130" dirty="0">
                <a:solidFill>
                  <a:srgbClr val="00334B"/>
                </a:solidFill>
                <a:latin typeface="Calibri"/>
                <a:cs typeface="Calibri"/>
              </a:rPr>
              <a:t>Challenges:</a:t>
            </a:r>
            <a:endParaRPr sz="1300">
              <a:latin typeface="Calibri"/>
              <a:cs typeface="Calibri"/>
            </a:endParaRPr>
          </a:p>
          <a:p>
            <a:pPr marL="95885" marR="292735" indent="-96520">
              <a:lnSpc>
                <a:spcPct val="110000"/>
              </a:lnSpc>
              <a:spcBef>
                <a:spcPts val="315"/>
              </a:spcBef>
            </a:pPr>
            <a:r>
              <a:rPr sz="1300" dirty="0">
                <a:solidFill>
                  <a:srgbClr val="00A3D5"/>
                </a:solidFill>
                <a:latin typeface="Century Gothic"/>
                <a:cs typeface="Century Gothic"/>
              </a:rPr>
              <a:t>+</a:t>
            </a:r>
            <a:r>
              <a:rPr sz="1300" dirty="0">
                <a:solidFill>
                  <a:srgbClr val="00334B"/>
                </a:solidFill>
                <a:latin typeface="Century Gothic"/>
                <a:cs typeface="Century Gothic"/>
              </a:rPr>
              <a:t>Unaware</a:t>
            </a:r>
            <a:r>
              <a:rPr sz="1300" spc="5" dirty="0">
                <a:solidFill>
                  <a:srgbClr val="00334B"/>
                </a:solidFill>
                <a:latin typeface="Century Gothic"/>
                <a:cs typeface="Century Gothic"/>
              </a:rPr>
              <a:t> </a:t>
            </a:r>
            <a:r>
              <a:rPr sz="1300" dirty="0">
                <a:solidFill>
                  <a:srgbClr val="00334B"/>
                </a:solidFill>
                <a:latin typeface="Century Gothic"/>
                <a:cs typeface="Century Gothic"/>
              </a:rPr>
              <a:t>companies</a:t>
            </a:r>
            <a:r>
              <a:rPr sz="1300" spc="25" dirty="0">
                <a:solidFill>
                  <a:srgbClr val="00334B"/>
                </a:solidFill>
                <a:latin typeface="Century Gothic"/>
                <a:cs typeface="Century Gothic"/>
              </a:rPr>
              <a:t> </a:t>
            </a:r>
            <a:r>
              <a:rPr sz="1300" dirty="0">
                <a:solidFill>
                  <a:srgbClr val="00334B"/>
                </a:solidFill>
                <a:latin typeface="Century Gothic"/>
                <a:cs typeface="Century Gothic"/>
              </a:rPr>
              <a:t>are</a:t>
            </a:r>
            <a:r>
              <a:rPr sz="1300" spc="30" dirty="0">
                <a:solidFill>
                  <a:srgbClr val="00334B"/>
                </a:solidFill>
                <a:latin typeface="Century Gothic"/>
                <a:cs typeface="Century Gothic"/>
              </a:rPr>
              <a:t> </a:t>
            </a:r>
            <a:r>
              <a:rPr sz="1300" b="1" spc="110" dirty="0">
                <a:solidFill>
                  <a:srgbClr val="00334B"/>
                </a:solidFill>
                <a:latin typeface="Calibri"/>
                <a:cs typeface="Calibri"/>
              </a:rPr>
              <a:t>not </a:t>
            </a:r>
            <a:r>
              <a:rPr sz="1300" b="1" spc="185" dirty="0">
                <a:solidFill>
                  <a:srgbClr val="00334B"/>
                </a:solidFill>
                <a:latin typeface="Calibri"/>
                <a:cs typeface="Calibri"/>
              </a:rPr>
              <a:t>going</a:t>
            </a:r>
            <a:r>
              <a:rPr sz="1300" b="1" spc="65" dirty="0">
                <a:solidFill>
                  <a:srgbClr val="00334B"/>
                </a:solidFill>
                <a:latin typeface="Calibri"/>
                <a:cs typeface="Calibri"/>
              </a:rPr>
              <a:t> </a:t>
            </a:r>
            <a:r>
              <a:rPr sz="1300" b="1" spc="114" dirty="0">
                <a:solidFill>
                  <a:srgbClr val="00334B"/>
                </a:solidFill>
                <a:latin typeface="Calibri"/>
                <a:cs typeface="Calibri"/>
              </a:rPr>
              <a:t>to</a:t>
            </a:r>
            <a:r>
              <a:rPr sz="1300" b="1" spc="75" dirty="0">
                <a:solidFill>
                  <a:srgbClr val="00334B"/>
                </a:solidFill>
                <a:latin typeface="Calibri"/>
                <a:cs typeface="Calibri"/>
              </a:rPr>
              <a:t> </a:t>
            </a:r>
            <a:r>
              <a:rPr sz="1300" b="1" spc="150" dirty="0">
                <a:solidFill>
                  <a:srgbClr val="00334B"/>
                </a:solidFill>
                <a:latin typeface="Calibri"/>
                <a:cs typeface="Calibri"/>
              </a:rPr>
              <a:t>reach</a:t>
            </a:r>
            <a:r>
              <a:rPr sz="1300" b="1" spc="80" dirty="0">
                <a:solidFill>
                  <a:srgbClr val="00334B"/>
                </a:solidFill>
                <a:latin typeface="Calibri"/>
                <a:cs typeface="Calibri"/>
              </a:rPr>
              <a:t> </a:t>
            </a:r>
            <a:r>
              <a:rPr sz="1300" b="1" spc="140" dirty="0">
                <a:solidFill>
                  <a:srgbClr val="00334B"/>
                </a:solidFill>
                <a:latin typeface="Calibri"/>
                <a:cs typeface="Calibri"/>
              </a:rPr>
              <a:t>out</a:t>
            </a:r>
            <a:r>
              <a:rPr sz="1300" b="1" spc="70" dirty="0">
                <a:solidFill>
                  <a:srgbClr val="00334B"/>
                </a:solidFill>
                <a:latin typeface="Calibri"/>
                <a:cs typeface="Calibri"/>
              </a:rPr>
              <a:t> </a:t>
            </a:r>
            <a:r>
              <a:rPr sz="1300" b="1" spc="114" dirty="0">
                <a:solidFill>
                  <a:srgbClr val="00334B"/>
                </a:solidFill>
                <a:latin typeface="Calibri"/>
                <a:cs typeface="Calibri"/>
              </a:rPr>
              <a:t>to</a:t>
            </a:r>
            <a:r>
              <a:rPr sz="1300" b="1" spc="70" dirty="0">
                <a:solidFill>
                  <a:srgbClr val="00334B"/>
                </a:solidFill>
                <a:latin typeface="Calibri"/>
                <a:cs typeface="Calibri"/>
              </a:rPr>
              <a:t> </a:t>
            </a:r>
            <a:r>
              <a:rPr sz="1300" b="1" spc="170" dirty="0">
                <a:solidFill>
                  <a:srgbClr val="00334B"/>
                </a:solidFill>
                <a:latin typeface="Calibri"/>
                <a:cs typeface="Calibri"/>
              </a:rPr>
              <a:t>INOVEC </a:t>
            </a:r>
            <a:r>
              <a:rPr sz="1300" spc="-25" dirty="0">
                <a:solidFill>
                  <a:srgbClr val="00334B"/>
                </a:solidFill>
                <a:latin typeface="Century Gothic"/>
                <a:cs typeface="Century Gothic"/>
              </a:rPr>
              <a:t>because</a:t>
            </a:r>
            <a:r>
              <a:rPr sz="1300" spc="25" dirty="0">
                <a:solidFill>
                  <a:srgbClr val="00334B"/>
                </a:solidFill>
                <a:latin typeface="Century Gothic"/>
                <a:cs typeface="Century Gothic"/>
              </a:rPr>
              <a:t> </a:t>
            </a:r>
            <a:r>
              <a:rPr sz="1300" dirty="0">
                <a:solidFill>
                  <a:srgbClr val="00334B"/>
                </a:solidFill>
                <a:latin typeface="Century Gothic"/>
                <a:cs typeface="Century Gothic"/>
              </a:rPr>
              <a:t>they</a:t>
            </a:r>
            <a:r>
              <a:rPr sz="1300" spc="10" dirty="0">
                <a:solidFill>
                  <a:srgbClr val="00334B"/>
                </a:solidFill>
                <a:latin typeface="Century Gothic"/>
                <a:cs typeface="Century Gothic"/>
              </a:rPr>
              <a:t> </a:t>
            </a:r>
            <a:r>
              <a:rPr sz="1300" dirty="0">
                <a:solidFill>
                  <a:srgbClr val="00334B"/>
                </a:solidFill>
                <a:latin typeface="Century Gothic"/>
                <a:cs typeface="Century Gothic"/>
              </a:rPr>
              <a:t>do</a:t>
            </a:r>
            <a:r>
              <a:rPr sz="1300" spc="15" dirty="0">
                <a:solidFill>
                  <a:srgbClr val="00334B"/>
                </a:solidFill>
                <a:latin typeface="Century Gothic"/>
                <a:cs typeface="Century Gothic"/>
              </a:rPr>
              <a:t> </a:t>
            </a:r>
            <a:r>
              <a:rPr sz="1300" dirty="0">
                <a:solidFill>
                  <a:srgbClr val="00334B"/>
                </a:solidFill>
                <a:latin typeface="Century Gothic"/>
                <a:cs typeface="Century Gothic"/>
              </a:rPr>
              <a:t>not see</a:t>
            </a:r>
            <a:r>
              <a:rPr sz="1300" spc="25" dirty="0">
                <a:solidFill>
                  <a:srgbClr val="00334B"/>
                </a:solidFill>
                <a:latin typeface="Century Gothic"/>
                <a:cs typeface="Century Gothic"/>
              </a:rPr>
              <a:t> </a:t>
            </a:r>
            <a:r>
              <a:rPr sz="1300" spc="-25" dirty="0">
                <a:solidFill>
                  <a:srgbClr val="00334B"/>
                </a:solidFill>
                <a:latin typeface="Century Gothic"/>
                <a:cs typeface="Century Gothic"/>
              </a:rPr>
              <a:t>the </a:t>
            </a:r>
            <a:r>
              <a:rPr sz="1300" dirty="0">
                <a:solidFill>
                  <a:srgbClr val="00334B"/>
                </a:solidFill>
                <a:latin typeface="Century Gothic"/>
                <a:cs typeface="Century Gothic"/>
              </a:rPr>
              <a:t>potential</a:t>
            </a:r>
            <a:r>
              <a:rPr sz="1300" spc="145" dirty="0">
                <a:solidFill>
                  <a:srgbClr val="00334B"/>
                </a:solidFill>
                <a:latin typeface="Century Gothic"/>
                <a:cs typeface="Century Gothic"/>
              </a:rPr>
              <a:t> </a:t>
            </a:r>
            <a:r>
              <a:rPr sz="1300" spc="-10" dirty="0">
                <a:solidFill>
                  <a:srgbClr val="00334B"/>
                </a:solidFill>
                <a:latin typeface="Century Gothic"/>
                <a:cs typeface="Century Gothic"/>
              </a:rPr>
              <a:t>opportunities</a:t>
            </a:r>
            <a:endParaRPr sz="1300">
              <a:latin typeface="Century Gothic"/>
              <a:cs typeface="Century Gothic"/>
            </a:endParaRPr>
          </a:p>
          <a:p>
            <a:pPr marL="95885" marR="12065" indent="-96520">
              <a:lnSpc>
                <a:spcPct val="110000"/>
              </a:lnSpc>
              <a:spcBef>
                <a:spcPts val="310"/>
              </a:spcBef>
            </a:pPr>
            <a:r>
              <a:rPr sz="1300" dirty="0">
                <a:solidFill>
                  <a:srgbClr val="00A3D5"/>
                </a:solidFill>
                <a:latin typeface="Century Gothic"/>
                <a:cs typeface="Century Gothic"/>
              </a:rPr>
              <a:t>+</a:t>
            </a:r>
            <a:r>
              <a:rPr sz="1300" dirty="0">
                <a:solidFill>
                  <a:srgbClr val="00334B"/>
                </a:solidFill>
                <a:latin typeface="Century Gothic"/>
                <a:cs typeface="Century Gothic"/>
              </a:rPr>
              <a:t>They</a:t>
            </a:r>
            <a:r>
              <a:rPr sz="1300" spc="55" dirty="0">
                <a:solidFill>
                  <a:srgbClr val="00334B"/>
                </a:solidFill>
                <a:latin typeface="Century Gothic"/>
                <a:cs typeface="Century Gothic"/>
              </a:rPr>
              <a:t> </a:t>
            </a:r>
            <a:r>
              <a:rPr sz="1300" spc="-35" dirty="0">
                <a:solidFill>
                  <a:srgbClr val="00334B"/>
                </a:solidFill>
                <a:latin typeface="Century Gothic"/>
                <a:cs typeface="Century Gothic"/>
              </a:rPr>
              <a:t>have</a:t>
            </a:r>
            <a:r>
              <a:rPr sz="1300" spc="50" dirty="0">
                <a:solidFill>
                  <a:srgbClr val="00334B"/>
                </a:solidFill>
                <a:latin typeface="Century Gothic"/>
                <a:cs typeface="Century Gothic"/>
              </a:rPr>
              <a:t> </a:t>
            </a:r>
            <a:r>
              <a:rPr sz="1300" dirty="0">
                <a:solidFill>
                  <a:srgbClr val="00334B"/>
                </a:solidFill>
                <a:latin typeface="Century Gothic"/>
                <a:cs typeface="Century Gothic"/>
              </a:rPr>
              <a:t>invested</a:t>
            </a:r>
            <a:r>
              <a:rPr sz="1300" spc="70" dirty="0">
                <a:solidFill>
                  <a:srgbClr val="00334B"/>
                </a:solidFill>
                <a:latin typeface="Century Gothic"/>
                <a:cs typeface="Century Gothic"/>
              </a:rPr>
              <a:t> </a:t>
            </a:r>
            <a:r>
              <a:rPr sz="1300" spc="-130" dirty="0">
                <a:solidFill>
                  <a:srgbClr val="00334B"/>
                </a:solidFill>
                <a:latin typeface="Century Gothic"/>
                <a:cs typeface="Century Gothic"/>
              </a:rPr>
              <a:t>a</a:t>
            </a:r>
            <a:r>
              <a:rPr sz="1300" spc="45" dirty="0">
                <a:solidFill>
                  <a:srgbClr val="00334B"/>
                </a:solidFill>
                <a:latin typeface="Century Gothic"/>
                <a:cs typeface="Century Gothic"/>
              </a:rPr>
              <a:t> </a:t>
            </a:r>
            <a:r>
              <a:rPr sz="1300" dirty="0">
                <a:solidFill>
                  <a:srgbClr val="00334B"/>
                </a:solidFill>
                <a:latin typeface="Century Gothic"/>
                <a:cs typeface="Century Gothic"/>
              </a:rPr>
              <a:t>lot</a:t>
            </a:r>
            <a:r>
              <a:rPr sz="1300" spc="60" dirty="0">
                <a:solidFill>
                  <a:srgbClr val="00334B"/>
                </a:solidFill>
                <a:latin typeface="Century Gothic"/>
                <a:cs typeface="Century Gothic"/>
              </a:rPr>
              <a:t> </a:t>
            </a:r>
            <a:r>
              <a:rPr sz="1300" dirty="0">
                <a:solidFill>
                  <a:srgbClr val="00334B"/>
                </a:solidFill>
                <a:latin typeface="Century Gothic"/>
                <a:cs typeface="Century Gothic"/>
              </a:rPr>
              <a:t>of</a:t>
            </a:r>
            <a:r>
              <a:rPr sz="1300" spc="40" dirty="0">
                <a:solidFill>
                  <a:srgbClr val="00334B"/>
                </a:solidFill>
                <a:latin typeface="Century Gothic"/>
                <a:cs typeface="Century Gothic"/>
              </a:rPr>
              <a:t> </a:t>
            </a:r>
            <a:r>
              <a:rPr sz="1300" spc="-10" dirty="0">
                <a:solidFill>
                  <a:srgbClr val="00334B"/>
                </a:solidFill>
                <a:latin typeface="Century Gothic"/>
                <a:cs typeface="Century Gothic"/>
              </a:rPr>
              <a:t>money </a:t>
            </a:r>
            <a:r>
              <a:rPr sz="1300" spc="50" dirty="0">
                <a:solidFill>
                  <a:srgbClr val="00334B"/>
                </a:solidFill>
                <a:latin typeface="Century Gothic"/>
                <a:cs typeface="Century Gothic"/>
              </a:rPr>
              <a:t>into</a:t>
            </a:r>
            <a:r>
              <a:rPr sz="1300" spc="-5" dirty="0">
                <a:solidFill>
                  <a:srgbClr val="00334B"/>
                </a:solidFill>
                <a:latin typeface="Century Gothic"/>
                <a:cs typeface="Century Gothic"/>
              </a:rPr>
              <a:t> </a:t>
            </a:r>
            <a:r>
              <a:rPr sz="1300" b="1" spc="114" dirty="0">
                <a:solidFill>
                  <a:srgbClr val="00334B"/>
                </a:solidFill>
                <a:latin typeface="Calibri"/>
                <a:cs typeface="Calibri"/>
              </a:rPr>
              <a:t>fixed</a:t>
            </a:r>
            <a:r>
              <a:rPr sz="1300" b="1" spc="95" dirty="0">
                <a:solidFill>
                  <a:srgbClr val="00334B"/>
                </a:solidFill>
                <a:latin typeface="Calibri"/>
                <a:cs typeface="Calibri"/>
              </a:rPr>
              <a:t> </a:t>
            </a:r>
            <a:r>
              <a:rPr sz="1300" b="1" spc="140" dirty="0">
                <a:solidFill>
                  <a:srgbClr val="00334B"/>
                </a:solidFill>
                <a:latin typeface="Calibri"/>
                <a:cs typeface="Calibri"/>
              </a:rPr>
              <a:t>production</a:t>
            </a:r>
            <a:r>
              <a:rPr sz="1300" b="1" spc="80" dirty="0">
                <a:solidFill>
                  <a:srgbClr val="00334B"/>
                </a:solidFill>
                <a:latin typeface="Calibri"/>
                <a:cs typeface="Calibri"/>
              </a:rPr>
              <a:t> </a:t>
            </a:r>
            <a:r>
              <a:rPr sz="1300" b="1" spc="135" dirty="0">
                <a:solidFill>
                  <a:srgbClr val="00334B"/>
                </a:solidFill>
                <a:latin typeface="Calibri"/>
                <a:cs typeface="Calibri"/>
              </a:rPr>
              <a:t>capacity </a:t>
            </a:r>
            <a:r>
              <a:rPr sz="1300" dirty="0">
                <a:solidFill>
                  <a:srgbClr val="00334B"/>
                </a:solidFill>
                <a:latin typeface="Century Gothic"/>
                <a:cs typeface="Century Gothic"/>
              </a:rPr>
              <a:t>that</a:t>
            </a:r>
            <a:r>
              <a:rPr sz="1300" spc="60" dirty="0">
                <a:solidFill>
                  <a:srgbClr val="00334B"/>
                </a:solidFill>
                <a:latin typeface="Century Gothic"/>
                <a:cs typeface="Century Gothic"/>
              </a:rPr>
              <a:t> </a:t>
            </a:r>
            <a:r>
              <a:rPr sz="1300" dirty="0">
                <a:solidFill>
                  <a:srgbClr val="00334B"/>
                </a:solidFill>
                <a:latin typeface="Century Gothic"/>
                <a:cs typeface="Century Gothic"/>
              </a:rPr>
              <a:t>may</a:t>
            </a:r>
            <a:r>
              <a:rPr sz="1300" spc="70" dirty="0">
                <a:solidFill>
                  <a:srgbClr val="00334B"/>
                </a:solidFill>
                <a:latin typeface="Century Gothic"/>
                <a:cs typeface="Century Gothic"/>
              </a:rPr>
              <a:t> </a:t>
            </a:r>
            <a:r>
              <a:rPr sz="1300" spc="-20" dirty="0">
                <a:solidFill>
                  <a:srgbClr val="00334B"/>
                </a:solidFill>
                <a:latin typeface="Century Gothic"/>
                <a:cs typeface="Century Gothic"/>
              </a:rPr>
              <a:t>be</a:t>
            </a:r>
            <a:r>
              <a:rPr sz="1300" spc="85" dirty="0">
                <a:solidFill>
                  <a:srgbClr val="00334B"/>
                </a:solidFill>
                <a:latin typeface="Century Gothic"/>
                <a:cs typeface="Century Gothic"/>
              </a:rPr>
              <a:t> </a:t>
            </a:r>
            <a:r>
              <a:rPr sz="1300" dirty="0">
                <a:solidFill>
                  <a:srgbClr val="00334B"/>
                </a:solidFill>
                <a:latin typeface="Century Gothic"/>
                <a:cs typeface="Century Gothic"/>
              </a:rPr>
              <a:t>difficult</a:t>
            </a:r>
            <a:r>
              <a:rPr sz="1300" spc="85" dirty="0">
                <a:solidFill>
                  <a:srgbClr val="00334B"/>
                </a:solidFill>
                <a:latin typeface="Century Gothic"/>
                <a:cs typeface="Century Gothic"/>
              </a:rPr>
              <a:t> </a:t>
            </a:r>
            <a:r>
              <a:rPr sz="1300" dirty="0">
                <a:solidFill>
                  <a:srgbClr val="00334B"/>
                </a:solidFill>
                <a:latin typeface="Century Gothic"/>
                <a:cs typeface="Century Gothic"/>
              </a:rPr>
              <a:t>to</a:t>
            </a:r>
            <a:r>
              <a:rPr sz="1300" spc="85" dirty="0">
                <a:solidFill>
                  <a:srgbClr val="00334B"/>
                </a:solidFill>
                <a:latin typeface="Century Gothic"/>
                <a:cs typeface="Century Gothic"/>
              </a:rPr>
              <a:t> </a:t>
            </a:r>
            <a:r>
              <a:rPr sz="1300" spc="-10" dirty="0">
                <a:solidFill>
                  <a:srgbClr val="00334B"/>
                </a:solidFill>
                <a:latin typeface="Century Gothic"/>
                <a:cs typeface="Century Gothic"/>
              </a:rPr>
              <a:t>repurpose</a:t>
            </a:r>
            <a:endParaRPr sz="1300">
              <a:latin typeface="Century Gothic"/>
              <a:cs typeface="Century Gothic"/>
            </a:endParaRPr>
          </a:p>
          <a:p>
            <a:pPr marL="95885" marR="5080" indent="-96520">
              <a:lnSpc>
                <a:spcPct val="110100"/>
              </a:lnSpc>
              <a:spcBef>
                <a:spcPts val="310"/>
              </a:spcBef>
            </a:pPr>
            <a:r>
              <a:rPr sz="1300" dirty="0">
                <a:solidFill>
                  <a:srgbClr val="00A3D5"/>
                </a:solidFill>
                <a:latin typeface="Century Gothic"/>
                <a:cs typeface="Century Gothic"/>
              </a:rPr>
              <a:t>+</a:t>
            </a:r>
            <a:r>
              <a:rPr sz="1300" dirty="0">
                <a:solidFill>
                  <a:srgbClr val="00334B"/>
                </a:solidFill>
                <a:latin typeface="Century Gothic"/>
                <a:cs typeface="Century Gothic"/>
              </a:rPr>
              <a:t>Upper</a:t>
            </a:r>
            <a:r>
              <a:rPr sz="1300" spc="114" dirty="0">
                <a:solidFill>
                  <a:srgbClr val="00334B"/>
                </a:solidFill>
                <a:latin typeface="Century Gothic"/>
                <a:cs typeface="Century Gothic"/>
              </a:rPr>
              <a:t> </a:t>
            </a:r>
            <a:r>
              <a:rPr sz="1300" dirty="0">
                <a:solidFill>
                  <a:srgbClr val="00334B"/>
                </a:solidFill>
                <a:latin typeface="Century Gothic"/>
                <a:cs typeface="Century Gothic"/>
              </a:rPr>
              <a:t>management</a:t>
            </a:r>
            <a:r>
              <a:rPr sz="1300" spc="65" dirty="0">
                <a:solidFill>
                  <a:srgbClr val="00334B"/>
                </a:solidFill>
                <a:latin typeface="Century Gothic"/>
                <a:cs typeface="Century Gothic"/>
              </a:rPr>
              <a:t> </a:t>
            </a:r>
            <a:r>
              <a:rPr sz="1300" spc="105" dirty="0">
                <a:solidFill>
                  <a:srgbClr val="00334B"/>
                </a:solidFill>
                <a:latin typeface="Century Gothic"/>
                <a:cs typeface="Century Gothic"/>
              </a:rPr>
              <a:t>is</a:t>
            </a:r>
            <a:r>
              <a:rPr sz="1300" spc="100" dirty="0">
                <a:solidFill>
                  <a:srgbClr val="00334B"/>
                </a:solidFill>
                <a:latin typeface="Century Gothic"/>
                <a:cs typeface="Century Gothic"/>
              </a:rPr>
              <a:t> </a:t>
            </a:r>
            <a:r>
              <a:rPr sz="1300" b="1" spc="110" dirty="0">
                <a:solidFill>
                  <a:srgbClr val="00334B"/>
                </a:solidFill>
                <a:latin typeface="Calibri"/>
                <a:cs typeface="Calibri"/>
              </a:rPr>
              <a:t>resistant </a:t>
            </a:r>
            <a:r>
              <a:rPr sz="1300" b="1" spc="114" dirty="0">
                <a:solidFill>
                  <a:srgbClr val="00334B"/>
                </a:solidFill>
                <a:latin typeface="Calibri"/>
                <a:cs typeface="Calibri"/>
              </a:rPr>
              <a:t>to</a:t>
            </a:r>
            <a:r>
              <a:rPr sz="1300" b="1" spc="65" dirty="0">
                <a:solidFill>
                  <a:srgbClr val="00334B"/>
                </a:solidFill>
                <a:latin typeface="Calibri"/>
                <a:cs typeface="Calibri"/>
              </a:rPr>
              <a:t> </a:t>
            </a:r>
            <a:r>
              <a:rPr sz="1300" b="1" spc="190" dirty="0">
                <a:solidFill>
                  <a:srgbClr val="00334B"/>
                </a:solidFill>
                <a:latin typeface="Calibri"/>
                <a:cs typeface="Calibri"/>
              </a:rPr>
              <a:t>change</a:t>
            </a:r>
            <a:r>
              <a:rPr sz="1300" b="1" spc="65" dirty="0">
                <a:solidFill>
                  <a:srgbClr val="00334B"/>
                </a:solidFill>
                <a:latin typeface="Calibri"/>
                <a:cs typeface="Calibri"/>
              </a:rPr>
              <a:t> </a:t>
            </a:r>
            <a:r>
              <a:rPr sz="1300" dirty="0">
                <a:solidFill>
                  <a:srgbClr val="00334B"/>
                </a:solidFill>
                <a:latin typeface="Century Gothic"/>
                <a:cs typeface="Century Gothic"/>
              </a:rPr>
              <a:t>and</a:t>
            </a:r>
            <a:r>
              <a:rPr sz="1300" spc="-30" dirty="0">
                <a:solidFill>
                  <a:srgbClr val="00334B"/>
                </a:solidFill>
                <a:latin typeface="Century Gothic"/>
                <a:cs typeface="Century Gothic"/>
              </a:rPr>
              <a:t> </a:t>
            </a:r>
            <a:r>
              <a:rPr sz="1300" spc="70" dirty="0">
                <a:solidFill>
                  <a:srgbClr val="00334B"/>
                </a:solidFill>
                <a:latin typeface="Century Gothic"/>
                <a:cs typeface="Century Gothic"/>
              </a:rPr>
              <a:t>unwilling</a:t>
            </a:r>
            <a:r>
              <a:rPr sz="1300" spc="-15" dirty="0">
                <a:solidFill>
                  <a:srgbClr val="00334B"/>
                </a:solidFill>
                <a:latin typeface="Century Gothic"/>
                <a:cs typeface="Century Gothic"/>
              </a:rPr>
              <a:t> </a:t>
            </a:r>
            <a:r>
              <a:rPr sz="1300" dirty="0">
                <a:solidFill>
                  <a:srgbClr val="00334B"/>
                </a:solidFill>
                <a:latin typeface="Century Gothic"/>
                <a:cs typeface="Century Gothic"/>
              </a:rPr>
              <a:t>to</a:t>
            </a:r>
            <a:r>
              <a:rPr sz="1300" spc="-35" dirty="0">
                <a:solidFill>
                  <a:srgbClr val="00334B"/>
                </a:solidFill>
                <a:latin typeface="Century Gothic"/>
                <a:cs typeface="Century Gothic"/>
              </a:rPr>
              <a:t> </a:t>
            </a:r>
            <a:r>
              <a:rPr sz="1300" spc="-20" dirty="0">
                <a:solidFill>
                  <a:srgbClr val="00334B"/>
                </a:solidFill>
                <a:latin typeface="Century Gothic"/>
                <a:cs typeface="Century Gothic"/>
              </a:rPr>
              <a:t>spend </a:t>
            </a:r>
            <a:r>
              <a:rPr sz="1300" dirty="0">
                <a:solidFill>
                  <a:srgbClr val="00334B"/>
                </a:solidFill>
                <a:latin typeface="Century Gothic"/>
                <a:cs typeface="Century Gothic"/>
              </a:rPr>
              <a:t>more</a:t>
            </a:r>
            <a:r>
              <a:rPr sz="1300" spc="145" dirty="0">
                <a:solidFill>
                  <a:srgbClr val="00334B"/>
                </a:solidFill>
                <a:latin typeface="Century Gothic"/>
                <a:cs typeface="Century Gothic"/>
              </a:rPr>
              <a:t> </a:t>
            </a:r>
            <a:r>
              <a:rPr sz="1300" spc="-10" dirty="0">
                <a:solidFill>
                  <a:srgbClr val="00334B"/>
                </a:solidFill>
                <a:latin typeface="Century Gothic"/>
                <a:cs typeface="Century Gothic"/>
              </a:rPr>
              <a:t>money</a:t>
            </a:r>
            <a:endParaRPr sz="1300">
              <a:latin typeface="Century Gothic"/>
              <a:cs typeface="Century Gothic"/>
            </a:endParaRPr>
          </a:p>
        </p:txBody>
      </p:sp>
      <p:sp>
        <p:nvSpPr>
          <p:cNvPr id="18" name="object 18"/>
          <p:cNvSpPr txBox="1"/>
          <p:nvPr/>
        </p:nvSpPr>
        <p:spPr>
          <a:xfrm>
            <a:off x="6148070" y="4248048"/>
            <a:ext cx="2853055" cy="1452245"/>
          </a:xfrm>
          <a:prstGeom prst="rect">
            <a:avLst/>
          </a:prstGeom>
        </p:spPr>
        <p:txBody>
          <a:bodyPr vert="horz" wrap="square" lIns="0" tIns="71755" rIns="0" bIns="0" rtlCol="0">
            <a:spAutoFit/>
          </a:bodyPr>
          <a:lstStyle/>
          <a:p>
            <a:pPr>
              <a:lnSpc>
                <a:spcPct val="100000"/>
              </a:lnSpc>
              <a:spcBef>
                <a:spcPts val="565"/>
              </a:spcBef>
            </a:pPr>
            <a:r>
              <a:rPr sz="1300" b="1" spc="135" dirty="0">
                <a:solidFill>
                  <a:srgbClr val="00334B"/>
                </a:solidFill>
                <a:latin typeface="Calibri"/>
                <a:cs typeface="Calibri"/>
              </a:rPr>
              <a:t>Value</a:t>
            </a:r>
            <a:r>
              <a:rPr sz="1300" b="1" spc="95" dirty="0">
                <a:solidFill>
                  <a:srgbClr val="00334B"/>
                </a:solidFill>
                <a:latin typeface="Calibri"/>
                <a:cs typeface="Calibri"/>
              </a:rPr>
              <a:t> </a:t>
            </a:r>
            <a:r>
              <a:rPr sz="1300" b="1" spc="105" dirty="0">
                <a:solidFill>
                  <a:srgbClr val="00334B"/>
                </a:solidFill>
                <a:latin typeface="Calibri"/>
                <a:cs typeface="Calibri"/>
              </a:rPr>
              <a:t>Proposition:</a:t>
            </a:r>
            <a:endParaRPr sz="1300">
              <a:latin typeface="Calibri"/>
              <a:cs typeface="Calibri"/>
            </a:endParaRPr>
          </a:p>
          <a:p>
            <a:pPr marL="95885" marR="5080" indent="-96520">
              <a:lnSpc>
                <a:spcPct val="110000"/>
              </a:lnSpc>
              <a:spcBef>
                <a:spcPts val="315"/>
              </a:spcBef>
            </a:pPr>
            <a:r>
              <a:rPr sz="1300" dirty="0">
                <a:solidFill>
                  <a:srgbClr val="00A3D5"/>
                </a:solidFill>
                <a:latin typeface="Century Gothic"/>
                <a:cs typeface="Century Gothic"/>
              </a:rPr>
              <a:t>+</a:t>
            </a:r>
            <a:r>
              <a:rPr sz="1300" dirty="0">
                <a:solidFill>
                  <a:srgbClr val="00334B"/>
                </a:solidFill>
                <a:latin typeface="Century Gothic"/>
                <a:cs typeface="Century Gothic"/>
              </a:rPr>
              <a:t>INOVEC</a:t>
            </a:r>
            <a:r>
              <a:rPr sz="1300" spc="50" dirty="0">
                <a:solidFill>
                  <a:srgbClr val="00334B"/>
                </a:solidFill>
                <a:latin typeface="Century Gothic"/>
                <a:cs typeface="Century Gothic"/>
              </a:rPr>
              <a:t> </a:t>
            </a:r>
            <a:r>
              <a:rPr sz="1300" dirty="0">
                <a:solidFill>
                  <a:srgbClr val="00334B"/>
                </a:solidFill>
                <a:latin typeface="Century Gothic"/>
                <a:cs typeface="Century Gothic"/>
              </a:rPr>
              <a:t>needs</a:t>
            </a:r>
            <a:r>
              <a:rPr sz="1300" spc="50" dirty="0">
                <a:solidFill>
                  <a:srgbClr val="00334B"/>
                </a:solidFill>
                <a:latin typeface="Century Gothic"/>
                <a:cs typeface="Century Gothic"/>
              </a:rPr>
              <a:t> </a:t>
            </a:r>
            <a:r>
              <a:rPr sz="1300" dirty="0">
                <a:solidFill>
                  <a:srgbClr val="00334B"/>
                </a:solidFill>
                <a:latin typeface="Century Gothic"/>
                <a:cs typeface="Century Gothic"/>
              </a:rPr>
              <a:t>to</a:t>
            </a:r>
            <a:r>
              <a:rPr sz="1300" spc="35" dirty="0">
                <a:solidFill>
                  <a:srgbClr val="00334B"/>
                </a:solidFill>
                <a:latin typeface="Century Gothic"/>
                <a:cs typeface="Century Gothic"/>
              </a:rPr>
              <a:t> </a:t>
            </a:r>
            <a:r>
              <a:rPr sz="1300" b="1" spc="155" dirty="0">
                <a:solidFill>
                  <a:srgbClr val="00334B"/>
                </a:solidFill>
                <a:latin typeface="Calibri"/>
                <a:cs typeface="Calibri"/>
              </a:rPr>
              <a:t>convince</a:t>
            </a:r>
            <a:r>
              <a:rPr sz="1300" b="1" spc="114" dirty="0">
                <a:solidFill>
                  <a:srgbClr val="00334B"/>
                </a:solidFill>
                <a:latin typeface="Calibri"/>
                <a:cs typeface="Calibri"/>
              </a:rPr>
              <a:t> </a:t>
            </a:r>
            <a:r>
              <a:rPr sz="1300" b="1" spc="165" dirty="0">
                <a:solidFill>
                  <a:srgbClr val="00334B"/>
                </a:solidFill>
                <a:latin typeface="Calibri"/>
                <a:cs typeface="Calibri"/>
              </a:rPr>
              <a:t>them </a:t>
            </a:r>
            <a:r>
              <a:rPr sz="1300" dirty="0">
                <a:solidFill>
                  <a:srgbClr val="00334B"/>
                </a:solidFill>
                <a:latin typeface="Century Gothic"/>
                <a:cs typeface="Century Gothic"/>
              </a:rPr>
              <a:t>there</a:t>
            </a:r>
            <a:r>
              <a:rPr sz="1300" spc="85" dirty="0">
                <a:solidFill>
                  <a:srgbClr val="00334B"/>
                </a:solidFill>
                <a:latin typeface="Century Gothic"/>
                <a:cs typeface="Century Gothic"/>
              </a:rPr>
              <a:t> </a:t>
            </a:r>
            <a:r>
              <a:rPr sz="1300" spc="105" dirty="0">
                <a:solidFill>
                  <a:srgbClr val="00334B"/>
                </a:solidFill>
                <a:latin typeface="Century Gothic"/>
                <a:cs typeface="Century Gothic"/>
              </a:rPr>
              <a:t>is</a:t>
            </a:r>
            <a:r>
              <a:rPr sz="1300" spc="65" dirty="0">
                <a:solidFill>
                  <a:srgbClr val="00334B"/>
                </a:solidFill>
                <a:latin typeface="Century Gothic"/>
                <a:cs typeface="Century Gothic"/>
              </a:rPr>
              <a:t> </a:t>
            </a:r>
            <a:r>
              <a:rPr sz="1300" spc="-130" dirty="0">
                <a:solidFill>
                  <a:srgbClr val="00334B"/>
                </a:solidFill>
                <a:latin typeface="Century Gothic"/>
                <a:cs typeface="Century Gothic"/>
              </a:rPr>
              <a:t>a</a:t>
            </a:r>
            <a:r>
              <a:rPr sz="1300" spc="65" dirty="0">
                <a:solidFill>
                  <a:srgbClr val="00334B"/>
                </a:solidFill>
                <a:latin typeface="Century Gothic"/>
                <a:cs typeface="Century Gothic"/>
              </a:rPr>
              <a:t> </a:t>
            </a:r>
            <a:r>
              <a:rPr sz="1300" dirty="0">
                <a:solidFill>
                  <a:srgbClr val="00334B"/>
                </a:solidFill>
                <a:latin typeface="Century Gothic"/>
                <a:cs typeface="Century Gothic"/>
              </a:rPr>
              <a:t>problem</a:t>
            </a:r>
            <a:r>
              <a:rPr sz="1300" spc="105" dirty="0">
                <a:solidFill>
                  <a:srgbClr val="00334B"/>
                </a:solidFill>
                <a:latin typeface="Century Gothic"/>
                <a:cs typeface="Century Gothic"/>
              </a:rPr>
              <a:t> </a:t>
            </a:r>
            <a:r>
              <a:rPr sz="1300" spc="-10" dirty="0">
                <a:solidFill>
                  <a:srgbClr val="00334B"/>
                </a:solidFill>
                <a:latin typeface="Century Gothic"/>
                <a:cs typeface="Century Gothic"/>
              </a:rPr>
              <a:t>before </a:t>
            </a:r>
            <a:r>
              <a:rPr sz="1300" spc="65" dirty="0">
                <a:solidFill>
                  <a:srgbClr val="00334B"/>
                </a:solidFill>
                <a:latin typeface="Century Gothic"/>
                <a:cs typeface="Century Gothic"/>
              </a:rPr>
              <a:t>assisting</a:t>
            </a:r>
            <a:r>
              <a:rPr sz="1300" spc="5" dirty="0">
                <a:solidFill>
                  <a:srgbClr val="00334B"/>
                </a:solidFill>
                <a:latin typeface="Century Gothic"/>
                <a:cs typeface="Century Gothic"/>
              </a:rPr>
              <a:t> </a:t>
            </a:r>
            <a:r>
              <a:rPr sz="1300" spc="80" dirty="0">
                <a:solidFill>
                  <a:srgbClr val="00334B"/>
                </a:solidFill>
                <a:latin typeface="Century Gothic"/>
                <a:cs typeface="Century Gothic"/>
              </a:rPr>
              <a:t>in</a:t>
            </a:r>
            <a:r>
              <a:rPr sz="1300" spc="15" dirty="0">
                <a:solidFill>
                  <a:srgbClr val="00334B"/>
                </a:solidFill>
                <a:latin typeface="Century Gothic"/>
                <a:cs typeface="Century Gothic"/>
              </a:rPr>
              <a:t> </a:t>
            </a:r>
            <a:r>
              <a:rPr sz="1300" dirty="0">
                <a:solidFill>
                  <a:srgbClr val="00334B"/>
                </a:solidFill>
                <a:latin typeface="Century Gothic"/>
                <a:cs typeface="Century Gothic"/>
              </a:rPr>
              <a:t>the</a:t>
            </a:r>
            <a:r>
              <a:rPr sz="1300" spc="25" dirty="0">
                <a:solidFill>
                  <a:srgbClr val="00334B"/>
                </a:solidFill>
                <a:latin typeface="Century Gothic"/>
                <a:cs typeface="Century Gothic"/>
              </a:rPr>
              <a:t> </a:t>
            </a:r>
            <a:r>
              <a:rPr sz="1300" spc="45" dirty="0">
                <a:solidFill>
                  <a:srgbClr val="00334B"/>
                </a:solidFill>
                <a:latin typeface="Century Gothic"/>
                <a:cs typeface="Century Gothic"/>
              </a:rPr>
              <a:t>solution</a:t>
            </a:r>
            <a:endParaRPr sz="1300">
              <a:latin typeface="Century Gothic"/>
              <a:cs typeface="Century Gothic"/>
            </a:endParaRPr>
          </a:p>
          <a:p>
            <a:pPr>
              <a:lnSpc>
                <a:spcPct val="100000"/>
              </a:lnSpc>
              <a:spcBef>
                <a:spcPts val="470"/>
              </a:spcBef>
            </a:pPr>
            <a:r>
              <a:rPr sz="1300" spc="55" dirty="0">
                <a:solidFill>
                  <a:srgbClr val="00A3D5"/>
                </a:solidFill>
                <a:latin typeface="Century Gothic"/>
                <a:cs typeface="Century Gothic"/>
              </a:rPr>
              <a:t>+</a:t>
            </a:r>
            <a:r>
              <a:rPr sz="1300" spc="55" dirty="0">
                <a:solidFill>
                  <a:srgbClr val="00334B"/>
                </a:solidFill>
                <a:latin typeface="Century Gothic"/>
                <a:cs typeface="Century Gothic"/>
              </a:rPr>
              <a:t>Primary</a:t>
            </a:r>
            <a:r>
              <a:rPr sz="1300" spc="75" dirty="0">
                <a:solidFill>
                  <a:srgbClr val="00334B"/>
                </a:solidFill>
                <a:latin typeface="Century Gothic"/>
                <a:cs typeface="Century Gothic"/>
              </a:rPr>
              <a:t> </a:t>
            </a:r>
            <a:r>
              <a:rPr sz="1300" dirty="0">
                <a:solidFill>
                  <a:srgbClr val="00334B"/>
                </a:solidFill>
                <a:latin typeface="Century Gothic"/>
                <a:cs typeface="Century Gothic"/>
              </a:rPr>
              <a:t>efforts</a:t>
            </a:r>
            <a:r>
              <a:rPr sz="1300" spc="75" dirty="0">
                <a:solidFill>
                  <a:srgbClr val="00334B"/>
                </a:solidFill>
                <a:latin typeface="Century Gothic"/>
                <a:cs typeface="Century Gothic"/>
              </a:rPr>
              <a:t> </a:t>
            </a:r>
            <a:r>
              <a:rPr sz="1300" dirty="0">
                <a:solidFill>
                  <a:srgbClr val="00334B"/>
                </a:solidFill>
                <a:latin typeface="Century Gothic"/>
                <a:cs typeface="Century Gothic"/>
              </a:rPr>
              <a:t>focused</a:t>
            </a:r>
            <a:r>
              <a:rPr sz="1300" spc="90" dirty="0">
                <a:solidFill>
                  <a:srgbClr val="00334B"/>
                </a:solidFill>
                <a:latin typeface="Century Gothic"/>
                <a:cs typeface="Century Gothic"/>
              </a:rPr>
              <a:t> </a:t>
            </a:r>
            <a:r>
              <a:rPr sz="1300" spc="-25" dirty="0">
                <a:solidFill>
                  <a:srgbClr val="00334B"/>
                </a:solidFill>
                <a:latin typeface="Century Gothic"/>
                <a:cs typeface="Century Gothic"/>
              </a:rPr>
              <a:t>on</a:t>
            </a:r>
            <a:endParaRPr sz="1300">
              <a:latin typeface="Century Gothic"/>
              <a:cs typeface="Century Gothic"/>
            </a:endParaRPr>
          </a:p>
          <a:p>
            <a:pPr marL="95885">
              <a:lnSpc>
                <a:spcPct val="100000"/>
              </a:lnSpc>
              <a:spcBef>
                <a:spcPts val="155"/>
              </a:spcBef>
            </a:pPr>
            <a:r>
              <a:rPr sz="1300" b="1" spc="150" dirty="0">
                <a:solidFill>
                  <a:srgbClr val="00334B"/>
                </a:solidFill>
                <a:latin typeface="Calibri"/>
                <a:cs typeface="Calibri"/>
              </a:rPr>
              <a:t>awareness</a:t>
            </a:r>
            <a:r>
              <a:rPr sz="1300" b="1" spc="110" dirty="0">
                <a:solidFill>
                  <a:srgbClr val="00334B"/>
                </a:solidFill>
                <a:latin typeface="Calibri"/>
                <a:cs typeface="Calibri"/>
              </a:rPr>
              <a:t> </a:t>
            </a:r>
            <a:r>
              <a:rPr sz="1300" b="1" spc="170" dirty="0">
                <a:solidFill>
                  <a:srgbClr val="00334B"/>
                </a:solidFill>
                <a:latin typeface="Calibri"/>
                <a:cs typeface="Calibri"/>
              </a:rPr>
              <a:t>and</a:t>
            </a:r>
            <a:r>
              <a:rPr sz="1300" b="1" spc="70" dirty="0">
                <a:solidFill>
                  <a:srgbClr val="00334B"/>
                </a:solidFill>
                <a:latin typeface="Calibri"/>
                <a:cs typeface="Calibri"/>
              </a:rPr>
              <a:t> </a:t>
            </a:r>
            <a:r>
              <a:rPr sz="1300" b="1" spc="135" dirty="0">
                <a:solidFill>
                  <a:srgbClr val="00334B"/>
                </a:solidFill>
                <a:latin typeface="Calibri"/>
                <a:cs typeface="Calibri"/>
              </a:rPr>
              <a:t>recruitment</a:t>
            </a:r>
            <a:endParaRPr sz="1300">
              <a:latin typeface="Calibri"/>
              <a:cs typeface="Calibri"/>
            </a:endParaRPr>
          </a:p>
        </p:txBody>
      </p:sp>
      <p:grpSp>
        <p:nvGrpSpPr>
          <p:cNvPr id="19" name="object 19"/>
          <p:cNvGrpSpPr/>
          <p:nvPr/>
        </p:nvGrpSpPr>
        <p:grpSpPr>
          <a:xfrm>
            <a:off x="9314497" y="1804225"/>
            <a:ext cx="2396490" cy="3118485"/>
            <a:chOff x="9314497" y="1804225"/>
            <a:chExt cx="2396490" cy="3118485"/>
          </a:xfrm>
        </p:grpSpPr>
        <p:sp>
          <p:nvSpPr>
            <p:cNvPr id="20" name="object 20"/>
            <p:cNvSpPr/>
            <p:nvPr/>
          </p:nvSpPr>
          <p:spPr>
            <a:xfrm>
              <a:off x="9319259" y="1808988"/>
              <a:ext cx="236220" cy="245745"/>
            </a:xfrm>
            <a:custGeom>
              <a:avLst/>
              <a:gdLst/>
              <a:ahLst/>
              <a:cxnLst/>
              <a:rect l="l" t="t" r="r" b="b"/>
              <a:pathLst>
                <a:path w="236220" h="245744">
                  <a:moveTo>
                    <a:pt x="236220" y="0"/>
                  </a:moveTo>
                  <a:lnTo>
                    <a:pt x="0" y="0"/>
                  </a:lnTo>
                  <a:lnTo>
                    <a:pt x="0" y="245363"/>
                  </a:lnTo>
                  <a:lnTo>
                    <a:pt x="236220" y="245363"/>
                  </a:lnTo>
                  <a:lnTo>
                    <a:pt x="236220" y="0"/>
                  </a:lnTo>
                  <a:close/>
                </a:path>
              </a:pathLst>
            </a:custGeom>
            <a:solidFill>
              <a:srgbClr val="FF0000"/>
            </a:solidFill>
          </p:spPr>
          <p:txBody>
            <a:bodyPr wrap="square" lIns="0" tIns="0" rIns="0" bIns="0" rtlCol="0"/>
            <a:lstStyle/>
            <a:p>
              <a:endParaRPr/>
            </a:p>
          </p:txBody>
        </p:sp>
        <p:sp>
          <p:nvSpPr>
            <p:cNvPr id="21" name="object 21"/>
            <p:cNvSpPr/>
            <p:nvPr/>
          </p:nvSpPr>
          <p:spPr>
            <a:xfrm>
              <a:off x="9319259" y="1808988"/>
              <a:ext cx="2357755" cy="245745"/>
            </a:xfrm>
            <a:custGeom>
              <a:avLst/>
              <a:gdLst/>
              <a:ahLst/>
              <a:cxnLst/>
              <a:rect l="l" t="t" r="r" b="b"/>
              <a:pathLst>
                <a:path w="2357754" h="245744">
                  <a:moveTo>
                    <a:pt x="0" y="245363"/>
                  </a:moveTo>
                  <a:lnTo>
                    <a:pt x="2357628" y="245363"/>
                  </a:lnTo>
                  <a:lnTo>
                    <a:pt x="2357628" y="0"/>
                  </a:lnTo>
                  <a:lnTo>
                    <a:pt x="0" y="0"/>
                  </a:lnTo>
                  <a:lnTo>
                    <a:pt x="0" y="245363"/>
                  </a:lnTo>
                  <a:close/>
                </a:path>
              </a:pathLst>
            </a:custGeom>
            <a:ln w="9525">
              <a:solidFill>
                <a:srgbClr val="FF0000"/>
              </a:solidFill>
            </a:ln>
          </p:spPr>
          <p:txBody>
            <a:bodyPr wrap="square" lIns="0" tIns="0" rIns="0" bIns="0" rtlCol="0"/>
            <a:lstStyle/>
            <a:p>
              <a:endParaRPr/>
            </a:p>
          </p:txBody>
        </p:sp>
        <p:sp>
          <p:nvSpPr>
            <p:cNvPr id="22" name="object 22"/>
            <p:cNvSpPr/>
            <p:nvPr/>
          </p:nvSpPr>
          <p:spPr>
            <a:xfrm>
              <a:off x="9319259" y="3240024"/>
              <a:ext cx="2121535" cy="247015"/>
            </a:xfrm>
            <a:custGeom>
              <a:avLst/>
              <a:gdLst/>
              <a:ahLst/>
              <a:cxnLst/>
              <a:rect l="l" t="t" r="r" b="b"/>
              <a:pathLst>
                <a:path w="2121534" h="247014">
                  <a:moveTo>
                    <a:pt x="2121407" y="0"/>
                  </a:moveTo>
                  <a:lnTo>
                    <a:pt x="0" y="0"/>
                  </a:lnTo>
                  <a:lnTo>
                    <a:pt x="0" y="246887"/>
                  </a:lnTo>
                  <a:lnTo>
                    <a:pt x="2121407" y="246887"/>
                  </a:lnTo>
                  <a:lnTo>
                    <a:pt x="2121407" y="0"/>
                  </a:lnTo>
                  <a:close/>
                </a:path>
              </a:pathLst>
            </a:custGeom>
            <a:solidFill>
              <a:srgbClr val="00D2B6"/>
            </a:solidFill>
          </p:spPr>
          <p:txBody>
            <a:bodyPr wrap="square" lIns="0" tIns="0" rIns="0" bIns="0" rtlCol="0"/>
            <a:lstStyle/>
            <a:p>
              <a:endParaRPr/>
            </a:p>
          </p:txBody>
        </p:sp>
        <p:sp>
          <p:nvSpPr>
            <p:cNvPr id="23" name="object 23"/>
            <p:cNvSpPr/>
            <p:nvPr/>
          </p:nvSpPr>
          <p:spPr>
            <a:xfrm>
              <a:off x="9319259" y="3240024"/>
              <a:ext cx="2357755" cy="247015"/>
            </a:xfrm>
            <a:custGeom>
              <a:avLst/>
              <a:gdLst/>
              <a:ahLst/>
              <a:cxnLst/>
              <a:rect l="l" t="t" r="r" b="b"/>
              <a:pathLst>
                <a:path w="2357754" h="247014">
                  <a:moveTo>
                    <a:pt x="0" y="246887"/>
                  </a:moveTo>
                  <a:lnTo>
                    <a:pt x="2357628" y="246887"/>
                  </a:lnTo>
                  <a:lnTo>
                    <a:pt x="2357628" y="0"/>
                  </a:lnTo>
                  <a:lnTo>
                    <a:pt x="0" y="0"/>
                  </a:lnTo>
                  <a:lnTo>
                    <a:pt x="0" y="246887"/>
                  </a:lnTo>
                  <a:close/>
                </a:path>
              </a:pathLst>
            </a:custGeom>
            <a:ln w="9525">
              <a:solidFill>
                <a:srgbClr val="00D2B6"/>
              </a:solidFill>
            </a:ln>
          </p:spPr>
          <p:txBody>
            <a:bodyPr wrap="square" lIns="0" tIns="0" rIns="0" bIns="0" rtlCol="0"/>
            <a:lstStyle/>
            <a:p>
              <a:endParaRPr/>
            </a:p>
          </p:txBody>
        </p:sp>
        <p:sp>
          <p:nvSpPr>
            <p:cNvPr id="24" name="object 24"/>
            <p:cNvSpPr/>
            <p:nvPr/>
          </p:nvSpPr>
          <p:spPr>
            <a:xfrm>
              <a:off x="9348215" y="4672583"/>
              <a:ext cx="2357755" cy="245745"/>
            </a:xfrm>
            <a:custGeom>
              <a:avLst/>
              <a:gdLst/>
              <a:ahLst/>
              <a:cxnLst/>
              <a:rect l="l" t="t" r="r" b="b"/>
              <a:pathLst>
                <a:path w="2357754" h="245745">
                  <a:moveTo>
                    <a:pt x="2357628" y="0"/>
                  </a:moveTo>
                  <a:lnTo>
                    <a:pt x="0" y="0"/>
                  </a:lnTo>
                  <a:lnTo>
                    <a:pt x="0" y="245363"/>
                  </a:lnTo>
                  <a:lnTo>
                    <a:pt x="2357628" y="245363"/>
                  </a:lnTo>
                  <a:lnTo>
                    <a:pt x="2357628" y="0"/>
                  </a:lnTo>
                  <a:close/>
                </a:path>
              </a:pathLst>
            </a:custGeom>
            <a:solidFill>
              <a:srgbClr val="FF0000"/>
            </a:solidFill>
          </p:spPr>
          <p:txBody>
            <a:bodyPr wrap="square" lIns="0" tIns="0" rIns="0" bIns="0" rtlCol="0"/>
            <a:lstStyle/>
            <a:p>
              <a:endParaRPr/>
            </a:p>
          </p:txBody>
        </p:sp>
        <p:sp>
          <p:nvSpPr>
            <p:cNvPr id="25" name="object 25"/>
            <p:cNvSpPr/>
            <p:nvPr/>
          </p:nvSpPr>
          <p:spPr>
            <a:xfrm>
              <a:off x="9348215" y="4672583"/>
              <a:ext cx="2357755" cy="245745"/>
            </a:xfrm>
            <a:custGeom>
              <a:avLst/>
              <a:gdLst/>
              <a:ahLst/>
              <a:cxnLst/>
              <a:rect l="l" t="t" r="r" b="b"/>
              <a:pathLst>
                <a:path w="2357754" h="245745">
                  <a:moveTo>
                    <a:pt x="0" y="245363"/>
                  </a:moveTo>
                  <a:lnTo>
                    <a:pt x="2357628" y="245363"/>
                  </a:lnTo>
                  <a:lnTo>
                    <a:pt x="2357628" y="0"/>
                  </a:lnTo>
                  <a:lnTo>
                    <a:pt x="0" y="0"/>
                  </a:lnTo>
                  <a:lnTo>
                    <a:pt x="0" y="245363"/>
                  </a:lnTo>
                  <a:close/>
                </a:path>
              </a:pathLst>
            </a:custGeom>
            <a:ln w="9525">
              <a:solidFill>
                <a:srgbClr val="FF0000"/>
              </a:solidFill>
            </a:ln>
          </p:spPr>
          <p:txBody>
            <a:bodyPr wrap="square" lIns="0" tIns="0" rIns="0" bIns="0" rtlCol="0"/>
            <a:lstStyle/>
            <a:p>
              <a:endParaRPr/>
            </a:p>
          </p:txBody>
        </p:sp>
      </p:grpSp>
      <p:sp>
        <p:nvSpPr>
          <p:cNvPr id="26" name="object 26"/>
          <p:cNvSpPr txBox="1"/>
          <p:nvPr/>
        </p:nvSpPr>
        <p:spPr>
          <a:xfrm>
            <a:off x="9835642" y="1494281"/>
            <a:ext cx="1327150" cy="177800"/>
          </a:xfrm>
          <a:prstGeom prst="rect">
            <a:avLst/>
          </a:prstGeom>
        </p:spPr>
        <p:txBody>
          <a:bodyPr vert="horz" wrap="square" lIns="0" tIns="12065" rIns="0" bIns="0" rtlCol="0">
            <a:spAutoFit/>
          </a:bodyPr>
          <a:lstStyle/>
          <a:p>
            <a:pPr marL="12700">
              <a:lnSpc>
                <a:spcPct val="100000"/>
              </a:lnSpc>
              <a:spcBef>
                <a:spcPts val="95"/>
              </a:spcBef>
            </a:pPr>
            <a:r>
              <a:rPr sz="1000" b="1" dirty="0">
                <a:solidFill>
                  <a:srgbClr val="00334B"/>
                </a:solidFill>
                <a:latin typeface="Century Gothic"/>
                <a:cs typeface="Century Gothic"/>
              </a:rPr>
              <a:t>Value</a:t>
            </a:r>
            <a:r>
              <a:rPr sz="1000" b="1" spc="65" dirty="0">
                <a:solidFill>
                  <a:srgbClr val="00334B"/>
                </a:solidFill>
                <a:latin typeface="Century Gothic"/>
                <a:cs typeface="Century Gothic"/>
              </a:rPr>
              <a:t> </a:t>
            </a:r>
            <a:r>
              <a:rPr sz="1000" b="1" spc="70" dirty="0">
                <a:solidFill>
                  <a:srgbClr val="00334B"/>
                </a:solidFill>
                <a:latin typeface="Century Gothic"/>
                <a:cs typeface="Century Gothic"/>
              </a:rPr>
              <a:t>to</a:t>
            </a:r>
            <a:r>
              <a:rPr sz="1000" b="1" spc="55" dirty="0">
                <a:solidFill>
                  <a:srgbClr val="00334B"/>
                </a:solidFill>
                <a:latin typeface="Century Gothic"/>
                <a:cs typeface="Century Gothic"/>
              </a:rPr>
              <a:t> </a:t>
            </a:r>
            <a:r>
              <a:rPr sz="1000" b="1" spc="-10" dirty="0">
                <a:solidFill>
                  <a:srgbClr val="00334B"/>
                </a:solidFill>
                <a:latin typeface="Century Gothic"/>
                <a:cs typeface="Century Gothic"/>
              </a:rPr>
              <a:t>ecosystem</a:t>
            </a:r>
            <a:endParaRPr sz="1000">
              <a:latin typeface="Century Gothic"/>
              <a:cs typeface="Century Gothic"/>
            </a:endParaRPr>
          </a:p>
        </p:txBody>
      </p:sp>
      <p:sp>
        <p:nvSpPr>
          <p:cNvPr id="27" name="object 27"/>
          <p:cNvSpPr txBox="1"/>
          <p:nvPr/>
        </p:nvSpPr>
        <p:spPr>
          <a:xfrm>
            <a:off x="9399269" y="2233422"/>
            <a:ext cx="2150110" cy="482600"/>
          </a:xfrm>
          <a:prstGeom prst="rect">
            <a:avLst/>
          </a:prstGeom>
        </p:spPr>
        <p:txBody>
          <a:bodyPr vert="horz" wrap="square" lIns="0" tIns="12065" rIns="0" bIns="0" rtlCol="0">
            <a:spAutoFit/>
          </a:bodyPr>
          <a:lstStyle/>
          <a:p>
            <a:pPr marL="12700" marR="5080" algn="just">
              <a:lnSpc>
                <a:spcPct val="100000"/>
              </a:lnSpc>
              <a:spcBef>
                <a:spcPts val="95"/>
              </a:spcBef>
            </a:pPr>
            <a:r>
              <a:rPr sz="1000" dirty="0">
                <a:solidFill>
                  <a:srgbClr val="00334B"/>
                </a:solidFill>
                <a:latin typeface="Century Gothic"/>
                <a:cs typeface="Century Gothic"/>
              </a:rPr>
              <a:t>There</a:t>
            </a:r>
            <a:r>
              <a:rPr sz="1000" spc="114" dirty="0">
                <a:solidFill>
                  <a:srgbClr val="00334B"/>
                </a:solidFill>
                <a:latin typeface="Century Gothic"/>
                <a:cs typeface="Century Gothic"/>
              </a:rPr>
              <a:t> </a:t>
            </a:r>
            <a:r>
              <a:rPr sz="1000" spc="80" dirty="0">
                <a:solidFill>
                  <a:srgbClr val="00334B"/>
                </a:solidFill>
                <a:latin typeface="Century Gothic"/>
                <a:cs typeface="Century Gothic"/>
              </a:rPr>
              <a:t>is</a:t>
            </a:r>
            <a:r>
              <a:rPr sz="1000" spc="145" dirty="0">
                <a:solidFill>
                  <a:srgbClr val="00334B"/>
                </a:solidFill>
                <a:latin typeface="Century Gothic"/>
                <a:cs typeface="Century Gothic"/>
              </a:rPr>
              <a:t> </a:t>
            </a:r>
            <a:r>
              <a:rPr sz="1000" dirty="0">
                <a:solidFill>
                  <a:srgbClr val="00334B"/>
                </a:solidFill>
                <a:latin typeface="Century Gothic"/>
                <a:cs typeface="Century Gothic"/>
              </a:rPr>
              <a:t>nothing</a:t>
            </a:r>
            <a:r>
              <a:rPr sz="1000" spc="145" dirty="0">
                <a:solidFill>
                  <a:srgbClr val="00334B"/>
                </a:solidFill>
                <a:latin typeface="Century Gothic"/>
                <a:cs typeface="Century Gothic"/>
              </a:rPr>
              <a:t> </a:t>
            </a:r>
            <a:r>
              <a:rPr sz="1000" dirty="0">
                <a:solidFill>
                  <a:srgbClr val="00334B"/>
                </a:solidFill>
                <a:latin typeface="Century Gothic"/>
                <a:cs typeface="Century Gothic"/>
              </a:rPr>
              <a:t>to</a:t>
            </a:r>
            <a:r>
              <a:rPr sz="1000" spc="110" dirty="0">
                <a:solidFill>
                  <a:srgbClr val="00334B"/>
                </a:solidFill>
                <a:latin typeface="Century Gothic"/>
                <a:cs typeface="Century Gothic"/>
              </a:rPr>
              <a:t> </a:t>
            </a:r>
            <a:r>
              <a:rPr sz="1000" dirty="0">
                <a:solidFill>
                  <a:srgbClr val="00334B"/>
                </a:solidFill>
                <a:latin typeface="Century Gothic"/>
                <a:cs typeface="Century Gothic"/>
              </a:rPr>
              <a:t>offer</a:t>
            </a:r>
            <a:r>
              <a:rPr sz="1000" spc="130" dirty="0">
                <a:solidFill>
                  <a:srgbClr val="00334B"/>
                </a:solidFill>
                <a:latin typeface="Century Gothic"/>
                <a:cs typeface="Century Gothic"/>
              </a:rPr>
              <a:t> </a:t>
            </a:r>
            <a:r>
              <a:rPr sz="1000" dirty="0">
                <a:solidFill>
                  <a:srgbClr val="00334B"/>
                </a:solidFill>
                <a:latin typeface="Century Gothic"/>
                <a:cs typeface="Century Gothic"/>
              </a:rPr>
              <a:t>others</a:t>
            </a:r>
            <a:r>
              <a:rPr sz="1000" spc="105" dirty="0">
                <a:solidFill>
                  <a:srgbClr val="00334B"/>
                </a:solidFill>
                <a:latin typeface="Century Gothic"/>
                <a:cs typeface="Century Gothic"/>
              </a:rPr>
              <a:t> </a:t>
            </a:r>
            <a:r>
              <a:rPr sz="1000" spc="-25" dirty="0">
                <a:solidFill>
                  <a:srgbClr val="00334B"/>
                </a:solidFill>
                <a:latin typeface="Century Gothic"/>
                <a:cs typeface="Century Gothic"/>
              </a:rPr>
              <a:t>at </a:t>
            </a:r>
            <a:r>
              <a:rPr sz="1000" spc="70" dirty="0">
                <a:solidFill>
                  <a:srgbClr val="00334B"/>
                </a:solidFill>
                <a:latin typeface="Century Gothic"/>
                <a:cs typeface="Century Gothic"/>
              </a:rPr>
              <a:t>this</a:t>
            </a:r>
            <a:r>
              <a:rPr sz="1000" spc="75" dirty="0">
                <a:solidFill>
                  <a:srgbClr val="00334B"/>
                </a:solidFill>
                <a:latin typeface="Century Gothic"/>
                <a:cs typeface="Century Gothic"/>
              </a:rPr>
              <a:t> </a:t>
            </a:r>
            <a:r>
              <a:rPr sz="1000" dirty="0">
                <a:solidFill>
                  <a:srgbClr val="00334B"/>
                </a:solidFill>
                <a:latin typeface="Century Gothic"/>
                <a:cs typeface="Century Gothic"/>
              </a:rPr>
              <a:t>stage,</a:t>
            </a:r>
            <a:r>
              <a:rPr sz="1000" spc="65" dirty="0">
                <a:solidFill>
                  <a:srgbClr val="00334B"/>
                </a:solidFill>
                <a:latin typeface="Century Gothic"/>
                <a:cs typeface="Century Gothic"/>
              </a:rPr>
              <a:t> </a:t>
            </a:r>
            <a:r>
              <a:rPr sz="1000" dirty="0">
                <a:solidFill>
                  <a:srgbClr val="00334B"/>
                </a:solidFill>
                <a:latin typeface="Century Gothic"/>
                <a:cs typeface="Century Gothic"/>
              </a:rPr>
              <a:t>but</a:t>
            </a:r>
            <a:r>
              <a:rPr sz="1000" spc="65" dirty="0">
                <a:solidFill>
                  <a:srgbClr val="00334B"/>
                </a:solidFill>
                <a:latin typeface="Century Gothic"/>
                <a:cs typeface="Century Gothic"/>
              </a:rPr>
              <a:t> </a:t>
            </a:r>
            <a:r>
              <a:rPr sz="1000" dirty="0">
                <a:solidFill>
                  <a:srgbClr val="00334B"/>
                </a:solidFill>
                <a:latin typeface="Century Gothic"/>
                <a:cs typeface="Century Gothic"/>
              </a:rPr>
              <a:t>their</a:t>
            </a:r>
            <a:r>
              <a:rPr sz="1000" spc="85" dirty="0">
                <a:solidFill>
                  <a:srgbClr val="00334B"/>
                </a:solidFill>
                <a:latin typeface="Century Gothic"/>
                <a:cs typeface="Century Gothic"/>
              </a:rPr>
              <a:t> </a:t>
            </a:r>
            <a:r>
              <a:rPr sz="1000" dirty="0">
                <a:solidFill>
                  <a:srgbClr val="00334B"/>
                </a:solidFill>
                <a:latin typeface="Century Gothic"/>
                <a:cs typeface="Century Gothic"/>
              </a:rPr>
              <a:t>conversion</a:t>
            </a:r>
            <a:r>
              <a:rPr sz="1000" spc="95" dirty="0">
                <a:solidFill>
                  <a:srgbClr val="00334B"/>
                </a:solidFill>
                <a:latin typeface="Century Gothic"/>
                <a:cs typeface="Century Gothic"/>
              </a:rPr>
              <a:t> </a:t>
            </a:r>
            <a:r>
              <a:rPr sz="1000" spc="55" dirty="0">
                <a:solidFill>
                  <a:srgbClr val="00334B"/>
                </a:solidFill>
                <a:latin typeface="Century Gothic"/>
                <a:cs typeface="Century Gothic"/>
              </a:rPr>
              <a:t>is </a:t>
            </a:r>
            <a:r>
              <a:rPr sz="1000" dirty="0">
                <a:solidFill>
                  <a:srgbClr val="00334B"/>
                </a:solidFill>
                <a:latin typeface="Century Gothic"/>
                <a:cs typeface="Century Gothic"/>
              </a:rPr>
              <a:t>critical</a:t>
            </a:r>
            <a:r>
              <a:rPr sz="1000" spc="65" dirty="0">
                <a:solidFill>
                  <a:srgbClr val="00334B"/>
                </a:solidFill>
                <a:latin typeface="Century Gothic"/>
                <a:cs typeface="Century Gothic"/>
              </a:rPr>
              <a:t> </a:t>
            </a:r>
            <a:r>
              <a:rPr sz="1000" spc="60" dirty="0">
                <a:solidFill>
                  <a:srgbClr val="00334B"/>
                </a:solidFill>
                <a:latin typeface="Century Gothic"/>
                <a:cs typeface="Century Gothic"/>
              </a:rPr>
              <a:t>in</a:t>
            </a:r>
            <a:r>
              <a:rPr sz="1000" spc="55" dirty="0">
                <a:solidFill>
                  <a:srgbClr val="00334B"/>
                </a:solidFill>
                <a:latin typeface="Century Gothic"/>
                <a:cs typeface="Century Gothic"/>
              </a:rPr>
              <a:t> </a:t>
            </a:r>
            <a:r>
              <a:rPr sz="1000" dirty="0">
                <a:solidFill>
                  <a:srgbClr val="00334B"/>
                </a:solidFill>
                <a:latin typeface="Century Gothic"/>
                <a:cs typeface="Century Gothic"/>
              </a:rPr>
              <a:t>the</a:t>
            </a:r>
            <a:r>
              <a:rPr sz="1000" spc="30" dirty="0">
                <a:solidFill>
                  <a:srgbClr val="00334B"/>
                </a:solidFill>
                <a:latin typeface="Century Gothic"/>
                <a:cs typeface="Century Gothic"/>
              </a:rPr>
              <a:t> </a:t>
            </a:r>
            <a:r>
              <a:rPr sz="1000" dirty="0">
                <a:solidFill>
                  <a:srgbClr val="00334B"/>
                </a:solidFill>
                <a:latin typeface="Century Gothic"/>
                <a:cs typeface="Century Gothic"/>
              </a:rPr>
              <a:t>long</a:t>
            </a:r>
            <a:r>
              <a:rPr sz="1000" spc="75" dirty="0">
                <a:solidFill>
                  <a:srgbClr val="00334B"/>
                </a:solidFill>
                <a:latin typeface="Century Gothic"/>
                <a:cs typeface="Century Gothic"/>
              </a:rPr>
              <a:t> </a:t>
            </a:r>
            <a:r>
              <a:rPr sz="1000" spc="45" dirty="0">
                <a:solidFill>
                  <a:srgbClr val="00334B"/>
                </a:solidFill>
                <a:latin typeface="Century Gothic"/>
                <a:cs typeface="Century Gothic"/>
              </a:rPr>
              <a:t>run</a:t>
            </a:r>
            <a:endParaRPr sz="1000">
              <a:latin typeface="Century Gothic"/>
              <a:cs typeface="Century Gothic"/>
            </a:endParaRPr>
          </a:p>
        </p:txBody>
      </p:sp>
      <p:sp>
        <p:nvSpPr>
          <p:cNvPr id="28" name="object 28"/>
          <p:cNvSpPr txBox="1"/>
          <p:nvPr/>
        </p:nvSpPr>
        <p:spPr>
          <a:xfrm>
            <a:off x="9564369" y="2926206"/>
            <a:ext cx="1867535" cy="177800"/>
          </a:xfrm>
          <a:prstGeom prst="rect">
            <a:avLst/>
          </a:prstGeom>
        </p:spPr>
        <p:txBody>
          <a:bodyPr vert="horz" wrap="square" lIns="0" tIns="12065" rIns="0" bIns="0" rtlCol="0">
            <a:spAutoFit/>
          </a:bodyPr>
          <a:lstStyle/>
          <a:p>
            <a:pPr marL="12700">
              <a:lnSpc>
                <a:spcPct val="100000"/>
              </a:lnSpc>
              <a:spcBef>
                <a:spcPts val="95"/>
              </a:spcBef>
            </a:pPr>
            <a:r>
              <a:rPr sz="1000" b="1" spc="60" dirty="0">
                <a:solidFill>
                  <a:srgbClr val="00334B"/>
                </a:solidFill>
                <a:latin typeface="Century Gothic"/>
                <a:cs typeface="Century Gothic"/>
              </a:rPr>
              <a:t>Potential</a:t>
            </a:r>
            <a:r>
              <a:rPr sz="1000" b="1" spc="105" dirty="0">
                <a:solidFill>
                  <a:srgbClr val="00334B"/>
                </a:solidFill>
                <a:latin typeface="Century Gothic"/>
                <a:cs typeface="Century Gothic"/>
              </a:rPr>
              <a:t> </a:t>
            </a:r>
            <a:r>
              <a:rPr sz="1000" b="1" dirty="0">
                <a:solidFill>
                  <a:srgbClr val="00334B"/>
                </a:solidFill>
                <a:latin typeface="Century Gothic"/>
                <a:cs typeface="Century Gothic"/>
              </a:rPr>
              <a:t>Impact</a:t>
            </a:r>
            <a:r>
              <a:rPr sz="1000" b="1" spc="85" dirty="0">
                <a:solidFill>
                  <a:srgbClr val="00334B"/>
                </a:solidFill>
                <a:latin typeface="Century Gothic"/>
                <a:cs typeface="Century Gothic"/>
              </a:rPr>
              <a:t> </a:t>
            </a:r>
            <a:r>
              <a:rPr sz="1000" b="1" spc="50" dirty="0">
                <a:solidFill>
                  <a:srgbClr val="00334B"/>
                </a:solidFill>
                <a:latin typeface="Century Gothic"/>
                <a:cs typeface="Century Gothic"/>
              </a:rPr>
              <a:t>of</a:t>
            </a:r>
            <a:r>
              <a:rPr sz="1000" b="1" spc="85" dirty="0">
                <a:solidFill>
                  <a:srgbClr val="00334B"/>
                </a:solidFill>
                <a:latin typeface="Century Gothic"/>
                <a:cs typeface="Century Gothic"/>
              </a:rPr>
              <a:t> </a:t>
            </a:r>
            <a:r>
              <a:rPr sz="1000" b="1" spc="-10" dirty="0">
                <a:solidFill>
                  <a:srgbClr val="00334B"/>
                </a:solidFill>
                <a:latin typeface="Century Gothic"/>
                <a:cs typeface="Century Gothic"/>
              </a:rPr>
              <a:t>INOVEC</a:t>
            </a:r>
            <a:endParaRPr sz="1000">
              <a:latin typeface="Century Gothic"/>
              <a:cs typeface="Century Gothic"/>
            </a:endParaRPr>
          </a:p>
        </p:txBody>
      </p:sp>
      <p:sp>
        <p:nvSpPr>
          <p:cNvPr id="29" name="object 29"/>
          <p:cNvSpPr txBox="1"/>
          <p:nvPr/>
        </p:nvSpPr>
        <p:spPr>
          <a:xfrm>
            <a:off x="9399269" y="3665042"/>
            <a:ext cx="2124075" cy="482600"/>
          </a:xfrm>
          <a:prstGeom prst="rect">
            <a:avLst/>
          </a:prstGeom>
        </p:spPr>
        <p:txBody>
          <a:bodyPr vert="horz" wrap="square" lIns="0" tIns="12065" rIns="0" bIns="0" rtlCol="0">
            <a:spAutoFit/>
          </a:bodyPr>
          <a:lstStyle/>
          <a:p>
            <a:pPr marL="12700" marR="5080">
              <a:lnSpc>
                <a:spcPct val="100000"/>
              </a:lnSpc>
              <a:spcBef>
                <a:spcPts val="95"/>
              </a:spcBef>
            </a:pPr>
            <a:r>
              <a:rPr sz="1000" dirty="0">
                <a:solidFill>
                  <a:srgbClr val="00334B"/>
                </a:solidFill>
                <a:latin typeface="Century Gothic"/>
                <a:cs typeface="Century Gothic"/>
              </a:rPr>
              <a:t>Converting</a:t>
            </a:r>
            <a:r>
              <a:rPr sz="1000" spc="120" dirty="0">
                <a:solidFill>
                  <a:srgbClr val="00334B"/>
                </a:solidFill>
                <a:latin typeface="Century Gothic"/>
                <a:cs typeface="Century Gothic"/>
              </a:rPr>
              <a:t> </a:t>
            </a:r>
            <a:r>
              <a:rPr sz="1000" dirty="0">
                <a:solidFill>
                  <a:srgbClr val="00334B"/>
                </a:solidFill>
                <a:latin typeface="Century Gothic"/>
                <a:cs typeface="Century Gothic"/>
              </a:rPr>
              <a:t>these</a:t>
            </a:r>
            <a:r>
              <a:rPr sz="1000" spc="65" dirty="0">
                <a:solidFill>
                  <a:srgbClr val="00334B"/>
                </a:solidFill>
                <a:latin typeface="Century Gothic"/>
                <a:cs typeface="Century Gothic"/>
              </a:rPr>
              <a:t> </a:t>
            </a:r>
            <a:r>
              <a:rPr sz="1000" dirty="0">
                <a:solidFill>
                  <a:srgbClr val="00334B"/>
                </a:solidFill>
                <a:latin typeface="Century Gothic"/>
                <a:cs typeface="Century Gothic"/>
              </a:rPr>
              <a:t>companies</a:t>
            </a:r>
            <a:r>
              <a:rPr sz="1000" spc="100" dirty="0">
                <a:solidFill>
                  <a:srgbClr val="00334B"/>
                </a:solidFill>
                <a:latin typeface="Century Gothic"/>
                <a:cs typeface="Century Gothic"/>
              </a:rPr>
              <a:t> </a:t>
            </a:r>
            <a:r>
              <a:rPr sz="1000" spc="35" dirty="0">
                <a:solidFill>
                  <a:srgbClr val="00334B"/>
                </a:solidFill>
                <a:latin typeface="Century Gothic"/>
                <a:cs typeface="Century Gothic"/>
              </a:rPr>
              <a:t>will </a:t>
            </a:r>
            <a:r>
              <a:rPr sz="1000" spc="-20" dirty="0">
                <a:solidFill>
                  <a:srgbClr val="00334B"/>
                </a:solidFill>
                <a:latin typeface="Century Gothic"/>
                <a:cs typeface="Century Gothic"/>
              </a:rPr>
              <a:t>have</a:t>
            </a:r>
            <a:r>
              <a:rPr sz="1000" spc="-5" dirty="0">
                <a:solidFill>
                  <a:srgbClr val="00334B"/>
                </a:solidFill>
                <a:latin typeface="Century Gothic"/>
                <a:cs typeface="Century Gothic"/>
              </a:rPr>
              <a:t> </a:t>
            </a:r>
            <a:r>
              <a:rPr sz="1000" spc="-105" dirty="0">
                <a:solidFill>
                  <a:srgbClr val="00334B"/>
                </a:solidFill>
                <a:latin typeface="Century Gothic"/>
                <a:cs typeface="Century Gothic"/>
              </a:rPr>
              <a:t>a</a:t>
            </a:r>
            <a:r>
              <a:rPr sz="1000" spc="-5" dirty="0">
                <a:solidFill>
                  <a:srgbClr val="00334B"/>
                </a:solidFill>
                <a:latin typeface="Century Gothic"/>
                <a:cs typeface="Century Gothic"/>
              </a:rPr>
              <a:t> </a:t>
            </a:r>
            <a:r>
              <a:rPr sz="1000" dirty="0">
                <a:solidFill>
                  <a:srgbClr val="00334B"/>
                </a:solidFill>
                <a:latin typeface="Century Gothic"/>
                <a:cs typeface="Century Gothic"/>
              </a:rPr>
              <a:t>large</a:t>
            </a:r>
            <a:r>
              <a:rPr sz="1000" spc="10" dirty="0">
                <a:solidFill>
                  <a:srgbClr val="00334B"/>
                </a:solidFill>
                <a:latin typeface="Century Gothic"/>
                <a:cs typeface="Century Gothic"/>
              </a:rPr>
              <a:t> </a:t>
            </a:r>
            <a:r>
              <a:rPr sz="1000" dirty="0">
                <a:solidFill>
                  <a:srgbClr val="00334B"/>
                </a:solidFill>
                <a:latin typeface="Century Gothic"/>
                <a:cs typeface="Century Gothic"/>
              </a:rPr>
              <a:t>impact</a:t>
            </a:r>
            <a:r>
              <a:rPr sz="1000" spc="15" dirty="0">
                <a:solidFill>
                  <a:srgbClr val="00334B"/>
                </a:solidFill>
                <a:latin typeface="Century Gothic"/>
                <a:cs typeface="Century Gothic"/>
              </a:rPr>
              <a:t> </a:t>
            </a:r>
            <a:r>
              <a:rPr sz="1000" dirty="0">
                <a:solidFill>
                  <a:srgbClr val="00334B"/>
                </a:solidFill>
                <a:latin typeface="Century Gothic"/>
                <a:cs typeface="Century Gothic"/>
              </a:rPr>
              <a:t>on</a:t>
            </a:r>
            <a:r>
              <a:rPr sz="1000" spc="-5" dirty="0">
                <a:solidFill>
                  <a:srgbClr val="00334B"/>
                </a:solidFill>
                <a:latin typeface="Century Gothic"/>
                <a:cs typeface="Century Gothic"/>
              </a:rPr>
              <a:t> </a:t>
            </a:r>
            <a:r>
              <a:rPr sz="1000" spc="-25" dirty="0">
                <a:solidFill>
                  <a:srgbClr val="00334B"/>
                </a:solidFill>
                <a:latin typeface="Century Gothic"/>
                <a:cs typeface="Century Gothic"/>
              </a:rPr>
              <a:t>the </a:t>
            </a:r>
            <a:r>
              <a:rPr sz="1000" dirty="0">
                <a:solidFill>
                  <a:srgbClr val="00334B"/>
                </a:solidFill>
                <a:latin typeface="Century Gothic"/>
                <a:cs typeface="Century Gothic"/>
              </a:rPr>
              <a:t>Indiana</a:t>
            </a:r>
            <a:r>
              <a:rPr sz="1000" spc="50" dirty="0">
                <a:solidFill>
                  <a:srgbClr val="00334B"/>
                </a:solidFill>
                <a:latin typeface="Century Gothic"/>
                <a:cs typeface="Century Gothic"/>
              </a:rPr>
              <a:t> </a:t>
            </a:r>
            <a:r>
              <a:rPr sz="1000" dirty="0">
                <a:solidFill>
                  <a:srgbClr val="00334B"/>
                </a:solidFill>
                <a:latin typeface="Century Gothic"/>
                <a:cs typeface="Century Gothic"/>
              </a:rPr>
              <a:t>region</a:t>
            </a:r>
            <a:r>
              <a:rPr sz="1000" spc="60" dirty="0">
                <a:solidFill>
                  <a:srgbClr val="00334B"/>
                </a:solidFill>
                <a:latin typeface="Century Gothic"/>
                <a:cs typeface="Century Gothic"/>
              </a:rPr>
              <a:t> </a:t>
            </a:r>
            <a:r>
              <a:rPr sz="1000" dirty="0">
                <a:solidFill>
                  <a:srgbClr val="00334B"/>
                </a:solidFill>
                <a:latin typeface="Century Gothic"/>
                <a:cs typeface="Century Gothic"/>
              </a:rPr>
              <a:t>and</a:t>
            </a:r>
            <a:r>
              <a:rPr sz="1000" spc="50" dirty="0">
                <a:solidFill>
                  <a:srgbClr val="00334B"/>
                </a:solidFill>
                <a:latin typeface="Century Gothic"/>
                <a:cs typeface="Century Gothic"/>
              </a:rPr>
              <a:t> </a:t>
            </a:r>
            <a:r>
              <a:rPr sz="1000" dirty="0">
                <a:solidFill>
                  <a:srgbClr val="00334B"/>
                </a:solidFill>
                <a:latin typeface="Century Gothic"/>
                <a:cs typeface="Century Gothic"/>
              </a:rPr>
              <a:t>OHV</a:t>
            </a:r>
            <a:r>
              <a:rPr sz="1000" spc="35" dirty="0">
                <a:solidFill>
                  <a:srgbClr val="00334B"/>
                </a:solidFill>
                <a:latin typeface="Century Gothic"/>
                <a:cs typeface="Century Gothic"/>
              </a:rPr>
              <a:t> </a:t>
            </a:r>
            <a:r>
              <a:rPr sz="1000" spc="40" dirty="0">
                <a:solidFill>
                  <a:srgbClr val="00334B"/>
                </a:solidFill>
                <a:latin typeface="Century Gothic"/>
                <a:cs typeface="Century Gothic"/>
              </a:rPr>
              <a:t>industry</a:t>
            </a:r>
            <a:endParaRPr sz="1000">
              <a:latin typeface="Century Gothic"/>
              <a:cs typeface="Century Gothic"/>
            </a:endParaRPr>
          </a:p>
        </p:txBody>
      </p:sp>
      <p:sp>
        <p:nvSpPr>
          <p:cNvPr id="30" name="object 30"/>
          <p:cNvSpPr txBox="1"/>
          <p:nvPr/>
        </p:nvSpPr>
        <p:spPr>
          <a:xfrm>
            <a:off x="9954514" y="4358132"/>
            <a:ext cx="1145540" cy="177800"/>
          </a:xfrm>
          <a:prstGeom prst="rect">
            <a:avLst/>
          </a:prstGeom>
        </p:spPr>
        <p:txBody>
          <a:bodyPr vert="horz" wrap="square" lIns="0" tIns="12065" rIns="0" bIns="0" rtlCol="0">
            <a:spAutoFit/>
          </a:bodyPr>
          <a:lstStyle/>
          <a:p>
            <a:pPr marL="12700">
              <a:lnSpc>
                <a:spcPct val="100000"/>
              </a:lnSpc>
              <a:spcBef>
                <a:spcPts val="95"/>
              </a:spcBef>
            </a:pPr>
            <a:r>
              <a:rPr sz="1000" b="1" spc="95" dirty="0">
                <a:solidFill>
                  <a:srgbClr val="00334B"/>
                </a:solidFill>
                <a:latin typeface="Century Gothic"/>
                <a:cs typeface="Century Gothic"/>
              </a:rPr>
              <a:t>Effort</a:t>
            </a:r>
            <a:r>
              <a:rPr sz="1000" b="1" spc="30" dirty="0">
                <a:solidFill>
                  <a:srgbClr val="00334B"/>
                </a:solidFill>
                <a:latin typeface="Century Gothic"/>
                <a:cs typeface="Century Gothic"/>
              </a:rPr>
              <a:t> </a:t>
            </a:r>
            <a:r>
              <a:rPr sz="1000" b="1" spc="70" dirty="0">
                <a:solidFill>
                  <a:srgbClr val="00334B"/>
                </a:solidFill>
                <a:latin typeface="Century Gothic"/>
                <a:cs typeface="Century Gothic"/>
              </a:rPr>
              <a:t>to</a:t>
            </a:r>
            <a:r>
              <a:rPr sz="1000" b="1" spc="10" dirty="0">
                <a:solidFill>
                  <a:srgbClr val="00334B"/>
                </a:solidFill>
                <a:latin typeface="Century Gothic"/>
                <a:cs typeface="Century Gothic"/>
              </a:rPr>
              <a:t> </a:t>
            </a:r>
            <a:r>
              <a:rPr sz="1000" b="1" spc="55" dirty="0">
                <a:solidFill>
                  <a:srgbClr val="00334B"/>
                </a:solidFill>
                <a:latin typeface="Century Gothic"/>
                <a:cs typeface="Century Gothic"/>
              </a:rPr>
              <a:t>Support</a:t>
            </a:r>
            <a:endParaRPr sz="1000">
              <a:latin typeface="Century Gothic"/>
              <a:cs typeface="Century Gothic"/>
            </a:endParaRPr>
          </a:p>
        </p:txBody>
      </p:sp>
      <p:sp>
        <p:nvSpPr>
          <p:cNvPr id="31" name="object 31"/>
          <p:cNvSpPr txBox="1"/>
          <p:nvPr/>
        </p:nvSpPr>
        <p:spPr>
          <a:xfrm>
            <a:off x="9428226" y="5097526"/>
            <a:ext cx="2184400" cy="482600"/>
          </a:xfrm>
          <a:prstGeom prst="rect">
            <a:avLst/>
          </a:prstGeom>
        </p:spPr>
        <p:txBody>
          <a:bodyPr vert="horz" wrap="square" lIns="0" tIns="12065" rIns="0" bIns="0" rtlCol="0">
            <a:spAutoFit/>
          </a:bodyPr>
          <a:lstStyle/>
          <a:p>
            <a:pPr marL="12700" marR="5080">
              <a:lnSpc>
                <a:spcPct val="100000"/>
              </a:lnSpc>
              <a:spcBef>
                <a:spcPts val="95"/>
              </a:spcBef>
            </a:pPr>
            <a:r>
              <a:rPr sz="1000" spc="55" dirty="0">
                <a:solidFill>
                  <a:srgbClr val="00334B"/>
                </a:solidFill>
                <a:latin typeface="Century Gothic"/>
                <a:cs typeface="Century Gothic"/>
              </a:rPr>
              <a:t>High</a:t>
            </a:r>
            <a:r>
              <a:rPr sz="1000" spc="120" dirty="0">
                <a:solidFill>
                  <a:srgbClr val="00334B"/>
                </a:solidFill>
                <a:latin typeface="Century Gothic"/>
                <a:cs typeface="Century Gothic"/>
              </a:rPr>
              <a:t> </a:t>
            </a:r>
            <a:r>
              <a:rPr sz="1000" dirty="0">
                <a:solidFill>
                  <a:srgbClr val="00334B"/>
                </a:solidFill>
                <a:latin typeface="Century Gothic"/>
                <a:cs typeface="Century Gothic"/>
              </a:rPr>
              <a:t>internal</a:t>
            </a:r>
            <a:r>
              <a:rPr sz="1000" spc="114" dirty="0">
                <a:solidFill>
                  <a:srgbClr val="00334B"/>
                </a:solidFill>
                <a:latin typeface="Century Gothic"/>
                <a:cs typeface="Century Gothic"/>
              </a:rPr>
              <a:t> </a:t>
            </a:r>
            <a:r>
              <a:rPr sz="1000" dirty="0">
                <a:solidFill>
                  <a:srgbClr val="00334B"/>
                </a:solidFill>
                <a:latin typeface="Century Gothic"/>
                <a:cs typeface="Century Gothic"/>
              </a:rPr>
              <a:t>resistance</a:t>
            </a:r>
            <a:r>
              <a:rPr sz="1000" spc="90" dirty="0">
                <a:solidFill>
                  <a:srgbClr val="00334B"/>
                </a:solidFill>
                <a:latin typeface="Century Gothic"/>
                <a:cs typeface="Century Gothic"/>
              </a:rPr>
              <a:t> </a:t>
            </a:r>
            <a:r>
              <a:rPr sz="1000" spc="55" dirty="0">
                <a:solidFill>
                  <a:srgbClr val="00334B"/>
                </a:solidFill>
                <a:latin typeface="Century Gothic"/>
                <a:cs typeface="Century Gothic"/>
              </a:rPr>
              <a:t>will</a:t>
            </a:r>
            <a:r>
              <a:rPr sz="1000" spc="120" dirty="0">
                <a:solidFill>
                  <a:srgbClr val="00334B"/>
                </a:solidFill>
                <a:latin typeface="Century Gothic"/>
                <a:cs typeface="Century Gothic"/>
              </a:rPr>
              <a:t> </a:t>
            </a:r>
            <a:r>
              <a:rPr sz="1000" spc="-20" dirty="0">
                <a:solidFill>
                  <a:srgbClr val="00334B"/>
                </a:solidFill>
                <a:latin typeface="Century Gothic"/>
                <a:cs typeface="Century Gothic"/>
              </a:rPr>
              <a:t>make </a:t>
            </a:r>
            <a:r>
              <a:rPr sz="1000" dirty="0">
                <a:solidFill>
                  <a:srgbClr val="00334B"/>
                </a:solidFill>
                <a:latin typeface="Century Gothic"/>
                <a:cs typeface="Century Gothic"/>
              </a:rPr>
              <a:t>engagement</a:t>
            </a:r>
            <a:r>
              <a:rPr sz="1000" spc="110" dirty="0">
                <a:solidFill>
                  <a:srgbClr val="00334B"/>
                </a:solidFill>
                <a:latin typeface="Century Gothic"/>
                <a:cs typeface="Century Gothic"/>
              </a:rPr>
              <a:t> </a:t>
            </a:r>
            <a:r>
              <a:rPr sz="1000" dirty="0">
                <a:solidFill>
                  <a:srgbClr val="00334B"/>
                </a:solidFill>
                <a:latin typeface="Century Gothic"/>
                <a:cs typeface="Century Gothic"/>
              </a:rPr>
              <a:t>very</a:t>
            </a:r>
            <a:r>
              <a:rPr sz="1000" spc="95" dirty="0">
                <a:solidFill>
                  <a:srgbClr val="00334B"/>
                </a:solidFill>
                <a:latin typeface="Century Gothic"/>
                <a:cs typeface="Century Gothic"/>
              </a:rPr>
              <a:t> </a:t>
            </a:r>
            <a:r>
              <a:rPr sz="1000" dirty="0">
                <a:solidFill>
                  <a:srgbClr val="00334B"/>
                </a:solidFill>
                <a:latin typeface="Century Gothic"/>
                <a:cs typeface="Century Gothic"/>
              </a:rPr>
              <a:t>difficult</a:t>
            </a:r>
            <a:r>
              <a:rPr sz="1000" spc="125" dirty="0">
                <a:solidFill>
                  <a:srgbClr val="00334B"/>
                </a:solidFill>
                <a:latin typeface="Century Gothic"/>
                <a:cs typeface="Century Gothic"/>
              </a:rPr>
              <a:t> </a:t>
            </a:r>
            <a:r>
              <a:rPr sz="1000" spc="-25" dirty="0">
                <a:solidFill>
                  <a:srgbClr val="00334B"/>
                </a:solidFill>
                <a:latin typeface="Century Gothic"/>
                <a:cs typeface="Century Gothic"/>
              </a:rPr>
              <a:t>and </a:t>
            </a:r>
            <a:r>
              <a:rPr sz="1000" dirty="0">
                <a:solidFill>
                  <a:srgbClr val="00334B"/>
                </a:solidFill>
                <a:latin typeface="Century Gothic"/>
                <a:cs typeface="Century Gothic"/>
              </a:rPr>
              <a:t>time-</a:t>
            </a:r>
            <a:r>
              <a:rPr sz="1000" spc="-10" dirty="0">
                <a:solidFill>
                  <a:srgbClr val="00334B"/>
                </a:solidFill>
                <a:latin typeface="Century Gothic"/>
                <a:cs typeface="Century Gothic"/>
              </a:rPr>
              <a:t>consuming</a:t>
            </a:r>
            <a:endParaRPr sz="1000">
              <a:latin typeface="Century Gothic"/>
              <a:cs typeface="Century Gothic"/>
            </a:endParaRPr>
          </a:p>
        </p:txBody>
      </p:sp>
    </p:spTree>
    <p:extLst>
      <p:ext uri="{BB962C8B-B14F-4D97-AF65-F5344CB8AC3E}">
        <p14:creationId xmlns:p14="http://schemas.microsoft.com/office/powerpoint/2010/main" val="32155880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224009" y="1401317"/>
            <a:ext cx="2613660" cy="4528185"/>
          </a:xfrm>
          <a:custGeom>
            <a:avLst/>
            <a:gdLst/>
            <a:ahLst/>
            <a:cxnLst/>
            <a:rect l="l" t="t" r="r" b="b"/>
            <a:pathLst>
              <a:path w="2613659" h="4528185">
                <a:moveTo>
                  <a:pt x="0" y="4527804"/>
                </a:moveTo>
                <a:lnTo>
                  <a:pt x="2613659" y="4527804"/>
                </a:lnTo>
                <a:lnTo>
                  <a:pt x="2613659" y="0"/>
                </a:lnTo>
                <a:lnTo>
                  <a:pt x="0" y="0"/>
                </a:lnTo>
                <a:lnTo>
                  <a:pt x="0" y="4527804"/>
                </a:lnTo>
                <a:close/>
              </a:path>
            </a:pathLst>
          </a:custGeom>
          <a:ln w="19050">
            <a:solidFill>
              <a:srgbClr val="00A3D5"/>
            </a:solidFill>
          </a:ln>
        </p:spPr>
        <p:txBody>
          <a:bodyPr wrap="square" lIns="0" tIns="0" rIns="0" bIns="0" rtlCol="0"/>
          <a:lstStyle/>
          <a:p>
            <a:endParaRPr/>
          </a:p>
        </p:txBody>
      </p:sp>
      <p:sp>
        <p:nvSpPr>
          <p:cNvPr id="3" name="object 3"/>
          <p:cNvSpPr txBox="1"/>
          <p:nvPr/>
        </p:nvSpPr>
        <p:spPr>
          <a:xfrm>
            <a:off x="9224009" y="1160144"/>
            <a:ext cx="2613660" cy="241300"/>
          </a:xfrm>
          <a:prstGeom prst="rect">
            <a:avLst/>
          </a:prstGeom>
          <a:solidFill>
            <a:srgbClr val="00A3D5"/>
          </a:solidFill>
        </p:spPr>
        <p:txBody>
          <a:bodyPr vert="horz" wrap="square" lIns="0" tIns="8890" rIns="0" bIns="0" rtlCol="0">
            <a:spAutoFit/>
          </a:bodyPr>
          <a:lstStyle/>
          <a:p>
            <a:pPr marL="523240">
              <a:lnSpc>
                <a:spcPct val="100000"/>
              </a:lnSpc>
              <a:spcBef>
                <a:spcPts val="70"/>
              </a:spcBef>
            </a:pPr>
            <a:r>
              <a:rPr sz="1400" b="1" dirty="0">
                <a:solidFill>
                  <a:srgbClr val="FFFFFF"/>
                </a:solidFill>
                <a:latin typeface="Century Gothic"/>
                <a:cs typeface="Century Gothic"/>
              </a:rPr>
              <a:t>Value</a:t>
            </a:r>
            <a:r>
              <a:rPr sz="1400" b="1" spc="105" dirty="0">
                <a:solidFill>
                  <a:srgbClr val="FFFFFF"/>
                </a:solidFill>
                <a:latin typeface="Century Gothic"/>
                <a:cs typeface="Century Gothic"/>
              </a:rPr>
              <a:t> to</a:t>
            </a:r>
            <a:r>
              <a:rPr sz="1400" b="1" spc="95" dirty="0">
                <a:solidFill>
                  <a:srgbClr val="FFFFFF"/>
                </a:solidFill>
                <a:latin typeface="Century Gothic"/>
                <a:cs typeface="Century Gothic"/>
              </a:rPr>
              <a:t> </a:t>
            </a:r>
            <a:r>
              <a:rPr sz="1400" b="1" spc="50" dirty="0">
                <a:solidFill>
                  <a:srgbClr val="FFFFFF"/>
                </a:solidFill>
                <a:latin typeface="Century Gothic"/>
                <a:cs typeface="Century Gothic"/>
              </a:rPr>
              <a:t>INOVEC</a:t>
            </a:r>
            <a:endParaRPr sz="1400">
              <a:latin typeface="Century Gothic"/>
              <a:cs typeface="Century Gothic"/>
            </a:endParaRPr>
          </a:p>
        </p:txBody>
      </p:sp>
      <p:sp>
        <p:nvSpPr>
          <p:cNvPr id="4" name="object 4"/>
          <p:cNvSpPr txBox="1"/>
          <p:nvPr/>
        </p:nvSpPr>
        <p:spPr>
          <a:xfrm>
            <a:off x="696087" y="1169669"/>
            <a:ext cx="5300345" cy="1676400"/>
          </a:xfrm>
          <a:prstGeom prst="rect">
            <a:avLst/>
          </a:prstGeom>
          <a:ln w="19050">
            <a:solidFill>
              <a:srgbClr val="00A3D5"/>
            </a:solidFill>
          </a:ln>
        </p:spPr>
        <p:txBody>
          <a:bodyPr vert="horz" wrap="square" lIns="0" tIns="36195" rIns="0" bIns="0" rtlCol="0">
            <a:spAutoFit/>
          </a:bodyPr>
          <a:lstStyle/>
          <a:p>
            <a:pPr marL="81280">
              <a:lnSpc>
                <a:spcPct val="100000"/>
              </a:lnSpc>
              <a:spcBef>
                <a:spcPts val="285"/>
              </a:spcBef>
            </a:pPr>
            <a:r>
              <a:rPr sz="1300" dirty="0">
                <a:solidFill>
                  <a:srgbClr val="00A3D5"/>
                </a:solidFill>
                <a:latin typeface="Century Gothic"/>
                <a:cs typeface="Century Gothic"/>
              </a:rPr>
              <a:t>+</a:t>
            </a:r>
            <a:r>
              <a:rPr sz="1300" dirty="0">
                <a:solidFill>
                  <a:srgbClr val="00334B"/>
                </a:solidFill>
                <a:latin typeface="Century Gothic"/>
                <a:cs typeface="Century Gothic"/>
              </a:rPr>
              <a:t>These</a:t>
            </a:r>
            <a:r>
              <a:rPr sz="1300" spc="25" dirty="0">
                <a:solidFill>
                  <a:srgbClr val="00334B"/>
                </a:solidFill>
                <a:latin typeface="Century Gothic"/>
                <a:cs typeface="Century Gothic"/>
              </a:rPr>
              <a:t> </a:t>
            </a:r>
            <a:r>
              <a:rPr sz="1300" dirty="0">
                <a:solidFill>
                  <a:srgbClr val="00334B"/>
                </a:solidFill>
                <a:latin typeface="Century Gothic"/>
                <a:cs typeface="Century Gothic"/>
              </a:rPr>
              <a:t>companies</a:t>
            </a:r>
            <a:r>
              <a:rPr sz="1300" spc="20" dirty="0">
                <a:solidFill>
                  <a:srgbClr val="00334B"/>
                </a:solidFill>
                <a:latin typeface="Century Gothic"/>
                <a:cs typeface="Century Gothic"/>
              </a:rPr>
              <a:t> </a:t>
            </a:r>
            <a:r>
              <a:rPr sz="1300" dirty="0">
                <a:solidFill>
                  <a:srgbClr val="00334B"/>
                </a:solidFill>
                <a:latin typeface="Century Gothic"/>
                <a:cs typeface="Century Gothic"/>
              </a:rPr>
              <a:t>are</a:t>
            </a:r>
            <a:r>
              <a:rPr sz="1300" spc="30" dirty="0">
                <a:solidFill>
                  <a:srgbClr val="00334B"/>
                </a:solidFill>
                <a:latin typeface="Century Gothic"/>
                <a:cs typeface="Century Gothic"/>
              </a:rPr>
              <a:t> </a:t>
            </a:r>
            <a:r>
              <a:rPr sz="1300" b="1" spc="135" dirty="0">
                <a:solidFill>
                  <a:srgbClr val="00334B"/>
                </a:solidFill>
                <a:latin typeface="Calibri"/>
                <a:cs typeface="Calibri"/>
              </a:rPr>
              <a:t>trying</a:t>
            </a:r>
            <a:r>
              <a:rPr sz="1300" b="1" spc="130" dirty="0">
                <a:solidFill>
                  <a:srgbClr val="00334B"/>
                </a:solidFill>
                <a:latin typeface="Calibri"/>
                <a:cs typeface="Calibri"/>
              </a:rPr>
              <a:t> </a:t>
            </a:r>
            <a:r>
              <a:rPr sz="1300" b="1" spc="114" dirty="0">
                <a:solidFill>
                  <a:srgbClr val="00334B"/>
                </a:solidFill>
                <a:latin typeface="Calibri"/>
                <a:cs typeface="Calibri"/>
              </a:rPr>
              <a:t>to</a:t>
            </a:r>
            <a:r>
              <a:rPr sz="1300" b="1" spc="105" dirty="0">
                <a:solidFill>
                  <a:srgbClr val="00334B"/>
                </a:solidFill>
                <a:latin typeface="Calibri"/>
                <a:cs typeface="Calibri"/>
              </a:rPr>
              <a:t> </a:t>
            </a:r>
            <a:r>
              <a:rPr sz="1300" b="1" spc="195" dirty="0">
                <a:solidFill>
                  <a:srgbClr val="00334B"/>
                </a:solidFill>
                <a:latin typeface="Calibri"/>
                <a:cs typeface="Calibri"/>
              </a:rPr>
              <a:t>make</a:t>
            </a:r>
            <a:r>
              <a:rPr sz="1300" b="1" spc="110" dirty="0">
                <a:solidFill>
                  <a:srgbClr val="00334B"/>
                </a:solidFill>
                <a:latin typeface="Calibri"/>
                <a:cs typeface="Calibri"/>
              </a:rPr>
              <a:t> </a:t>
            </a:r>
            <a:r>
              <a:rPr sz="1300" b="1" spc="175" dirty="0">
                <a:solidFill>
                  <a:srgbClr val="00334B"/>
                </a:solidFill>
                <a:latin typeface="Calibri"/>
                <a:cs typeface="Calibri"/>
              </a:rPr>
              <a:t>changes</a:t>
            </a:r>
            <a:endParaRPr sz="1300">
              <a:latin typeface="Calibri"/>
              <a:cs typeface="Calibri"/>
            </a:endParaRPr>
          </a:p>
          <a:p>
            <a:pPr marL="81280">
              <a:lnSpc>
                <a:spcPct val="100000"/>
              </a:lnSpc>
            </a:pPr>
            <a:r>
              <a:rPr sz="1300" dirty="0">
                <a:solidFill>
                  <a:srgbClr val="00A3D5"/>
                </a:solidFill>
                <a:latin typeface="Century Gothic"/>
                <a:cs typeface="Century Gothic"/>
              </a:rPr>
              <a:t>+</a:t>
            </a:r>
            <a:r>
              <a:rPr sz="1300" dirty="0">
                <a:solidFill>
                  <a:srgbClr val="00334B"/>
                </a:solidFill>
                <a:latin typeface="Century Gothic"/>
                <a:cs typeface="Century Gothic"/>
              </a:rPr>
              <a:t>They</a:t>
            </a:r>
            <a:r>
              <a:rPr sz="1300" spc="30" dirty="0">
                <a:solidFill>
                  <a:srgbClr val="00334B"/>
                </a:solidFill>
                <a:latin typeface="Century Gothic"/>
                <a:cs typeface="Century Gothic"/>
              </a:rPr>
              <a:t> </a:t>
            </a:r>
            <a:r>
              <a:rPr sz="1300" dirty="0">
                <a:solidFill>
                  <a:srgbClr val="00334B"/>
                </a:solidFill>
                <a:latin typeface="Century Gothic"/>
                <a:cs typeface="Century Gothic"/>
              </a:rPr>
              <a:t>are</a:t>
            </a:r>
            <a:r>
              <a:rPr sz="1300" spc="50" dirty="0">
                <a:solidFill>
                  <a:srgbClr val="00334B"/>
                </a:solidFill>
                <a:latin typeface="Century Gothic"/>
                <a:cs typeface="Century Gothic"/>
              </a:rPr>
              <a:t> </a:t>
            </a:r>
            <a:r>
              <a:rPr sz="1300" b="1" spc="155" dirty="0">
                <a:solidFill>
                  <a:srgbClr val="00334B"/>
                </a:solidFill>
                <a:latin typeface="Calibri"/>
                <a:cs typeface="Calibri"/>
              </a:rPr>
              <a:t>overwhelmed</a:t>
            </a:r>
            <a:r>
              <a:rPr sz="1300" b="1" spc="165" dirty="0">
                <a:solidFill>
                  <a:srgbClr val="00334B"/>
                </a:solidFill>
                <a:latin typeface="Calibri"/>
                <a:cs typeface="Calibri"/>
              </a:rPr>
              <a:t> </a:t>
            </a:r>
            <a:r>
              <a:rPr sz="1300" dirty="0">
                <a:solidFill>
                  <a:srgbClr val="00334B"/>
                </a:solidFill>
                <a:latin typeface="Century Gothic"/>
                <a:cs typeface="Century Gothic"/>
              </a:rPr>
              <a:t>by</a:t>
            </a:r>
            <a:r>
              <a:rPr sz="1300" spc="35" dirty="0">
                <a:solidFill>
                  <a:srgbClr val="00334B"/>
                </a:solidFill>
                <a:latin typeface="Century Gothic"/>
                <a:cs typeface="Century Gothic"/>
              </a:rPr>
              <a:t> </a:t>
            </a:r>
            <a:r>
              <a:rPr sz="1300" spc="60" dirty="0">
                <a:solidFill>
                  <a:srgbClr val="00334B"/>
                </a:solidFill>
                <a:latin typeface="Century Gothic"/>
                <a:cs typeface="Century Gothic"/>
              </a:rPr>
              <a:t>their</a:t>
            </a:r>
            <a:r>
              <a:rPr sz="1300" spc="35" dirty="0">
                <a:solidFill>
                  <a:srgbClr val="00334B"/>
                </a:solidFill>
                <a:latin typeface="Century Gothic"/>
                <a:cs typeface="Century Gothic"/>
              </a:rPr>
              <a:t> </a:t>
            </a:r>
            <a:r>
              <a:rPr sz="1300" dirty="0">
                <a:solidFill>
                  <a:srgbClr val="00334B"/>
                </a:solidFill>
                <a:latin typeface="Century Gothic"/>
                <a:cs typeface="Century Gothic"/>
              </a:rPr>
              <a:t>outlook</a:t>
            </a:r>
            <a:r>
              <a:rPr sz="1300" spc="40" dirty="0">
                <a:solidFill>
                  <a:srgbClr val="00334B"/>
                </a:solidFill>
                <a:latin typeface="Century Gothic"/>
                <a:cs typeface="Century Gothic"/>
              </a:rPr>
              <a:t> </a:t>
            </a:r>
            <a:r>
              <a:rPr sz="1300" dirty="0">
                <a:solidFill>
                  <a:srgbClr val="00334B"/>
                </a:solidFill>
                <a:latin typeface="Century Gothic"/>
                <a:cs typeface="Century Gothic"/>
              </a:rPr>
              <a:t>on</a:t>
            </a:r>
            <a:r>
              <a:rPr sz="1300" spc="25" dirty="0">
                <a:solidFill>
                  <a:srgbClr val="00334B"/>
                </a:solidFill>
                <a:latin typeface="Century Gothic"/>
                <a:cs typeface="Century Gothic"/>
              </a:rPr>
              <a:t> </a:t>
            </a:r>
            <a:r>
              <a:rPr sz="1300" dirty="0">
                <a:solidFill>
                  <a:srgbClr val="00334B"/>
                </a:solidFill>
                <a:latin typeface="Century Gothic"/>
                <a:cs typeface="Century Gothic"/>
              </a:rPr>
              <a:t>the</a:t>
            </a:r>
            <a:r>
              <a:rPr sz="1300" spc="20" dirty="0">
                <a:solidFill>
                  <a:srgbClr val="00334B"/>
                </a:solidFill>
                <a:latin typeface="Century Gothic"/>
                <a:cs typeface="Century Gothic"/>
              </a:rPr>
              <a:t> </a:t>
            </a:r>
            <a:r>
              <a:rPr sz="1300" spc="-10" dirty="0">
                <a:solidFill>
                  <a:srgbClr val="00334B"/>
                </a:solidFill>
                <a:latin typeface="Century Gothic"/>
                <a:cs typeface="Century Gothic"/>
              </a:rPr>
              <a:t>market</a:t>
            </a:r>
            <a:endParaRPr sz="1300">
              <a:latin typeface="Century Gothic"/>
              <a:cs typeface="Century Gothic"/>
            </a:endParaRPr>
          </a:p>
          <a:p>
            <a:pPr marL="177165" marR="591185" indent="-96520">
              <a:lnSpc>
                <a:spcPct val="100000"/>
              </a:lnSpc>
              <a:spcBef>
                <a:spcPts val="5"/>
              </a:spcBef>
            </a:pPr>
            <a:r>
              <a:rPr sz="1300" dirty="0">
                <a:solidFill>
                  <a:srgbClr val="00A3D5"/>
                </a:solidFill>
                <a:latin typeface="Century Gothic"/>
                <a:cs typeface="Century Gothic"/>
              </a:rPr>
              <a:t>+</a:t>
            </a:r>
            <a:r>
              <a:rPr sz="1300" dirty="0">
                <a:solidFill>
                  <a:srgbClr val="00334B"/>
                </a:solidFill>
                <a:latin typeface="Century Gothic"/>
                <a:cs typeface="Century Gothic"/>
              </a:rPr>
              <a:t>At</a:t>
            </a:r>
            <a:r>
              <a:rPr sz="1300" spc="30" dirty="0">
                <a:solidFill>
                  <a:srgbClr val="00334B"/>
                </a:solidFill>
                <a:latin typeface="Century Gothic"/>
                <a:cs typeface="Century Gothic"/>
              </a:rPr>
              <a:t> </a:t>
            </a:r>
            <a:r>
              <a:rPr sz="1300" spc="90" dirty="0">
                <a:solidFill>
                  <a:srgbClr val="00334B"/>
                </a:solidFill>
                <a:latin typeface="Century Gothic"/>
                <a:cs typeface="Century Gothic"/>
              </a:rPr>
              <a:t>this</a:t>
            </a:r>
            <a:r>
              <a:rPr sz="1300" spc="20" dirty="0">
                <a:solidFill>
                  <a:srgbClr val="00334B"/>
                </a:solidFill>
                <a:latin typeface="Century Gothic"/>
                <a:cs typeface="Century Gothic"/>
              </a:rPr>
              <a:t> </a:t>
            </a:r>
            <a:r>
              <a:rPr sz="1300" dirty="0">
                <a:solidFill>
                  <a:srgbClr val="00334B"/>
                </a:solidFill>
                <a:latin typeface="Century Gothic"/>
                <a:cs typeface="Century Gothic"/>
              </a:rPr>
              <a:t>point,</a:t>
            </a:r>
            <a:r>
              <a:rPr sz="1300" spc="40" dirty="0">
                <a:solidFill>
                  <a:srgbClr val="00334B"/>
                </a:solidFill>
                <a:latin typeface="Century Gothic"/>
                <a:cs typeface="Century Gothic"/>
              </a:rPr>
              <a:t> </a:t>
            </a:r>
            <a:r>
              <a:rPr sz="1300" dirty="0">
                <a:solidFill>
                  <a:srgbClr val="00334B"/>
                </a:solidFill>
                <a:latin typeface="Century Gothic"/>
                <a:cs typeface="Century Gothic"/>
              </a:rPr>
              <a:t>these</a:t>
            </a:r>
            <a:r>
              <a:rPr sz="1300" spc="25" dirty="0">
                <a:solidFill>
                  <a:srgbClr val="00334B"/>
                </a:solidFill>
                <a:latin typeface="Century Gothic"/>
                <a:cs typeface="Century Gothic"/>
              </a:rPr>
              <a:t> </a:t>
            </a:r>
            <a:r>
              <a:rPr sz="1300" dirty="0">
                <a:solidFill>
                  <a:srgbClr val="00334B"/>
                </a:solidFill>
                <a:latin typeface="Century Gothic"/>
                <a:cs typeface="Century Gothic"/>
              </a:rPr>
              <a:t>companies</a:t>
            </a:r>
            <a:r>
              <a:rPr sz="1300" spc="50" dirty="0">
                <a:solidFill>
                  <a:srgbClr val="00334B"/>
                </a:solidFill>
                <a:latin typeface="Century Gothic"/>
                <a:cs typeface="Century Gothic"/>
              </a:rPr>
              <a:t> </a:t>
            </a:r>
            <a:r>
              <a:rPr sz="1300" b="1" spc="150" dirty="0">
                <a:solidFill>
                  <a:srgbClr val="00334B"/>
                </a:solidFill>
                <a:latin typeface="Calibri"/>
                <a:cs typeface="Calibri"/>
              </a:rPr>
              <a:t>“know</a:t>
            </a:r>
            <a:r>
              <a:rPr sz="1300" b="1" spc="120" dirty="0">
                <a:solidFill>
                  <a:srgbClr val="00334B"/>
                </a:solidFill>
                <a:latin typeface="Calibri"/>
                <a:cs typeface="Calibri"/>
              </a:rPr>
              <a:t> </a:t>
            </a:r>
            <a:r>
              <a:rPr sz="1300" b="1" spc="155" dirty="0">
                <a:solidFill>
                  <a:srgbClr val="00334B"/>
                </a:solidFill>
                <a:latin typeface="Calibri"/>
                <a:cs typeface="Calibri"/>
              </a:rPr>
              <a:t>what</a:t>
            </a:r>
            <a:r>
              <a:rPr sz="1300" b="1" spc="114" dirty="0">
                <a:solidFill>
                  <a:srgbClr val="00334B"/>
                </a:solidFill>
                <a:latin typeface="Calibri"/>
                <a:cs typeface="Calibri"/>
              </a:rPr>
              <a:t> </a:t>
            </a:r>
            <a:r>
              <a:rPr sz="1300" b="1" spc="140" dirty="0">
                <a:solidFill>
                  <a:srgbClr val="00334B"/>
                </a:solidFill>
                <a:latin typeface="Calibri"/>
                <a:cs typeface="Calibri"/>
              </a:rPr>
              <a:t>they</a:t>
            </a:r>
            <a:r>
              <a:rPr sz="1300" b="1" spc="130" dirty="0">
                <a:solidFill>
                  <a:srgbClr val="00334B"/>
                </a:solidFill>
                <a:latin typeface="Calibri"/>
                <a:cs typeface="Calibri"/>
              </a:rPr>
              <a:t> </a:t>
            </a:r>
            <a:r>
              <a:rPr sz="1300" b="1" spc="105" dirty="0">
                <a:solidFill>
                  <a:srgbClr val="00334B"/>
                </a:solidFill>
                <a:latin typeface="Calibri"/>
                <a:cs typeface="Calibri"/>
              </a:rPr>
              <a:t>don’t </a:t>
            </a:r>
            <a:r>
              <a:rPr sz="1300" b="1" spc="120" dirty="0">
                <a:solidFill>
                  <a:srgbClr val="00334B"/>
                </a:solidFill>
                <a:latin typeface="Calibri"/>
                <a:cs typeface="Calibri"/>
              </a:rPr>
              <a:t>know”,</a:t>
            </a:r>
            <a:r>
              <a:rPr sz="1300" b="1" spc="175" dirty="0">
                <a:solidFill>
                  <a:srgbClr val="00334B"/>
                </a:solidFill>
                <a:latin typeface="Calibri"/>
                <a:cs typeface="Calibri"/>
              </a:rPr>
              <a:t> </a:t>
            </a:r>
            <a:r>
              <a:rPr sz="1300" dirty="0">
                <a:solidFill>
                  <a:srgbClr val="00334B"/>
                </a:solidFill>
                <a:latin typeface="Century Gothic"/>
                <a:cs typeface="Century Gothic"/>
              </a:rPr>
              <a:t>but</a:t>
            </a:r>
            <a:r>
              <a:rPr sz="1300" spc="70" dirty="0">
                <a:solidFill>
                  <a:srgbClr val="00334B"/>
                </a:solidFill>
                <a:latin typeface="Century Gothic"/>
                <a:cs typeface="Century Gothic"/>
              </a:rPr>
              <a:t> </a:t>
            </a:r>
            <a:r>
              <a:rPr sz="1300" dirty="0">
                <a:solidFill>
                  <a:srgbClr val="00334B"/>
                </a:solidFill>
                <a:latin typeface="Century Gothic"/>
                <a:cs typeface="Century Gothic"/>
              </a:rPr>
              <a:t>there</a:t>
            </a:r>
            <a:r>
              <a:rPr sz="1300" spc="90" dirty="0">
                <a:solidFill>
                  <a:srgbClr val="00334B"/>
                </a:solidFill>
                <a:latin typeface="Century Gothic"/>
                <a:cs typeface="Century Gothic"/>
              </a:rPr>
              <a:t> </a:t>
            </a:r>
            <a:r>
              <a:rPr sz="1300" dirty="0">
                <a:solidFill>
                  <a:srgbClr val="00334B"/>
                </a:solidFill>
                <a:latin typeface="Century Gothic"/>
                <a:cs typeface="Century Gothic"/>
              </a:rPr>
              <a:t>are</a:t>
            </a:r>
            <a:r>
              <a:rPr sz="1300" spc="75" dirty="0">
                <a:solidFill>
                  <a:srgbClr val="00334B"/>
                </a:solidFill>
                <a:latin typeface="Century Gothic"/>
                <a:cs typeface="Century Gothic"/>
              </a:rPr>
              <a:t> </a:t>
            </a:r>
            <a:r>
              <a:rPr sz="1300" dirty="0">
                <a:solidFill>
                  <a:srgbClr val="00334B"/>
                </a:solidFill>
                <a:latin typeface="Century Gothic"/>
                <a:cs typeface="Century Gothic"/>
              </a:rPr>
              <a:t>not</a:t>
            </a:r>
            <a:r>
              <a:rPr sz="1300" spc="70" dirty="0">
                <a:solidFill>
                  <a:srgbClr val="00334B"/>
                </a:solidFill>
                <a:latin typeface="Century Gothic"/>
                <a:cs typeface="Century Gothic"/>
              </a:rPr>
              <a:t> </a:t>
            </a:r>
            <a:r>
              <a:rPr sz="1300" dirty="0">
                <a:solidFill>
                  <a:srgbClr val="00334B"/>
                </a:solidFill>
                <a:latin typeface="Century Gothic"/>
                <a:cs typeface="Century Gothic"/>
              </a:rPr>
              <a:t>many</a:t>
            </a:r>
            <a:r>
              <a:rPr sz="1300" spc="40" dirty="0">
                <a:solidFill>
                  <a:srgbClr val="00334B"/>
                </a:solidFill>
                <a:latin typeface="Century Gothic"/>
                <a:cs typeface="Century Gothic"/>
              </a:rPr>
              <a:t> </a:t>
            </a:r>
            <a:r>
              <a:rPr sz="1300" dirty="0">
                <a:solidFill>
                  <a:srgbClr val="00334B"/>
                </a:solidFill>
                <a:latin typeface="Century Gothic"/>
                <a:cs typeface="Century Gothic"/>
              </a:rPr>
              <a:t>resources</a:t>
            </a:r>
            <a:r>
              <a:rPr sz="1300" spc="130" dirty="0">
                <a:solidFill>
                  <a:srgbClr val="00334B"/>
                </a:solidFill>
                <a:latin typeface="Century Gothic"/>
                <a:cs typeface="Century Gothic"/>
              </a:rPr>
              <a:t> </a:t>
            </a:r>
            <a:r>
              <a:rPr sz="1300" dirty="0">
                <a:solidFill>
                  <a:srgbClr val="00334B"/>
                </a:solidFill>
                <a:latin typeface="Century Gothic"/>
                <a:cs typeface="Century Gothic"/>
              </a:rPr>
              <a:t>to</a:t>
            </a:r>
            <a:r>
              <a:rPr sz="1300" spc="55" dirty="0">
                <a:solidFill>
                  <a:srgbClr val="00334B"/>
                </a:solidFill>
                <a:latin typeface="Century Gothic"/>
                <a:cs typeface="Century Gothic"/>
              </a:rPr>
              <a:t> </a:t>
            </a:r>
            <a:r>
              <a:rPr sz="1300" dirty="0">
                <a:solidFill>
                  <a:srgbClr val="00334B"/>
                </a:solidFill>
                <a:latin typeface="Century Gothic"/>
                <a:cs typeface="Century Gothic"/>
              </a:rPr>
              <a:t>help</a:t>
            </a:r>
            <a:r>
              <a:rPr sz="1300" spc="95" dirty="0">
                <a:solidFill>
                  <a:srgbClr val="00334B"/>
                </a:solidFill>
                <a:latin typeface="Century Gothic"/>
                <a:cs typeface="Century Gothic"/>
              </a:rPr>
              <a:t> </a:t>
            </a:r>
            <a:r>
              <a:rPr sz="1300" spc="45" dirty="0">
                <a:solidFill>
                  <a:srgbClr val="00334B"/>
                </a:solidFill>
                <a:latin typeface="Century Gothic"/>
                <a:cs typeface="Century Gothic"/>
              </a:rPr>
              <a:t>them</a:t>
            </a:r>
            <a:endParaRPr sz="1300">
              <a:latin typeface="Century Gothic"/>
              <a:cs typeface="Century Gothic"/>
            </a:endParaRPr>
          </a:p>
        </p:txBody>
      </p:sp>
      <p:sp>
        <p:nvSpPr>
          <p:cNvPr id="5" name="object 5"/>
          <p:cNvSpPr txBox="1">
            <a:spLocks noGrp="1"/>
          </p:cNvSpPr>
          <p:nvPr>
            <p:ph type="title"/>
          </p:nvPr>
        </p:nvSpPr>
        <p:spPr>
          <a:prstGeom prst="rect">
            <a:avLst/>
          </a:prstGeom>
        </p:spPr>
        <p:txBody>
          <a:bodyPr vert="horz" wrap="square" lIns="0" tIns="12700" rIns="0" bIns="0" rtlCol="0">
            <a:spAutoFit/>
          </a:bodyPr>
          <a:lstStyle/>
          <a:p>
            <a:pPr marL="200660">
              <a:lnSpc>
                <a:spcPct val="100000"/>
              </a:lnSpc>
              <a:spcBef>
                <a:spcPts val="100"/>
              </a:spcBef>
            </a:pPr>
            <a:r>
              <a:rPr spc="85" dirty="0"/>
              <a:t>Uncertain</a:t>
            </a:r>
            <a:r>
              <a:rPr spc="-30" dirty="0"/>
              <a:t> </a:t>
            </a:r>
            <a:r>
              <a:rPr spc="-10" dirty="0"/>
              <a:t>Companies</a:t>
            </a:r>
          </a:p>
        </p:txBody>
      </p:sp>
      <p:grpSp>
        <p:nvGrpSpPr>
          <p:cNvPr id="6" name="object 6"/>
          <p:cNvGrpSpPr/>
          <p:nvPr/>
        </p:nvGrpSpPr>
        <p:grpSpPr>
          <a:xfrm>
            <a:off x="349377" y="1160144"/>
            <a:ext cx="346710" cy="1695450"/>
            <a:chOff x="349377" y="1160144"/>
            <a:chExt cx="346710" cy="1695450"/>
          </a:xfrm>
        </p:grpSpPr>
        <p:sp>
          <p:nvSpPr>
            <p:cNvPr id="7" name="object 7"/>
            <p:cNvSpPr/>
            <p:nvPr/>
          </p:nvSpPr>
          <p:spPr>
            <a:xfrm>
              <a:off x="358902" y="1169669"/>
              <a:ext cx="327660" cy="1676400"/>
            </a:xfrm>
            <a:custGeom>
              <a:avLst/>
              <a:gdLst/>
              <a:ahLst/>
              <a:cxnLst/>
              <a:rect l="l" t="t" r="r" b="b"/>
              <a:pathLst>
                <a:path w="327659" h="1676400">
                  <a:moveTo>
                    <a:pt x="327660" y="0"/>
                  </a:moveTo>
                  <a:lnTo>
                    <a:pt x="0" y="0"/>
                  </a:lnTo>
                  <a:lnTo>
                    <a:pt x="0" y="1676400"/>
                  </a:lnTo>
                  <a:lnTo>
                    <a:pt x="327660" y="1676400"/>
                  </a:lnTo>
                  <a:lnTo>
                    <a:pt x="327660" y="0"/>
                  </a:lnTo>
                  <a:close/>
                </a:path>
              </a:pathLst>
            </a:custGeom>
            <a:solidFill>
              <a:srgbClr val="00A3D5"/>
            </a:solidFill>
          </p:spPr>
          <p:txBody>
            <a:bodyPr wrap="square" lIns="0" tIns="0" rIns="0" bIns="0" rtlCol="0"/>
            <a:lstStyle/>
            <a:p>
              <a:endParaRPr/>
            </a:p>
          </p:txBody>
        </p:sp>
        <p:sp>
          <p:nvSpPr>
            <p:cNvPr id="8" name="object 8"/>
            <p:cNvSpPr/>
            <p:nvPr/>
          </p:nvSpPr>
          <p:spPr>
            <a:xfrm>
              <a:off x="358902" y="1169669"/>
              <a:ext cx="327660" cy="1676400"/>
            </a:xfrm>
            <a:custGeom>
              <a:avLst/>
              <a:gdLst/>
              <a:ahLst/>
              <a:cxnLst/>
              <a:rect l="l" t="t" r="r" b="b"/>
              <a:pathLst>
                <a:path w="327659" h="1676400">
                  <a:moveTo>
                    <a:pt x="0" y="1676400"/>
                  </a:moveTo>
                  <a:lnTo>
                    <a:pt x="327660" y="1676400"/>
                  </a:lnTo>
                  <a:lnTo>
                    <a:pt x="327660" y="0"/>
                  </a:lnTo>
                  <a:lnTo>
                    <a:pt x="0" y="0"/>
                  </a:lnTo>
                  <a:lnTo>
                    <a:pt x="0" y="1676400"/>
                  </a:lnTo>
                  <a:close/>
                </a:path>
              </a:pathLst>
            </a:custGeom>
            <a:ln w="19050">
              <a:solidFill>
                <a:srgbClr val="00A3D5"/>
              </a:solidFill>
            </a:ln>
          </p:spPr>
          <p:txBody>
            <a:bodyPr wrap="square" lIns="0" tIns="0" rIns="0" bIns="0" rtlCol="0"/>
            <a:lstStyle/>
            <a:p>
              <a:endParaRPr/>
            </a:p>
          </p:txBody>
        </p:sp>
      </p:grpSp>
      <p:sp>
        <p:nvSpPr>
          <p:cNvPr id="9" name="object 9"/>
          <p:cNvSpPr txBox="1"/>
          <p:nvPr/>
        </p:nvSpPr>
        <p:spPr>
          <a:xfrm>
            <a:off x="399913" y="1453728"/>
            <a:ext cx="243204" cy="1109980"/>
          </a:xfrm>
          <a:prstGeom prst="rect">
            <a:avLst/>
          </a:prstGeom>
        </p:spPr>
        <p:txBody>
          <a:bodyPr vert="vert270" wrap="square" lIns="0" tIns="7620" rIns="0" bIns="0" rtlCol="0">
            <a:spAutoFit/>
          </a:bodyPr>
          <a:lstStyle/>
          <a:p>
            <a:pPr marL="12700">
              <a:lnSpc>
                <a:spcPct val="100000"/>
              </a:lnSpc>
              <a:spcBef>
                <a:spcPts val="60"/>
              </a:spcBef>
            </a:pPr>
            <a:r>
              <a:rPr sz="1400" b="1" spc="70" dirty="0">
                <a:solidFill>
                  <a:srgbClr val="FFFFFF"/>
                </a:solidFill>
                <a:latin typeface="Century Gothic"/>
                <a:cs typeface="Century Gothic"/>
              </a:rPr>
              <a:t>Description</a:t>
            </a:r>
            <a:endParaRPr sz="1400">
              <a:latin typeface="Century Gothic"/>
              <a:cs typeface="Century Gothic"/>
            </a:endParaRPr>
          </a:p>
        </p:txBody>
      </p:sp>
      <p:sp>
        <p:nvSpPr>
          <p:cNvPr id="10" name="object 10"/>
          <p:cNvSpPr txBox="1"/>
          <p:nvPr/>
        </p:nvSpPr>
        <p:spPr>
          <a:xfrm>
            <a:off x="354329" y="2929508"/>
            <a:ext cx="5637530" cy="247650"/>
          </a:xfrm>
          <a:prstGeom prst="rect">
            <a:avLst/>
          </a:prstGeom>
          <a:solidFill>
            <a:srgbClr val="00A3D5"/>
          </a:solidFill>
        </p:spPr>
        <p:txBody>
          <a:bodyPr vert="horz" wrap="square" lIns="0" tIns="12700" rIns="0" bIns="0" rtlCol="0">
            <a:spAutoFit/>
          </a:bodyPr>
          <a:lstStyle/>
          <a:p>
            <a:pPr algn="ctr">
              <a:lnSpc>
                <a:spcPct val="100000"/>
              </a:lnSpc>
              <a:spcBef>
                <a:spcPts val="100"/>
              </a:spcBef>
            </a:pPr>
            <a:r>
              <a:rPr sz="1400" b="1" spc="190" dirty="0">
                <a:solidFill>
                  <a:srgbClr val="FFFFFF"/>
                </a:solidFill>
                <a:latin typeface="Calibri"/>
                <a:cs typeface="Calibri"/>
              </a:rPr>
              <a:t>Company’s</a:t>
            </a:r>
            <a:r>
              <a:rPr sz="1400" b="1" spc="45" dirty="0">
                <a:solidFill>
                  <a:srgbClr val="FFFFFF"/>
                </a:solidFill>
                <a:latin typeface="Calibri"/>
                <a:cs typeface="Calibri"/>
              </a:rPr>
              <a:t> </a:t>
            </a:r>
            <a:r>
              <a:rPr sz="1400" b="1" spc="165" dirty="0">
                <a:solidFill>
                  <a:srgbClr val="FFFFFF"/>
                </a:solidFill>
                <a:latin typeface="Calibri"/>
                <a:cs typeface="Calibri"/>
              </a:rPr>
              <a:t>Perception</a:t>
            </a:r>
            <a:endParaRPr sz="1400">
              <a:latin typeface="Calibri"/>
              <a:cs typeface="Calibri"/>
            </a:endParaRPr>
          </a:p>
        </p:txBody>
      </p:sp>
      <p:sp>
        <p:nvSpPr>
          <p:cNvPr id="11" name="object 11"/>
          <p:cNvSpPr txBox="1"/>
          <p:nvPr/>
        </p:nvSpPr>
        <p:spPr>
          <a:xfrm>
            <a:off x="354329" y="3186302"/>
            <a:ext cx="5637530" cy="2740025"/>
          </a:xfrm>
          <a:prstGeom prst="rect">
            <a:avLst/>
          </a:prstGeom>
          <a:ln w="19050">
            <a:solidFill>
              <a:srgbClr val="00A3D5"/>
            </a:solidFill>
          </a:ln>
        </p:spPr>
        <p:txBody>
          <a:bodyPr vert="horz" wrap="square" lIns="0" tIns="89535" rIns="0" bIns="0" rtlCol="0">
            <a:spAutoFit/>
          </a:bodyPr>
          <a:lstStyle/>
          <a:p>
            <a:pPr marL="185420" marR="355600" indent="-96520">
              <a:lnSpc>
                <a:spcPct val="100000"/>
              </a:lnSpc>
              <a:spcBef>
                <a:spcPts val="705"/>
              </a:spcBef>
            </a:pPr>
            <a:r>
              <a:rPr sz="1300" dirty="0">
                <a:solidFill>
                  <a:srgbClr val="00A3D5"/>
                </a:solidFill>
                <a:latin typeface="Century Gothic"/>
                <a:cs typeface="Century Gothic"/>
              </a:rPr>
              <a:t>+</a:t>
            </a:r>
            <a:r>
              <a:rPr sz="1300" dirty="0">
                <a:solidFill>
                  <a:srgbClr val="00334B"/>
                </a:solidFill>
                <a:latin typeface="Century Gothic"/>
                <a:cs typeface="Century Gothic"/>
              </a:rPr>
              <a:t>These</a:t>
            </a:r>
            <a:r>
              <a:rPr sz="1300" spc="95" dirty="0">
                <a:solidFill>
                  <a:srgbClr val="00334B"/>
                </a:solidFill>
                <a:latin typeface="Century Gothic"/>
                <a:cs typeface="Century Gothic"/>
              </a:rPr>
              <a:t> </a:t>
            </a:r>
            <a:r>
              <a:rPr sz="1300" dirty="0">
                <a:solidFill>
                  <a:srgbClr val="00334B"/>
                </a:solidFill>
                <a:latin typeface="Century Gothic"/>
                <a:cs typeface="Century Gothic"/>
              </a:rPr>
              <a:t>companies</a:t>
            </a:r>
            <a:r>
              <a:rPr sz="1300" spc="90" dirty="0">
                <a:solidFill>
                  <a:srgbClr val="00334B"/>
                </a:solidFill>
                <a:latin typeface="Century Gothic"/>
                <a:cs typeface="Century Gothic"/>
              </a:rPr>
              <a:t> </a:t>
            </a:r>
            <a:r>
              <a:rPr sz="1300" dirty="0">
                <a:solidFill>
                  <a:srgbClr val="00334B"/>
                </a:solidFill>
                <a:latin typeface="Century Gothic"/>
                <a:cs typeface="Century Gothic"/>
              </a:rPr>
              <a:t>see</a:t>
            </a:r>
            <a:r>
              <a:rPr sz="1300" spc="95" dirty="0">
                <a:solidFill>
                  <a:srgbClr val="00334B"/>
                </a:solidFill>
                <a:latin typeface="Century Gothic"/>
                <a:cs typeface="Century Gothic"/>
              </a:rPr>
              <a:t> </a:t>
            </a:r>
            <a:r>
              <a:rPr sz="1300" dirty="0">
                <a:solidFill>
                  <a:srgbClr val="00334B"/>
                </a:solidFill>
                <a:latin typeface="Century Gothic"/>
                <a:cs typeface="Century Gothic"/>
              </a:rPr>
              <a:t>innovations</a:t>
            </a:r>
            <a:r>
              <a:rPr sz="1300" spc="50" dirty="0">
                <a:solidFill>
                  <a:srgbClr val="00334B"/>
                </a:solidFill>
                <a:latin typeface="Century Gothic"/>
                <a:cs typeface="Century Gothic"/>
              </a:rPr>
              <a:t> </a:t>
            </a:r>
            <a:r>
              <a:rPr sz="1300" spc="80" dirty="0">
                <a:solidFill>
                  <a:srgbClr val="00334B"/>
                </a:solidFill>
                <a:latin typeface="Century Gothic"/>
                <a:cs typeface="Century Gothic"/>
              </a:rPr>
              <a:t>in</a:t>
            </a:r>
            <a:r>
              <a:rPr sz="1300" spc="85" dirty="0">
                <a:solidFill>
                  <a:srgbClr val="00334B"/>
                </a:solidFill>
                <a:latin typeface="Century Gothic"/>
                <a:cs typeface="Century Gothic"/>
              </a:rPr>
              <a:t> </a:t>
            </a:r>
            <a:r>
              <a:rPr sz="1300" b="1" spc="130" dirty="0">
                <a:solidFill>
                  <a:srgbClr val="00334B"/>
                </a:solidFill>
                <a:latin typeface="Calibri"/>
                <a:cs typeface="Calibri"/>
              </a:rPr>
              <a:t>products,</a:t>
            </a:r>
            <a:r>
              <a:rPr sz="1300" b="1" spc="175" dirty="0">
                <a:solidFill>
                  <a:srgbClr val="00334B"/>
                </a:solidFill>
                <a:latin typeface="Calibri"/>
                <a:cs typeface="Calibri"/>
              </a:rPr>
              <a:t> </a:t>
            </a:r>
            <a:r>
              <a:rPr sz="1300" b="1" spc="145" dirty="0">
                <a:solidFill>
                  <a:srgbClr val="00334B"/>
                </a:solidFill>
                <a:latin typeface="Calibri"/>
                <a:cs typeface="Calibri"/>
              </a:rPr>
              <a:t>processes</a:t>
            </a:r>
            <a:r>
              <a:rPr sz="1300" b="1" spc="204" dirty="0">
                <a:solidFill>
                  <a:srgbClr val="00334B"/>
                </a:solidFill>
                <a:latin typeface="Calibri"/>
                <a:cs typeface="Calibri"/>
              </a:rPr>
              <a:t> </a:t>
            </a:r>
            <a:r>
              <a:rPr sz="1300" b="1" spc="145" dirty="0">
                <a:solidFill>
                  <a:srgbClr val="00334B"/>
                </a:solidFill>
                <a:latin typeface="Calibri"/>
                <a:cs typeface="Calibri"/>
              </a:rPr>
              <a:t>and business </a:t>
            </a:r>
            <a:r>
              <a:rPr sz="1300" b="1" spc="160" dirty="0">
                <a:solidFill>
                  <a:srgbClr val="00334B"/>
                </a:solidFill>
                <a:latin typeface="Calibri"/>
                <a:cs typeface="Calibri"/>
              </a:rPr>
              <a:t>models </a:t>
            </a:r>
            <a:r>
              <a:rPr sz="1300" dirty="0">
                <a:solidFill>
                  <a:srgbClr val="00334B"/>
                </a:solidFill>
                <a:latin typeface="Century Gothic"/>
                <a:cs typeface="Century Gothic"/>
              </a:rPr>
              <a:t>happening</a:t>
            </a:r>
            <a:r>
              <a:rPr sz="1300" spc="50" dirty="0">
                <a:solidFill>
                  <a:srgbClr val="00334B"/>
                </a:solidFill>
                <a:latin typeface="Century Gothic"/>
                <a:cs typeface="Century Gothic"/>
              </a:rPr>
              <a:t> </a:t>
            </a:r>
            <a:r>
              <a:rPr sz="1300" dirty="0">
                <a:solidFill>
                  <a:srgbClr val="00334B"/>
                </a:solidFill>
                <a:latin typeface="Century Gothic"/>
                <a:cs typeface="Century Gothic"/>
              </a:rPr>
              <a:t>all</a:t>
            </a:r>
            <a:r>
              <a:rPr sz="1300" spc="25" dirty="0">
                <a:solidFill>
                  <a:srgbClr val="00334B"/>
                </a:solidFill>
                <a:latin typeface="Century Gothic"/>
                <a:cs typeface="Century Gothic"/>
              </a:rPr>
              <a:t> </a:t>
            </a:r>
            <a:r>
              <a:rPr sz="1300" dirty="0">
                <a:solidFill>
                  <a:srgbClr val="00334B"/>
                </a:solidFill>
                <a:latin typeface="Century Gothic"/>
                <a:cs typeface="Century Gothic"/>
              </a:rPr>
              <a:t>around</a:t>
            </a:r>
            <a:r>
              <a:rPr sz="1300" spc="35" dirty="0">
                <a:solidFill>
                  <a:srgbClr val="00334B"/>
                </a:solidFill>
                <a:latin typeface="Century Gothic"/>
                <a:cs typeface="Century Gothic"/>
              </a:rPr>
              <a:t> </a:t>
            </a:r>
            <a:r>
              <a:rPr sz="1300" spc="45" dirty="0">
                <a:solidFill>
                  <a:srgbClr val="00334B"/>
                </a:solidFill>
                <a:latin typeface="Century Gothic"/>
                <a:cs typeface="Century Gothic"/>
              </a:rPr>
              <a:t>them</a:t>
            </a:r>
            <a:endParaRPr sz="1300">
              <a:latin typeface="Century Gothic"/>
              <a:cs typeface="Century Gothic"/>
            </a:endParaRPr>
          </a:p>
          <a:p>
            <a:pPr marL="185420" marR="255270" indent="-96520">
              <a:lnSpc>
                <a:spcPct val="100000"/>
              </a:lnSpc>
              <a:spcBef>
                <a:spcPts val="310"/>
              </a:spcBef>
            </a:pPr>
            <a:r>
              <a:rPr sz="1300" dirty="0">
                <a:solidFill>
                  <a:srgbClr val="00A3D5"/>
                </a:solidFill>
                <a:latin typeface="Century Gothic"/>
                <a:cs typeface="Century Gothic"/>
              </a:rPr>
              <a:t>+</a:t>
            </a:r>
            <a:r>
              <a:rPr sz="1300" dirty="0">
                <a:solidFill>
                  <a:srgbClr val="00334B"/>
                </a:solidFill>
                <a:latin typeface="Century Gothic"/>
                <a:cs typeface="Century Gothic"/>
              </a:rPr>
              <a:t>They</a:t>
            </a:r>
            <a:r>
              <a:rPr sz="1300" spc="5" dirty="0">
                <a:solidFill>
                  <a:srgbClr val="00334B"/>
                </a:solidFill>
                <a:latin typeface="Century Gothic"/>
                <a:cs typeface="Century Gothic"/>
              </a:rPr>
              <a:t> </a:t>
            </a:r>
            <a:r>
              <a:rPr sz="1300" dirty="0">
                <a:solidFill>
                  <a:srgbClr val="00334B"/>
                </a:solidFill>
                <a:latin typeface="Century Gothic"/>
                <a:cs typeface="Century Gothic"/>
              </a:rPr>
              <a:t>are</a:t>
            </a:r>
            <a:r>
              <a:rPr sz="1300" spc="30" dirty="0">
                <a:solidFill>
                  <a:srgbClr val="00334B"/>
                </a:solidFill>
                <a:latin typeface="Century Gothic"/>
                <a:cs typeface="Century Gothic"/>
              </a:rPr>
              <a:t> </a:t>
            </a:r>
            <a:r>
              <a:rPr sz="1300" spc="-25" dirty="0">
                <a:solidFill>
                  <a:srgbClr val="00334B"/>
                </a:solidFill>
                <a:latin typeface="Century Gothic"/>
                <a:cs typeface="Century Gothic"/>
              </a:rPr>
              <a:t>aware</a:t>
            </a:r>
            <a:r>
              <a:rPr sz="1300" dirty="0">
                <a:solidFill>
                  <a:srgbClr val="00334B"/>
                </a:solidFill>
                <a:latin typeface="Century Gothic"/>
                <a:cs typeface="Century Gothic"/>
              </a:rPr>
              <a:t> of</a:t>
            </a:r>
            <a:r>
              <a:rPr sz="1300" spc="-5" dirty="0">
                <a:solidFill>
                  <a:srgbClr val="00334B"/>
                </a:solidFill>
                <a:latin typeface="Century Gothic"/>
                <a:cs typeface="Century Gothic"/>
              </a:rPr>
              <a:t> </a:t>
            </a:r>
            <a:r>
              <a:rPr sz="1300" dirty="0">
                <a:solidFill>
                  <a:srgbClr val="00334B"/>
                </a:solidFill>
                <a:latin typeface="Century Gothic"/>
                <a:cs typeface="Century Gothic"/>
              </a:rPr>
              <a:t>the</a:t>
            </a:r>
            <a:r>
              <a:rPr sz="1300" spc="25" dirty="0">
                <a:solidFill>
                  <a:srgbClr val="00334B"/>
                </a:solidFill>
                <a:latin typeface="Century Gothic"/>
                <a:cs typeface="Century Gothic"/>
              </a:rPr>
              <a:t> </a:t>
            </a:r>
            <a:r>
              <a:rPr sz="1300" b="1" spc="195" dirty="0">
                <a:solidFill>
                  <a:srgbClr val="00334B"/>
                </a:solidFill>
                <a:latin typeface="Calibri"/>
                <a:cs typeface="Calibri"/>
              </a:rPr>
              <a:t>huge</a:t>
            </a:r>
            <a:r>
              <a:rPr sz="1300" b="1" spc="90" dirty="0">
                <a:solidFill>
                  <a:srgbClr val="00334B"/>
                </a:solidFill>
                <a:latin typeface="Calibri"/>
                <a:cs typeface="Calibri"/>
              </a:rPr>
              <a:t> </a:t>
            </a:r>
            <a:r>
              <a:rPr sz="1300" b="1" spc="100" dirty="0">
                <a:solidFill>
                  <a:srgbClr val="00334B"/>
                </a:solidFill>
                <a:latin typeface="Calibri"/>
                <a:cs typeface="Calibri"/>
              </a:rPr>
              <a:t>potential</a:t>
            </a:r>
            <a:r>
              <a:rPr sz="1300" spc="100" dirty="0">
                <a:solidFill>
                  <a:srgbClr val="00334B"/>
                </a:solidFill>
                <a:latin typeface="Century Gothic"/>
                <a:cs typeface="Century Gothic"/>
              </a:rPr>
              <a:t>,</a:t>
            </a:r>
            <a:r>
              <a:rPr sz="1300" spc="15" dirty="0">
                <a:solidFill>
                  <a:srgbClr val="00334B"/>
                </a:solidFill>
                <a:latin typeface="Century Gothic"/>
                <a:cs typeface="Century Gothic"/>
              </a:rPr>
              <a:t> </a:t>
            </a:r>
            <a:r>
              <a:rPr sz="1300" dirty="0">
                <a:solidFill>
                  <a:srgbClr val="00334B"/>
                </a:solidFill>
                <a:latin typeface="Century Gothic"/>
                <a:cs typeface="Century Gothic"/>
              </a:rPr>
              <a:t>but</a:t>
            </a:r>
            <a:r>
              <a:rPr sz="1300" spc="5" dirty="0">
                <a:solidFill>
                  <a:srgbClr val="00334B"/>
                </a:solidFill>
                <a:latin typeface="Century Gothic"/>
                <a:cs typeface="Century Gothic"/>
              </a:rPr>
              <a:t> </a:t>
            </a:r>
            <a:r>
              <a:rPr sz="1300" dirty="0">
                <a:solidFill>
                  <a:srgbClr val="00334B"/>
                </a:solidFill>
                <a:latin typeface="Century Gothic"/>
                <a:cs typeface="Century Gothic"/>
              </a:rPr>
              <a:t>are</a:t>
            </a:r>
            <a:r>
              <a:rPr sz="1300" spc="25" dirty="0">
                <a:solidFill>
                  <a:srgbClr val="00334B"/>
                </a:solidFill>
                <a:latin typeface="Century Gothic"/>
                <a:cs typeface="Century Gothic"/>
              </a:rPr>
              <a:t> </a:t>
            </a:r>
            <a:r>
              <a:rPr sz="1300" spc="70" dirty="0">
                <a:solidFill>
                  <a:srgbClr val="00334B"/>
                </a:solidFill>
                <a:latin typeface="Century Gothic"/>
                <a:cs typeface="Century Gothic"/>
              </a:rPr>
              <a:t>unsure</a:t>
            </a:r>
            <a:r>
              <a:rPr sz="1300" spc="10" dirty="0">
                <a:solidFill>
                  <a:srgbClr val="00334B"/>
                </a:solidFill>
                <a:latin typeface="Century Gothic"/>
                <a:cs typeface="Century Gothic"/>
              </a:rPr>
              <a:t> </a:t>
            </a:r>
            <a:r>
              <a:rPr sz="1300" dirty="0">
                <a:solidFill>
                  <a:srgbClr val="00334B"/>
                </a:solidFill>
                <a:latin typeface="Century Gothic"/>
                <a:cs typeface="Century Gothic"/>
              </a:rPr>
              <a:t>of how</a:t>
            </a:r>
            <a:r>
              <a:rPr sz="1300" spc="5" dirty="0">
                <a:solidFill>
                  <a:srgbClr val="00334B"/>
                </a:solidFill>
                <a:latin typeface="Century Gothic"/>
                <a:cs typeface="Century Gothic"/>
              </a:rPr>
              <a:t> </a:t>
            </a:r>
            <a:r>
              <a:rPr sz="1300" spc="-25" dirty="0">
                <a:solidFill>
                  <a:srgbClr val="00334B"/>
                </a:solidFill>
                <a:latin typeface="Century Gothic"/>
                <a:cs typeface="Century Gothic"/>
              </a:rPr>
              <a:t>to </a:t>
            </a:r>
            <a:r>
              <a:rPr sz="1300" dirty="0">
                <a:solidFill>
                  <a:srgbClr val="00334B"/>
                </a:solidFill>
                <a:latin typeface="Century Gothic"/>
                <a:cs typeface="Century Gothic"/>
              </a:rPr>
              <a:t>capitalize</a:t>
            </a:r>
            <a:r>
              <a:rPr sz="1300" spc="15" dirty="0">
                <a:solidFill>
                  <a:srgbClr val="00334B"/>
                </a:solidFill>
                <a:latin typeface="Century Gothic"/>
                <a:cs typeface="Century Gothic"/>
              </a:rPr>
              <a:t> </a:t>
            </a:r>
            <a:r>
              <a:rPr sz="1300" dirty="0">
                <a:solidFill>
                  <a:srgbClr val="00334B"/>
                </a:solidFill>
                <a:latin typeface="Century Gothic"/>
                <a:cs typeface="Century Gothic"/>
              </a:rPr>
              <a:t>on</a:t>
            </a:r>
            <a:r>
              <a:rPr sz="1300" spc="-15" dirty="0">
                <a:solidFill>
                  <a:srgbClr val="00334B"/>
                </a:solidFill>
                <a:latin typeface="Century Gothic"/>
                <a:cs typeface="Century Gothic"/>
              </a:rPr>
              <a:t> </a:t>
            </a:r>
            <a:r>
              <a:rPr sz="1300" spc="70" dirty="0">
                <a:solidFill>
                  <a:srgbClr val="00334B"/>
                </a:solidFill>
                <a:latin typeface="Century Gothic"/>
                <a:cs typeface="Century Gothic"/>
              </a:rPr>
              <a:t>industry</a:t>
            </a:r>
            <a:r>
              <a:rPr sz="1300" spc="25" dirty="0">
                <a:solidFill>
                  <a:srgbClr val="00334B"/>
                </a:solidFill>
                <a:latin typeface="Century Gothic"/>
                <a:cs typeface="Century Gothic"/>
              </a:rPr>
              <a:t> </a:t>
            </a:r>
            <a:r>
              <a:rPr sz="1300" spc="-10" dirty="0">
                <a:solidFill>
                  <a:srgbClr val="00334B"/>
                </a:solidFill>
                <a:latin typeface="Century Gothic"/>
                <a:cs typeface="Century Gothic"/>
              </a:rPr>
              <a:t>changes</a:t>
            </a:r>
            <a:endParaRPr sz="1300">
              <a:latin typeface="Century Gothic"/>
              <a:cs typeface="Century Gothic"/>
            </a:endParaRPr>
          </a:p>
          <a:p>
            <a:pPr marL="185420" marR="635000" indent="-96520">
              <a:lnSpc>
                <a:spcPct val="100000"/>
              </a:lnSpc>
              <a:spcBef>
                <a:spcPts val="315"/>
              </a:spcBef>
            </a:pPr>
            <a:r>
              <a:rPr sz="1300" dirty="0">
                <a:solidFill>
                  <a:srgbClr val="00A3D5"/>
                </a:solidFill>
                <a:latin typeface="Century Gothic"/>
                <a:cs typeface="Century Gothic"/>
              </a:rPr>
              <a:t>+</a:t>
            </a:r>
            <a:r>
              <a:rPr sz="1300" dirty="0">
                <a:solidFill>
                  <a:srgbClr val="00334B"/>
                </a:solidFill>
                <a:latin typeface="Century Gothic"/>
                <a:cs typeface="Century Gothic"/>
              </a:rPr>
              <a:t>These</a:t>
            </a:r>
            <a:r>
              <a:rPr sz="1300" spc="45" dirty="0">
                <a:solidFill>
                  <a:srgbClr val="00334B"/>
                </a:solidFill>
                <a:latin typeface="Century Gothic"/>
                <a:cs typeface="Century Gothic"/>
              </a:rPr>
              <a:t> </a:t>
            </a:r>
            <a:r>
              <a:rPr sz="1300" dirty="0">
                <a:solidFill>
                  <a:srgbClr val="00334B"/>
                </a:solidFill>
                <a:latin typeface="Century Gothic"/>
                <a:cs typeface="Century Gothic"/>
              </a:rPr>
              <a:t>companies</a:t>
            </a:r>
            <a:r>
              <a:rPr sz="1300" spc="35" dirty="0">
                <a:solidFill>
                  <a:srgbClr val="00334B"/>
                </a:solidFill>
                <a:latin typeface="Century Gothic"/>
                <a:cs typeface="Century Gothic"/>
              </a:rPr>
              <a:t> </a:t>
            </a:r>
            <a:r>
              <a:rPr sz="1300" spc="-25" dirty="0">
                <a:solidFill>
                  <a:srgbClr val="00334B"/>
                </a:solidFill>
                <a:latin typeface="Century Gothic"/>
                <a:cs typeface="Century Gothic"/>
              </a:rPr>
              <a:t>have</a:t>
            </a:r>
            <a:r>
              <a:rPr sz="1300" spc="25" dirty="0">
                <a:solidFill>
                  <a:srgbClr val="00334B"/>
                </a:solidFill>
                <a:latin typeface="Century Gothic"/>
                <a:cs typeface="Century Gothic"/>
              </a:rPr>
              <a:t> </a:t>
            </a:r>
            <a:r>
              <a:rPr sz="1300" b="1" spc="105" dirty="0">
                <a:solidFill>
                  <a:srgbClr val="00334B"/>
                </a:solidFill>
                <a:latin typeface="Calibri"/>
                <a:cs typeface="Calibri"/>
              </a:rPr>
              <a:t>difficulties</a:t>
            </a:r>
            <a:r>
              <a:rPr sz="1300" b="1" spc="120" dirty="0">
                <a:solidFill>
                  <a:srgbClr val="00334B"/>
                </a:solidFill>
                <a:latin typeface="Calibri"/>
                <a:cs typeface="Calibri"/>
              </a:rPr>
              <a:t> </a:t>
            </a:r>
            <a:r>
              <a:rPr sz="1300" b="1" spc="160" dirty="0">
                <a:solidFill>
                  <a:srgbClr val="00334B"/>
                </a:solidFill>
                <a:latin typeface="Calibri"/>
                <a:cs typeface="Calibri"/>
              </a:rPr>
              <a:t>balancing</a:t>
            </a:r>
            <a:r>
              <a:rPr sz="1300" b="1" spc="110" dirty="0">
                <a:solidFill>
                  <a:srgbClr val="00334B"/>
                </a:solidFill>
                <a:latin typeface="Calibri"/>
                <a:cs typeface="Calibri"/>
              </a:rPr>
              <a:t> </a:t>
            </a:r>
            <a:r>
              <a:rPr sz="1300" b="1" spc="190" dirty="0">
                <a:solidFill>
                  <a:srgbClr val="00334B"/>
                </a:solidFill>
                <a:latin typeface="Calibri"/>
                <a:cs typeface="Calibri"/>
              </a:rPr>
              <a:t>change</a:t>
            </a:r>
            <a:r>
              <a:rPr sz="1300" b="1" spc="125" dirty="0">
                <a:solidFill>
                  <a:srgbClr val="00334B"/>
                </a:solidFill>
                <a:latin typeface="Calibri"/>
                <a:cs typeface="Calibri"/>
              </a:rPr>
              <a:t> </a:t>
            </a:r>
            <a:r>
              <a:rPr sz="1300" spc="55" dirty="0">
                <a:solidFill>
                  <a:srgbClr val="00334B"/>
                </a:solidFill>
                <a:latin typeface="Century Gothic"/>
                <a:cs typeface="Century Gothic"/>
              </a:rPr>
              <a:t>with </a:t>
            </a:r>
            <a:r>
              <a:rPr sz="1300" dirty="0">
                <a:solidFill>
                  <a:srgbClr val="00334B"/>
                </a:solidFill>
                <a:latin typeface="Century Gothic"/>
                <a:cs typeface="Century Gothic"/>
              </a:rPr>
              <a:t>innovation</a:t>
            </a:r>
            <a:r>
              <a:rPr sz="1300" spc="10" dirty="0">
                <a:solidFill>
                  <a:srgbClr val="00334B"/>
                </a:solidFill>
                <a:latin typeface="Century Gothic"/>
                <a:cs typeface="Century Gothic"/>
              </a:rPr>
              <a:t> </a:t>
            </a:r>
            <a:r>
              <a:rPr sz="1300" dirty="0">
                <a:solidFill>
                  <a:srgbClr val="00334B"/>
                </a:solidFill>
                <a:latin typeface="Century Gothic"/>
                <a:cs typeface="Century Gothic"/>
              </a:rPr>
              <a:t>and</a:t>
            </a:r>
            <a:r>
              <a:rPr sz="1300" spc="50" dirty="0">
                <a:solidFill>
                  <a:srgbClr val="00334B"/>
                </a:solidFill>
                <a:latin typeface="Century Gothic"/>
                <a:cs typeface="Century Gothic"/>
              </a:rPr>
              <a:t> </a:t>
            </a:r>
            <a:r>
              <a:rPr sz="1300" dirty="0">
                <a:solidFill>
                  <a:srgbClr val="00334B"/>
                </a:solidFill>
                <a:latin typeface="Century Gothic"/>
                <a:cs typeface="Century Gothic"/>
              </a:rPr>
              <a:t>find</a:t>
            </a:r>
            <a:r>
              <a:rPr sz="1300" spc="35" dirty="0">
                <a:solidFill>
                  <a:srgbClr val="00334B"/>
                </a:solidFill>
                <a:latin typeface="Century Gothic"/>
                <a:cs typeface="Century Gothic"/>
              </a:rPr>
              <a:t> </a:t>
            </a:r>
            <a:r>
              <a:rPr sz="1300" spc="80" dirty="0">
                <a:solidFill>
                  <a:srgbClr val="00334B"/>
                </a:solidFill>
                <a:latin typeface="Century Gothic"/>
                <a:cs typeface="Century Gothic"/>
              </a:rPr>
              <a:t>it</a:t>
            </a:r>
            <a:r>
              <a:rPr sz="1300" spc="55" dirty="0">
                <a:solidFill>
                  <a:srgbClr val="00334B"/>
                </a:solidFill>
                <a:latin typeface="Century Gothic"/>
                <a:cs typeface="Century Gothic"/>
              </a:rPr>
              <a:t> </a:t>
            </a:r>
            <a:r>
              <a:rPr sz="1300" b="1" spc="140" dirty="0">
                <a:solidFill>
                  <a:srgbClr val="00334B"/>
                </a:solidFill>
                <a:latin typeface="Calibri"/>
                <a:cs typeface="Calibri"/>
              </a:rPr>
              <a:t>impossible</a:t>
            </a:r>
            <a:r>
              <a:rPr sz="1300" b="1" spc="170" dirty="0">
                <a:solidFill>
                  <a:srgbClr val="00334B"/>
                </a:solidFill>
                <a:latin typeface="Calibri"/>
                <a:cs typeface="Calibri"/>
              </a:rPr>
              <a:t> </a:t>
            </a:r>
            <a:r>
              <a:rPr sz="1300" b="1" spc="114" dirty="0">
                <a:solidFill>
                  <a:srgbClr val="00334B"/>
                </a:solidFill>
                <a:latin typeface="Calibri"/>
                <a:cs typeface="Calibri"/>
              </a:rPr>
              <a:t>to</a:t>
            </a:r>
            <a:r>
              <a:rPr sz="1300" b="1" spc="135" dirty="0">
                <a:solidFill>
                  <a:srgbClr val="00334B"/>
                </a:solidFill>
                <a:latin typeface="Calibri"/>
                <a:cs typeface="Calibri"/>
              </a:rPr>
              <a:t> </a:t>
            </a:r>
            <a:r>
              <a:rPr sz="1300" b="1" spc="90" dirty="0">
                <a:solidFill>
                  <a:srgbClr val="00334B"/>
                </a:solidFill>
                <a:latin typeface="Calibri"/>
                <a:cs typeface="Calibri"/>
              </a:rPr>
              <a:t>prioritize</a:t>
            </a:r>
            <a:endParaRPr sz="1300">
              <a:latin typeface="Calibri"/>
              <a:cs typeface="Calibri"/>
            </a:endParaRPr>
          </a:p>
          <a:p>
            <a:pPr marL="185420" marR="167005" indent="-96520">
              <a:lnSpc>
                <a:spcPct val="100000"/>
              </a:lnSpc>
              <a:spcBef>
                <a:spcPts val="310"/>
              </a:spcBef>
            </a:pPr>
            <a:r>
              <a:rPr sz="1300" spc="110" dirty="0">
                <a:solidFill>
                  <a:srgbClr val="00A3D5"/>
                </a:solidFill>
                <a:latin typeface="Century Gothic"/>
                <a:cs typeface="Century Gothic"/>
              </a:rPr>
              <a:t>+</a:t>
            </a:r>
            <a:r>
              <a:rPr sz="1300" b="1" spc="110" dirty="0">
                <a:solidFill>
                  <a:srgbClr val="00334B"/>
                </a:solidFill>
                <a:latin typeface="Calibri"/>
                <a:cs typeface="Calibri"/>
              </a:rPr>
              <a:t>Fear</a:t>
            </a:r>
            <a:r>
              <a:rPr sz="1300" b="1" spc="100" dirty="0">
                <a:solidFill>
                  <a:srgbClr val="00334B"/>
                </a:solidFill>
                <a:latin typeface="Calibri"/>
                <a:cs typeface="Calibri"/>
              </a:rPr>
              <a:t> </a:t>
            </a:r>
            <a:r>
              <a:rPr sz="1300" b="1" spc="170" dirty="0">
                <a:solidFill>
                  <a:srgbClr val="00334B"/>
                </a:solidFill>
                <a:latin typeface="Calibri"/>
                <a:cs typeface="Calibri"/>
              </a:rPr>
              <a:t>and</a:t>
            </a:r>
            <a:r>
              <a:rPr sz="1300" b="1" spc="90" dirty="0">
                <a:solidFill>
                  <a:srgbClr val="00334B"/>
                </a:solidFill>
                <a:latin typeface="Calibri"/>
                <a:cs typeface="Calibri"/>
              </a:rPr>
              <a:t> </a:t>
            </a:r>
            <a:r>
              <a:rPr sz="1300" b="1" spc="150" dirty="0">
                <a:solidFill>
                  <a:srgbClr val="00334B"/>
                </a:solidFill>
                <a:latin typeface="Calibri"/>
                <a:cs typeface="Calibri"/>
              </a:rPr>
              <a:t>excitement</a:t>
            </a:r>
            <a:r>
              <a:rPr sz="1300" b="1" spc="145" dirty="0">
                <a:solidFill>
                  <a:srgbClr val="00334B"/>
                </a:solidFill>
                <a:latin typeface="Calibri"/>
                <a:cs typeface="Calibri"/>
              </a:rPr>
              <a:t> </a:t>
            </a:r>
            <a:r>
              <a:rPr sz="1300" dirty="0">
                <a:solidFill>
                  <a:srgbClr val="00334B"/>
                </a:solidFill>
                <a:latin typeface="Century Gothic"/>
                <a:cs typeface="Century Gothic"/>
              </a:rPr>
              <a:t>about</a:t>
            </a:r>
            <a:r>
              <a:rPr sz="1300" spc="10" dirty="0">
                <a:solidFill>
                  <a:srgbClr val="00334B"/>
                </a:solidFill>
                <a:latin typeface="Century Gothic"/>
                <a:cs typeface="Century Gothic"/>
              </a:rPr>
              <a:t> </a:t>
            </a:r>
            <a:r>
              <a:rPr sz="1300" dirty="0">
                <a:solidFill>
                  <a:srgbClr val="00334B"/>
                </a:solidFill>
                <a:latin typeface="Century Gothic"/>
                <a:cs typeface="Century Gothic"/>
              </a:rPr>
              <a:t>changes</a:t>
            </a:r>
            <a:r>
              <a:rPr sz="1300" spc="5" dirty="0">
                <a:solidFill>
                  <a:srgbClr val="00334B"/>
                </a:solidFill>
                <a:latin typeface="Century Gothic"/>
                <a:cs typeface="Century Gothic"/>
              </a:rPr>
              <a:t> </a:t>
            </a:r>
            <a:r>
              <a:rPr sz="1300" spc="105" dirty="0">
                <a:solidFill>
                  <a:srgbClr val="00334B"/>
                </a:solidFill>
                <a:latin typeface="Century Gothic"/>
                <a:cs typeface="Century Gothic"/>
              </a:rPr>
              <a:t>is</a:t>
            </a:r>
            <a:r>
              <a:rPr sz="1300" spc="15" dirty="0">
                <a:solidFill>
                  <a:srgbClr val="00334B"/>
                </a:solidFill>
                <a:latin typeface="Century Gothic"/>
                <a:cs typeface="Century Gothic"/>
              </a:rPr>
              <a:t> </a:t>
            </a:r>
            <a:r>
              <a:rPr sz="1300" dirty="0">
                <a:solidFill>
                  <a:srgbClr val="00334B"/>
                </a:solidFill>
                <a:latin typeface="Century Gothic"/>
                <a:cs typeface="Century Gothic"/>
              </a:rPr>
              <a:t>uncomfortable </a:t>
            </a:r>
            <a:r>
              <a:rPr sz="1300" spc="-25" dirty="0">
                <a:solidFill>
                  <a:srgbClr val="00334B"/>
                </a:solidFill>
                <a:latin typeface="Century Gothic"/>
                <a:cs typeface="Century Gothic"/>
              </a:rPr>
              <a:t>for </a:t>
            </a:r>
            <a:r>
              <a:rPr sz="1300" dirty="0">
                <a:solidFill>
                  <a:srgbClr val="00334B"/>
                </a:solidFill>
                <a:latin typeface="Century Gothic"/>
                <a:cs typeface="Century Gothic"/>
              </a:rPr>
              <a:t>decision</a:t>
            </a:r>
            <a:r>
              <a:rPr sz="1300" spc="50" dirty="0">
                <a:solidFill>
                  <a:srgbClr val="00334B"/>
                </a:solidFill>
                <a:latin typeface="Century Gothic"/>
                <a:cs typeface="Century Gothic"/>
              </a:rPr>
              <a:t> </a:t>
            </a:r>
            <a:r>
              <a:rPr sz="1300" dirty="0">
                <a:solidFill>
                  <a:srgbClr val="00334B"/>
                </a:solidFill>
                <a:latin typeface="Century Gothic"/>
                <a:cs typeface="Century Gothic"/>
              </a:rPr>
              <a:t>makers,</a:t>
            </a:r>
            <a:r>
              <a:rPr sz="1300" spc="55" dirty="0">
                <a:solidFill>
                  <a:srgbClr val="00334B"/>
                </a:solidFill>
                <a:latin typeface="Century Gothic"/>
                <a:cs typeface="Century Gothic"/>
              </a:rPr>
              <a:t> </a:t>
            </a:r>
            <a:r>
              <a:rPr sz="1300" dirty="0">
                <a:solidFill>
                  <a:srgbClr val="00334B"/>
                </a:solidFill>
                <a:latin typeface="Century Gothic"/>
                <a:cs typeface="Century Gothic"/>
              </a:rPr>
              <a:t>who</a:t>
            </a:r>
            <a:r>
              <a:rPr sz="1300" spc="10" dirty="0">
                <a:solidFill>
                  <a:srgbClr val="00334B"/>
                </a:solidFill>
                <a:latin typeface="Century Gothic"/>
                <a:cs typeface="Century Gothic"/>
              </a:rPr>
              <a:t> </a:t>
            </a:r>
            <a:r>
              <a:rPr sz="1300" dirty="0">
                <a:solidFill>
                  <a:srgbClr val="00334B"/>
                </a:solidFill>
                <a:latin typeface="Century Gothic"/>
                <a:cs typeface="Century Gothic"/>
              </a:rPr>
              <a:t>see</a:t>
            </a:r>
            <a:r>
              <a:rPr sz="1300" spc="60" dirty="0">
                <a:solidFill>
                  <a:srgbClr val="00334B"/>
                </a:solidFill>
                <a:latin typeface="Century Gothic"/>
                <a:cs typeface="Century Gothic"/>
              </a:rPr>
              <a:t> </a:t>
            </a:r>
            <a:r>
              <a:rPr sz="1300" b="1" spc="125" dirty="0">
                <a:solidFill>
                  <a:srgbClr val="00334B"/>
                </a:solidFill>
                <a:latin typeface="Calibri"/>
                <a:cs typeface="Calibri"/>
              </a:rPr>
              <a:t>certain </a:t>
            </a:r>
            <a:r>
              <a:rPr sz="1300" b="1" spc="100" dirty="0">
                <a:solidFill>
                  <a:srgbClr val="00334B"/>
                </a:solidFill>
                <a:latin typeface="Calibri"/>
                <a:cs typeface="Calibri"/>
              </a:rPr>
              <a:t>failure</a:t>
            </a:r>
            <a:r>
              <a:rPr sz="1300" b="1" spc="120" dirty="0">
                <a:solidFill>
                  <a:srgbClr val="00334B"/>
                </a:solidFill>
                <a:latin typeface="Calibri"/>
                <a:cs typeface="Calibri"/>
              </a:rPr>
              <a:t> </a:t>
            </a:r>
            <a:r>
              <a:rPr sz="1300" b="1" spc="55" dirty="0">
                <a:solidFill>
                  <a:srgbClr val="00334B"/>
                </a:solidFill>
                <a:latin typeface="Calibri"/>
                <a:cs typeface="Calibri"/>
              </a:rPr>
              <a:t>if</a:t>
            </a:r>
            <a:r>
              <a:rPr sz="1300" b="1" spc="114" dirty="0">
                <a:solidFill>
                  <a:srgbClr val="00334B"/>
                </a:solidFill>
                <a:latin typeface="Calibri"/>
                <a:cs typeface="Calibri"/>
              </a:rPr>
              <a:t> </a:t>
            </a:r>
            <a:r>
              <a:rPr sz="1300" b="1" spc="140" dirty="0">
                <a:solidFill>
                  <a:srgbClr val="00334B"/>
                </a:solidFill>
                <a:latin typeface="Calibri"/>
                <a:cs typeface="Calibri"/>
              </a:rPr>
              <a:t>they</a:t>
            </a:r>
            <a:r>
              <a:rPr sz="1300" b="1" spc="125" dirty="0">
                <a:solidFill>
                  <a:srgbClr val="00334B"/>
                </a:solidFill>
                <a:latin typeface="Calibri"/>
                <a:cs typeface="Calibri"/>
              </a:rPr>
              <a:t> </a:t>
            </a:r>
            <a:r>
              <a:rPr sz="1300" b="1" spc="160" dirty="0">
                <a:solidFill>
                  <a:srgbClr val="00334B"/>
                </a:solidFill>
                <a:latin typeface="Calibri"/>
                <a:cs typeface="Calibri"/>
              </a:rPr>
              <a:t>do</a:t>
            </a:r>
            <a:r>
              <a:rPr sz="1300" b="1" spc="114" dirty="0">
                <a:solidFill>
                  <a:srgbClr val="00334B"/>
                </a:solidFill>
                <a:latin typeface="Calibri"/>
                <a:cs typeface="Calibri"/>
              </a:rPr>
              <a:t> </a:t>
            </a:r>
            <a:r>
              <a:rPr sz="1300" b="1" spc="160" dirty="0">
                <a:solidFill>
                  <a:srgbClr val="00334B"/>
                </a:solidFill>
                <a:latin typeface="Calibri"/>
                <a:cs typeface="Calibri"/>
              </a:rPr>
              <a:t>nothing</a:t>
            </a:r>
            <a:r>
              <a:rPr sz="1300" b="1" spc="135" dirty="0">
                <a:solidFill>
                  <a:srgbClr val="00334B"/>
                </a:solidFill>
                <a:latin typeface="Calibri"/>
                <a:cs typeface="Calibri"/>
              </a:rPr>
              <a:t> </a:t>
            </a:r>
            <a:r>
              <a:rPr sz="1300" spc="-25" dirty="0">
                <a:solidFill>
                  <a:srgbClr val="00334B"/>
                </a:solidFill>
                <a:latin typeface="Century Gothic"/>
                <a:cs typeface="Century Gothic"/>
              </a:rPr>
              <a:t>and </a:t>
            </a:r>
            <a:r>
              <a:rPr sz="1300" spc="50" dirty="0">
                <a:solidFill>
                  <a:srgbClr val="00334B"/>
                </a:solidFill>
                <a:latin typeface="Century Gothic"/>
                <a:cs typeface="Century Gothic"/>
              </a:rPr>
              <a:t>likely</a:t>
            </a:r>
            <a:r>
              <a:rPr sz="1300" spc="85" dirty="0">
                <a:solidFill>
                  <a:srgbClr val="00334B"/>
                </a:solidFill>
                <a:latin typeface="Century Gothic"/>
                <a:cs typeface="Century Gothic"/>
              </a:rPr>
              <a:t> </a:t>
            </a:r>
            <a:r>
              <a:rPr sz="1300" dirty="0">
                <a:solidFill>
                  <a:srgbClr val="00334B"/>
                </a:solidFill>
                <a:latin typeface="Century Gothic"/>
                <a:cs typeface="Century Gothic"/>
              </a:rPr>
              <a:t>failure</a:t>
            </a:r>
            <a:r>
              <a:rPr sz="1300" spc="85" dirty="0">
                <a:solidFill>
                  <a:srgbClr val="00334B"/>
                </a:solidFill>
                <a:latin typeface="Century Gothic"/>
                <a:cs typeface="Century Gothic"/>
              </a:rPr>
              <a:t> </a:t>
            </a:r>
            <a:r>
              <a:rPr sz="1300" spc="55" dirty="0">
                <a:solidFill>
                  <a:srgbClr val="00334B"/>
                </a:solidFill>
                <a:latin typeface="Century Gothic"/>
                <a:cs typeface="Century Gothic"/>
              </a:rPr>
              <a:t>if</a:t>
            </a:r>
            <a:r>
              <a:rPr sz="1300" spc="85" dirty="0">
                <a:solidFill>
                  <a:srgbClr val="00334B"/>
                </a:solidFill>
                <a:latin typeface="Century Gothic"/>
                <a:cs typeface="Century Gothic"/>
              </a:rPr>
              <a:t> </a:t>
            </a:r>
            <a:r>
              <a:rPr sz="1300" dirty="0">
                <a:solidFill>
                  <a:srgbClr val="00334B"/>
                </a:solidFill>
                <a:latin typeface="Century Gothic"/>
                <a:cs typeface="Century Gothic"/>
              </a:rPr>
              <a:t>they</a:t>
            </a:r>
            <a:r>
              <a:rPr sz="1300" spc="60" dirty="0">
                <a:solidFill>
                  <a:srgbClr val="00334B"/>
                </a:solidFill>
                <a:latin typeface="Century Gothic"/>
                <a:cs typeface="Century Gothic"/>
              </a:rPr>
              <a:t> </a:t>
            </a:r>
            <a:r>
              <a:rPr sz="1300" dirty="0">
                <a:solidFill>
                  <a:srgbClr val="00334B"/>
                </a:solidFill>
                <a:latin typeface="Century Gothic"/>
                <a:cs typeface="Century Gothic"/>
              </a:rPr>
              <a:t>take</a:t>
            </a:r>
            <a:r>
              <a:rPr sz="1300" spc="85" dirty="0">
                <a:solidFill>
                  <a:srgbClr val="00334B"/>
                </a:solidFill>
                <a:latin typeface="Century Gothic"/>
                <a:cs typeface="Century Gothic"/>
              </a:rPr>
              <a:t> </a:t>
            </a:r>
            <a:r>
              <a:rPr sz="1300" dirty="0">
                <a:solidFill>
                  <a:srgbClr val="00334B"/>
                </a:solidFill>
                <a:latin typeface="Century Gothic"/>
                <a:cs typeface="Century Gothic"/>
              </a:rPr>
              <a:t>the</a:t>
            </a:r>
            <a:r>
              <a:rPr sz="1300" spc="85" dirty="0">
                <a:solidFill>
                  <a:srgbClr val="00334B"/>
                </a:solidFill>
                <a:latin typeface="Century Gothic"/>
                <a:cs typeface="Century Gothic"/>
              </a:rPr>
              <a:t> </a:t>
            </a:r>
            <a:r>
              <a:rPr sz="1300" dirty="0">
                <a:solidFill>
                  <a:srgbClr val="00334B"/>
                </a:solidFill>
                <a:latin typeface="Century Gothic"/>
                <a:cs typeface="Century Gothic"/>
              </a:rPr>
              <a:t>wrong</a:t>
            </a:r>
            <a:r>
              <a:rPr sz="1300" spc="70" dirty="0">
                <a:solidFill>
                  <a:srgbClr val="00334B"/>
                </a:solidFill>
                <a:latin typeface="Century Gothic"/>
                <a:cs typeface="Century Gothic"/>
              </a:rPr>
              <a:t> </a:t>
            </a:r>
            <a:r>
              <a:rPr sz="1300" spc="-20" dirty="0">
                <a:solidFill>
                  <a:srgbClr val="00334B"/>
                </a:solidFill>
                <a:latin typeface="Century Gothic"/>
                <a:cs typeface="Century Gothic"/>
              </a:rPr>
              <a:t>path</a:t>
            </a:r>
            <a:endParaRPr sz="1300">
              <a:latin typeface="Century Gothic"/>
              <a:cs typeface="Century Gothic"/>
            </a:endParaRPr>
          </a:p>
        </p:txBody>
      </p:sp>
      <p:grpSp>
        <p:nvGrpSpPr>
          <p:cNvPr id="12" name="object 12"/>
          <p:cNvGrpSpPr/>
          <p:nvPr/>
        </p:nvGrpSpPr>
        <p:grpSpPr>
          <a:xfrm>
            <a:off x="6049136" y="1160144"/>
            <a:ext cx="3117850" cy="250825"/>
            <a:chOff x="6049136" y="1160144"/>
            <a:chExt cx="3117850" cy="250825"/>
          </a:xfrm>
        </p:grpSpPr>
        <p:sp>
          <p:nvSpPr>
            <p:cNvPr id="13" name="object 13"/>
            <p:cNvSpPr/>
            <p:nvPr/>
          </p:nvSpPr>
          <p:spPr>
            <a:xfrm>
              <a:off x="6058661" y="1169669"/>
              <a:ext cx="3098800" cy="231775"/>
            </a:xfrm>
            <a:custGeom>
              <a:avLst/>
              <a:gdLst/>
              <a:ahLst/>
              <a:cxnLst/>
              <a:rect l="l" t="t" r="r" b="b"/>
              <a:pathLst>
                <a:path w="3098800" h="231775">
                  <a:moveTo>
                    <a:pt x="3098291" y="0"/>
                  </a:moveTo>
                  <a:lnTo>
                    <a:pt x="0" y="0"/>
                  </a:lnTo>
                  <a:lnTo>
                    <a:pt x="0" y="231648"/>
                  </a:lnTo>
                  <a:lnTo>
                    <a:pt x="3098291" y="231648"/>
                  </a:lnTo>
                  <a:lnTo>
                    <a:pt x="3098291" y="0"/>
                  </a:lnTo>
                  <a:close/>
                </a:path>
              </a:pathLst>
            </a:custGeom>
            <a:solidFill>
              <a:srgbClr val="00A3D5"/>
            </a:solidFill>
          </p:spPr>
          <p:txBody>
            <a:bodyPr wrap="square" lIns="0" tIns="0" rIns="0" bIns="0" rtlCol="0"/>
            <a:lstStyle/>
            <a:p>
              <a:endParaRPr/>
            </a:p>
          </p:txBody>
        </p:sp>
        <p:sp>
          <p:nvSpPr>
            <p:cNvPr id="14" name="object 14"/>
            <p:cNvSpPr/>
            <p:nvPr/>
          </p:nvSpPr>
          <p:spPr>
            <a:xfrm>
              <a:off x="6058661" y="1169669"/>
              <a:ext cx="3098800" cy="231775"/>
            </a:xfrm>
            <a:custGeom>
              <a:avLst/>
              <a:gdLst/>
              <a:ahLst/>
              <a:cxnLst/>
              <a:rect l="l" t="t" r="r" b="b"/>
              <a:pathLst>
                <a:path w="3098800" h="231775">
                  <a:moveTo>
                    <a:pt x="0" y="231648"/>
                  </a:moveTo>
                  <a:lnTo>
                    <a:pt x="3098291" y="231648"/>
                  </a:lnTo>
                  <a:lnTo>
                    <a:pt x="3098291" y="0"/>
                  </a:lnTo>
                  <a:lnTo>
                    <a:pt x="0" y="0"/>
                  </a:lnTo>
                  <a:lnTo>
                    <a:pt x="0" y="231648"/>
                  </a:lnTo>
                  <a:close/>
                </a:path>
              </a:pathLst>
            </a:custGeom>
            <a:ln w="19050">
              <a:solidFill>
                <a:srgbClr val="00A3D5"/>
              </a:solidFill>
            </a:ln>
          </p:spPr>
          <p:txBody>
            <a:bodyPr wrap="square" lIns="0" tIns="0" rIns="0" bIns="0" rtlCol="0"/>
            <a:lstStyle/>
            <a:p>
              <a:endParaRPr/>
            </a:p>
          </p:txBody>
        </p:sp>
      </p:grpSp>
      <p:sp>
        <p:nvSpPr>
          <p:cNvPr id="15" name="object 15"/>
          <p:cNvSpPr txBox="1"/>
          <p:nvPr/>
        </p:nvSpPr>
        <p:spPr>
          <a:xfrm>
            <a:off x="6058661" y="1160144"/>
            <a:ext cx="3096895" cy="241300"/>
          </a:xfrm>
          <a:prstGeom prst="rect">
            <a:avLst/>
          </a:prstGeom>
          <a:solidFill>
            <a:srgbClr val="00A3D5"/>
          </a:solidFill>
        </p:spPr>
        <p:txBody>
          <a:bodyPr vert="horz" wrap="square" lIns="0" tIns="8890" rIns="0" bIns="0" rtlCol="0">
            <a:spAutoFit/>
          </a:bodyPr>
          <a:lstStyle/>
          <a:p>
            <a:pPr marL="548640">
              <a:lnSpc>
                <a:spcPct val="100000"/>
              </a:lnSpc>
              <a:spcBef>
                <a:spcPts val="70"/>
              </a:spcBef>
            </a:pPr>
            <a:r>
              <a:rPr sz="1400" b="1" spc="60" dirty="0">
                <a:solidFill>
                  <a:srgbClr val="FFFFFF"/>
                </a:solidFill>
                <a:latin typeface="Century Gothic"/>
                <a:cs typeface="Century Gothic"/>
              </a:rPr>
              <a:t>INOVEC</a:t>
            </a:r>
            <a:r>
              <a:rPr sz="1400" b="1" dirty="0">
                <a:solidFill>
                  <a:srgbClr val="FFFFFF"/>
                </a:solidFill>
                <a:latin typeface="Century Gothic"/>
                <a:cs typeface="Century Gothic"/>
              </a:rPr>
              <a:t> </a:t>
            </a:r>
            <a:r>
              <a:rPr sz="1400" b="1" spc="65" dirty="0">
                <a:solidFill>
                  <a:srgbClr val="FFFFFF"/>
                </a:solidFill>
                <a:latin typeface="Century Gothic"/>
                <a:cs typeface="Century Gothic"/>
              </a:rPr>
              <a:t>Engagement</a:t>
            </a:r>
            <a:endParaRPr sz="1400">
              <a:latin typeface="Century Gothic"/>
              <a:cs typeface="Century Gothic"/>
            </a:endParaRPr>
          </a:p>
        </p:txBody>
      </p:sp>
      <p:sp>
        <p:nvSpPr>
          <p:cNvPr id="16" name="object 16"/>
          <p:cNvSpPr/>
          <p:nvPr/>
        </p:nvSpPr>
        <p:spPr>
          <a:xfrm>
            <a:off x="6058661" y="1401317"/>
            <a:ext cx="3096895" cy="4528185"/>
          </a:xfrm>
          <a:custGeom>
            <a:avLst/>
            <a:gdLst/>
            <a:ahLst/>
            <a:cxnLst/>
            <a:rect l="l" t="t" r="r" b="b"/>
            <a:pathLst>
              <a:path w="3096895" h="4528185">
                <a:moveTo>
                  <a:pt x="0" y="4527804"/>
                </a:moveTo>
                <a:lnTo>
                  <a:pt x="3096767" y="4527804"/>
                </a:lnTo>
                <a:lnTo>
                  <a:pt x="3096767" y="0"/>
                </a:lnTo>
                <a:lnTo>
                  <a:pt x="0" y="0"/>
                </a:lnTo>
                <a:lnTo>
                  <a:pt x="0" y="4527804"/>
                </a:lnTo>
                <a:close/>
              </a:path>
            </a:pathLst>
          </a:custGeom>
          <a:ln w="19050">
            <a:solidFill>
              <a:srgbClr val="00A3D5"/>
            </a:solidFill>
          </a:ln>
        </p:spPr>
        <p:txBody>
          <a:bodyPr wrap="square" lIns="0" tIns="0" rIns="0" bIns="0" rtlCol="0"/>
          <a:lstStyle/>
          <a:p>
            <a:endParaRPr/>
          </a:p>
        </p:txBody>
      </p:sp>
      <p:sp>
        <p:nvSpPr>
          <p:cNvPr id="17" name="object 17"/>
          <p:cNvSpPr txBox="1"/>
          <p:nvPr/>
        </p:nvSpPr>
        <p:spPr>
          <a:xfrm>
            <a:off x="6148070" y="1447952"/>
            <a:ext cx="2927350" cy="1967230"/>
          </a:xfrm>
          <a:prstGeom prst="rect">
            <a:avLst/>
          </a:prstGeom>
        </p:spPr>
        <p:txBody>
          <a:bodyPr vert="horz" wrap="square" lIns="0" tIns="52069" rIns="0" bIns="0" rtlCol="0">
            <a:spAutoFit/>
          </a:bodyPr>
          <a:lstStyle/>
          <a:p>
            <a:pPr>
              <a:lnSpc>
                <a:spcPct val="100000"/>
              </a:lnSpc>
              <a:spcBef>
                <a:spcPts val="409"/>
              </a:spcBef>
            </a:pPr>
            <a:r>
              <a:rPr sz="1300" b="1" spc="130" dirty="0">
                <a:solidFill>
                  <a:srgbClr val="00334B"/>
                </a:solidFill>
                <a:latin typeface="Calibri"/>
                <a:cs typeface="Calibri"/>
              </a:rPr>
              <a:t>Challenges:</a:t>
            </a:r>
            <a:endParaRPr sz="1300">
              <a:latin typeface="Calibri"/>
              <a:cs typeface="Calibri"/>
            </a:endParaRPr>
          </a:p>
          <a:p>
            <a:pPr marL="95885" marR="5080" indent="-96520">
              <a:lnSpc>
                <a:spcPct val="100000"/>
              </a:lnSpc>
              <a:spcBef>
                <a:spcPts val="315"/>
              </a:spcBef>
            </a:pPr>
            <a:r>
              <a:rPr sz="1300" dirty="0">
                <a:solidFill>
                  <a:srgbClr val="00A3D5"/>
                </a:solidFill>
                <a:latin typeface="Century Gothic"/>
                <a:cs typeface="Century Gothic"/>
              </a:rPr>
              <a:t>+</a:t>
            </a:r>
            <a:r>
              <a:rPr sz="1300" dirty="0">
                <a:solidFill>
                  <a:srgbClr val="00334B"/>
                </a:solidFill>
                <a:latin typeface="Century Gothic"/>
                <a:cs typeface="Century Gothic"/>
              </a:rPr>
              <a:t>Each</a:t>
            </a:r>
            <a:r>
              <a:rPr sz="1300" spc="5" dirty="0">
                <a:solidFill>
                  <a:srgbClr val="00334B"/>
                </a:solidFill>
                <a:latin typeface="Century Gothic"/>
                <a:cs typeface="Century Gothic"/>
              </a:rPr>
              <a:t> </a:t>
            </a:r>
            <a:r>
              <a:rPr sz="1300" spc="-10" dirty="0">
                <a:solidFill>
                  <a:srgbClr val="00334B"/>
                </a:solidFill>
                <a:latin typeface="Century Gothic"/>
                <a:cs typeface="Century Gothic"/>
              </a:rPr>
              <a:t>company</a:t>
            </a:r>
            <a:r>
              <a:rPr sz="1300" dirty="0">
                <a:solidFill>
                  <a:srgbClr val="00334B"/>
                </a:solidFill>
                <a:latin typeface="Century Gothic"/>
                <a:cs typeface="Century Gothic"/>
              </a:rPr>
              <a:t> </a:t>
            </a:r>
            <a:r>
              <a:rPr sz="1300" spc="100" dirty="0">
                <a:solidFill>
                  <a:srgbClr val="00334B"/>
                </a:solidFill>
                <a:latin typeface="Century Gothic"/>
                <a:cs typeface="Century Gothic"/>
              </a:rPr>
              <a:t>is</a:t>
            </a:r>
            <a:r>
              <a:rPr sz="1300" spc="-5" dirty="0">
                <a:solidFill>
                  <a:srgbClr val="00334B"/>
                </a:solidFill>
                <a:latin typeface="Century Gothic"/>
                <a:cs typeface="Century Gothic"/>
              </a:rPr>
              <a:t> </a:t>
            </a:r>
            <a:r>
              <a:rPr sz="1300" dirty="0">
                <a:solidFill>
                  <a:srgbClr val="00334B"/>
                </a:solidFill>
                <a:latin typeface="Century Gothic"/>
                <a:cs typeface="Century Gothic"/>
              </a:rPr>
              <a:t>going</a:t>
            </a:r>
            <a:r>
              <a:rPr sz="1300" spc="-10" dirty="0">
                <a:solidFill>
                  <a:srgbClr val="00334B"/>
                </a:solidFill>
                <a:latin typeface="Century Gothic"/>
                <a:cs typeface="Century Gothic"/>
              </a:rPr>
              <a:t> </a:t>
            </a:r>
            <a:r>
              <a:rPr sz="1300" dirty="0">
                <a:solidFill>
                  <a:srgbClr val="00334B"/>
                </a:solidFill>
                <a:latin typeface="Century Gothic"/>
                <a:cs typeface="Century Gothic"/>
              </a:rPr>
              <a:t>to</a:t>
            </a:r>
            <a:r>
              <a:rPr sz="1300" spc="-20" dirty="0">
                <a:solidFill>
                  <a:srgbClr val="00334B"/>
                </a:solidFill>
                <a:latin typeface="Century Gothic"/>
                <a:cs typeface="Century Gothic"/>
              </a:rPr>
              <a:t> </a:t>
            </a:r>
            <a:r>
              <a:rPr sz="1300" spc="-25" dirty="0">
                <a:solidFill>
                  <a:srgbClr val="00334B"/>
                </a:solidFill>
                <a:latin typeface="Century Gothic"/>
                <a:cs typeface="Century Gothic"/>
              </a:rPr>
              <a:t>have</a:t>
            </a:r>
            <a:r>
              <a:rPr sz="1300" spc="-10" dirty="0">
                <a:solidFill>
                  <a:srgbClr val="00334B"/>
                </a:solidFill>
                <a:latin typeface="Century Gothic"/>
                <a:cs typeface="Century Gothic"/>
              </a:rPr>
              <a:t> </a:t>
            </a:r>
            <a:r>
              <a:rPr sz="1300" spc="75" dirty="0">
                <a:solidFill>
                  <a:srgbClr val="00334B"/>
                </a:solidFill>
                <a:latin typeface="Century Gothic"/>
                <a:cs typeface="Century Gothic"/>
              </a:rPr>
              <a:t>its </a:t>
            </a:r>
            <a:r>
              <a:rPr sz="1300" dirty="0">
                <a:solidFill>
                  <a:srgbClr val="00334B"/>
                </a:solidFill>
                <a:latin typeface="Century Gothic"/>
                <a:cs typeface="Century Gothic"/>
              </a:rPr>
              <a:t>own</a:t>
            </a:r>
            <a:r>
              <a:rPr sz="1300" spc="-5" dirty="0">
                <a:solidFill>
                  <a:srgbClr val="00334B"/>
                </a:solidFill>
                <a:latin typeface="Century Gothic"/>
                <a:cs typeface="Century Gothic"/>
              </a:rPr>
              <a:t> </a:t>
            </a:r>
            <a:r>
              <a:rPr sz="1300" dirty="0">
                <a:solidFill>
                  <a:srgbClr val="00334B"/>
                </a:solidFill>
                <a:latin typeface="Century Gothic"/>
                <a:cs typeface="Century Gothic"/>
              </a:rPr>
              <a:t>needs</a:t>
            </a:r>
            <a:r>
              <a:rPr sz="1300" spc="30" dirty="0">
                <a:solidFill>
                  <a:srgbClr val="00334B"/>
                </a:solidFill>
                <a:latin typeface="Century Gothic"/>
                <a:cs typeface="Century Gothic"/>
              </a:rPr>
              <a:t> </a:t>
            </a:r>
            <a:r>
              <a:rPr sz="1300" spc="-10" dirty="0">
                <a:solidFill>
                  <a:srgbClr val="00334B"/>
                </a:solidFill>
                <a:latin typeface="Century Gothic"/>
                <a:cs typeface="Century Gothic"/>
              </a:rPr>
              <a:t>based</a:t>
            </a:r>
            <a:r>
              <a:rPr sz="1300" spc="20" dirty="0">
                <a:solidFill>
                  <a:srgbClr val="00334B"/>
                </a:solidFill>
                <a:latin typeface="Century Gothic"/>
                <a:cs typeface="Century Gothic"/>
              </a:rPr>
              <a:t> </a:t>
            </a:r>
            <a:r>
              <a:rPr sz="1300" dirty="0">
                <a:solidFill>
                  <a:srgbClr val="00334B"/>
                </a:solidFill>
                <a:latin typeface="Century Gothic"/>
                <a:cs typeface="Century Gothic"/>
              </a:rPr>
              <a:t>on</a:t>
            </a:r>
            <a:r>
              <a:rPr sz="1300" spc="5" dirty="0">
                <a:solidFill>
                  <a:srgbClr val="00334B"/>
                </a:solidFill>
                <a:latin typeface="Century Gothic"/>
                <a:cs typeface="Century Gothic"/>
              </a:rPr>
              <a:t> </a:t>
            </a:r>
            <a:r>
              <a:rPr sz="1300" spc="40" dirty="0">
                <a:solidFill>
                  <a:srgbClr val="00334B"/>
                </a:solidFill>
                <a:latin typeface="Century Gothic"/>
                <a:cs typeface="Century Gothic"/>
              </a:rPr>
              <a:t>their</a:t>
            </a:r>
            <a:r>
              <a:rPr sz="1300" spc="140" dirty="0">
                <a:solidFill>
                  <a:srgbClr val="00334B"/>
                </a:solidFill>
                <a:latin typeface="Century Gothic"/>
                <a:cs typeface="Century Gothic"/>
              </a:rPr>
              <a:t> </a:t>
            </a:r>
            <a:r>
              <a:rPr sz="1300" b="1" spc="140" dirty="0">
                <a:solidFill>
                  <a:srgbClr val="00334B"/>
                </a:solidFill>
                <a:latin typeface="Calibri"/>
                <a:cs typeface="Calibri"/>
              </a:rPr>
              <a:t>existing</a:t>
            </a:r>
            <a:r>
              <a:rPr sz="1300" b="1" spc="105" dirty="0">
                <a:solidFill>
                  <a:srgbClr val="00334B"/>
                </a:solidFill>
                <a:latin typeface="Calibri"/>
                <a:cs typeface="Calibri"/>
              </a:rPr>
              <a:t> </a:t>
            </a:r>
            <a:r>
              <a:rPr sz="1300" b="1" spc="160" dirty="0">
                <a:solidFill>
                  <a:srgbClr val="00334B"/>
                </a:solidFill>
                <a:latin typeface="Calibri"/>
                <a:cs typeface="Calibri"/>
              </a:rPr>
              <a:t>equipment</a:t>
            </a:r>
            <a:r>
              <a:rPr sz="1300" b="1" spc="110" dirty="0">
                <a:solidFill>
                  <a:srgbClr val="00334B"/>
                </a:solidFill>
                <a:latin typeface="Calibri"/>
                <a:cs typeface="Calibri"/>
              </a:rPr>
              <a:t> </a:t>
            </a:r>
            <a:r>
              <a:rPr sz="1300" b="1" spc="170" dirty="0">
                <a:solidFill>
                  <a:srgbClr val="00334B"/>
                </a:solidFill>
                <a:latin typeface="Calibri"/>
                <a:cs typeface="Calibri"/>
              </a:rPr>
              <a:t>and</a:t>
            </a:r>
            <a:r>
              <a:rPr sz="1300" b="1" spc="80" dirty="0">
                <a:solidFill>
                  <a:srgbClr val="00334B"/>
                </a:solidFill>
                <a:latin typeface="Calibri"/>
                <a:cs typeface="Calibri"/>
              </a:rPr>
              <a:t> </a:t>
            </a:r>
            <a:r>
              <a:rPr sz="1300" b="1" spc="135" dirty="0">
                <a:solidFill>
                  <a:srgbClr val="00334B"/>
                </a:solidFill>
                <a:latin typeface="Calibri"/>
                <a:cs typeface="Calibri"/>
              </a:rPr>
              <a:t>process</a:t>
            </a:r>
            <a:endParaRPr sz="1300">
              <a:latin typeface="Calibri"/>
              <a:cs typeface="Calibri"/>
            </a:endParaRPr>
          </a:p>
          <a:p>
            <a:pPr marL="95885" marR="43815" indent="-96520">
              <a:lnSpc>
                <a:spcPct val="100000"/>
              </a:lnSpc>
              <a:spcBef>
                <a:spcPts val="310"/>
              </a:spcBef>
            </a:pPr>
            <a:r>
              <a:rPr sz="1300" dirty="0">
                <a:solidFill>
                  <a:srgbClr val="00A3D5"/>
                </a:solidFill>
                <a:latin typeface="Century Gothic"/>
                <a:cs typeface="Century Gothic"/>
              </a:rPr>
              <a:t>+</a:t>
            </a:r>
            <a:r>
              <a:rPr sz="1300" dirty="0">
                <a:solidFill>
                  <a:srgbClr val="00334B"/>
                </a:solidFill>
                <a:latin typeface="Century Gothic"/>
                <a:cs typeface="Century Gothic"/>
              </a:rPr>
              <a:t>These</a:t>
            </a:r>
            <a:r>
              <a:rPr sz="1300" spc="90" dirty="0">
                <a:solidFill>
                  <a:srgbClr val="00334B"/>
                </a:solidFill>
                <a:latin typeface="Century Gothic"/>
                <a:cs typeface="Century Gothic"/>
              </a:rPr>
              <a:t> </a:t>
            </a:r>
            <a:r>
              <a:rPr sz="1300" dirty="0">
                <a:solidFill>
                  <a:srgbClr val="00334B"/>
                </a:solidFill>
                <a:latin typeface="Century Gothic"/>
                <a:cs typeface="Century Gothic"/>
              </a:rPr>
              <a:t>companies</a:t>
            </a:r>
            <a:r>
              <a:rPr sz="1300" spc="75" dirty="0">
                <a:solidFill>
                  <a:srgbClr val="00334B"/>
                </a:solidFill>
                <a:latin typeface="Century Gothic"/>
                <a:cs typeface="Century Gothic"/>
              </a:rPr>
              <a:t> </a:t>
            </a:r>
            <a:r>
              <a:rPr sz="1300" dirty="0">
                <a:solidFill>
                  <a:srgbClr val="00334B"/>
                </a:solidFill>
                <a:latin typeface="Century Gothic"/>
                <a:cs typeface="Century Gothic"/>
              </a:rPr>
              <a:t>are</a:t>
            </a:r>
            <a:r>
              <a:rPr sz="1300" spc="70" dirty="0">
                <a:solidFill>
                  <a:srgbClr val="00334B"/>
                </a:solidFill>
                <a:latin typeface="Century Gothic"/>
                <a:cs typeface="Century Gothic"/>
              </a:rPr>
              <a:t> </a:t>
            </a:r>
            <a:r>
              <a:rPr sz="1300" dirty="0">
                <a:solidFill>
                  <a:srgbClr val="00334B"/>
                </a:solidFill>
                <a:latin typeface="Century Gothic"/>
                <a:cs typeface="Century Gothic"/>
              </a:rPr>
              <a:t>going</a:t>
            </a:r>
            <a:r>
              <a:rPr sz="1300" spc="65" dirty="0">
                <a:solidFill>
                  <a:srgbClr val="00334B"/>
                </a:solidFill>
                <a:latin typeface="Century Gothic"/>
                <a:cs typeface="Century Gothic"/>
              </a:rPr>
              <a:t> </a:t>
            </a:r>
            <a:r>
              <a:rPr sz="1300" spc="-25" dirty="0">
                <a:solidFill>
                  <a:srgbClr val="00334B"/>
                </a:solidFill>
                <a:latin typeface="Century Gothic"/>
                <a:cs typeface="Century Gothic"/>
              </a:rPr>
              <a:t>to </a:t>
            </a:r>
            <a:r>
              <a:rPr sz="1300" b="1" spc="155" dirty="0">
                <a:solidFill>
                  <a:srgbClr val="00334B"/>
                </a:solidFill>
                <a:latin typeface="Calibri"/>
                <a:cs typeface="Calibri"/>
              </a:rPr>
              <a:t>struggle</a:t>
            </a:r>
            <a:r>
              <a:rPr sz="1300" b="1" spc="95" dirty="0">
                <a:solidFill>
                  <a:srgbClr val="00334B"/>
                </a:solidFill>
                <a:latin typeface="Calibri"/>
                <a:cs typeface="Calibri"/>
              </a:rPr>
              <a:t> </a:t>
            </a:r>
            <a:r>
              <a:rPr sz="1300" b="1" spc="114" dirty="0">
                <a:solidFill>
                  <a:srgbClr val="00334B"/>
                </a:solidFill>
                <a:latin typeface="Calibri"/>
                <a:cs typeface="Calibri"/>
              </a:rPr>
              <a:t>prioritizing</a:t>
            </a:r>
            <a:r>
              <a:rPr sz="1300" b="1" spc="120" dirty="0">
                <a:solidFill>
                  <a:srgbClr val="00334B"/>
                </a:solidFill>
                <a:latin typeface="Calibri"/>
                <a:cs typeface="Calibri"/>
              </a:rPr>
              <a:t> </a:t>
            </a:r>
            <a:r>
              <a:rPr sz="1300" spc="-20" dirty="0">
                <a:solidFill>
                  <a:srgbClr val="00334B"/>
                </a:solidFill>
                <a:latin typeface="Century Gothic"/>
                <a:cs typeface="Century Gothic"/>
              </a:rPr>
              <a:t>change</a:t>
            </a:r>
            <a:r>
              <a:rPr sz="1300" spc="-15" dirty="0">
                <a:solidFill>
                  <a:srgbClr val="00334B"/>
                </a:solidFill>
                <a:latin typeface="Century Gothic"/>
                <a:cs typeface="Century Gothic"/>
              </a:rPr>
              <a:t> </a:t>
            </a:r>
            <a:r>
              <a:rPr sz="1300" spc="55" dirty="0">
                <a:solidFill>
                  <a:srgbClr val="00334B"/>
                </a:solidFill>
                <a:latin typeface="Century Gothic"/>
                <a:cs typeface="Century Gothic"/>
              </a:rPr>
              <a:t>with </a:t>
            </a:r>
            <a:r>
              <a:rPr sz="1300" spc="70" dirty="0">
                <a:solidFill>
                  <a:srgbClr val="00334B"/>
                </a:solidFill>
                <a:latin typeface="Century Gothic"/>
                <a:cs typeface="Century Gothic"/>
              </a:rPr>
              <a:t>business</a:t>
            </a:r>
            <a:r>
              <a:rPr sz="1300" spc="-5" dirty="0">
                <a:solidFill>
                  <a:srgbClr val="00334B"/>
                </a:solidFill>
                <a:latin typeface="Century Gothic"/>
                <a:cs typeface="Century Gothic"/>
              </a:rPr>
              <a:t> </a:t>
            </a:r>
            <a:r>
              <a:rPr sz="1300" dirty="0">
                <a:solidFill>
                  <a:srgbClr val="00334B"/>
                </a:solidFill>
                <a:latin typeface="Century Gothic"/>
                <a:cs typeface="Century Gothic"/>
              </a:rPr>
              <a:t>as</a:t>
            </a:r>
            <a:r>
              <a:rPr sz="1300" spc="-20" dirty="0">
                <a:solidFill>
                  <a:srgbClr val="00334B"/>
                </a:solidFill>
                <a:latin typeface="Century Gothic"/>
                <a:cs typeface="Century Gothic"/>
              </a:rPr>
              <a:t> </a:t>
            </a:r>
            <a:r>
              <a:rPr sz="1300" spc="40" dirty="0">
                <a:solidFill>
                  <a:srgbClr val="00334B"/>
                </a:solidFill>
                <a:latin typeface="Century Gothic"/>
                <a:cs typeface="Century Gothic"/>
              </a:rPr>
              <a:t>usual</a:t>
            </a:r>
            <a:endParaRPr sz="1300">
              <a:latin typeface="Century Gothic"/>
              <a:cs typeface="Century Gothic"/>
            </a:endParaRPr>
          </a:p>
          <a:p>
            <a:pPr>
              <a:lnSpc>
                <a:spcPct val="100000"/>
              </a:lnSpc>
              <a:spcBef>
                <a:spcPts val="315"/>
              </a:spcBef>
            </a:pPr>
            <a:r>
              <a:rPr sz="1300" dirty="0">
                <a:solidFill>
                  <a:srgbClr val="00A3D5"/>
                </a:solidFill>
                <a:latin typeface="Century Gothic"/>
                <a:cs typeface="Century Gothic"/>
              </a:rPr>
              <a:t>+</a:t>
            </a:r>
            <a:r>
              <a:rPr sz="1300" dirty="0">
                <a:solidFill>
                  <a:srgbClr val="00334B"/>
                </a:solidFill>
                <a:latin typeface="Century Gothic"/>
                <a:cs typeface="Century Gothic"/>
              </a:rPr>
              <a:t>Any</a:t>
            </a:r>
            <a:r>
              <a:rPr sz="1300" spc="-10" dirty="0">
                <a:solidFill>
                  <a:srgbClr val="00334B"/>
                </a:solidFill>
                <a:latin typeface="Century Gothic"/>
                <a:cs typeface="Century Gothic"/>
              </a:rPr>
              <a:t> </a:t>
            </a:r>
            <a:r>
              <a:rPr sz="1300" b="1" spc="110" dirty="0">
                <a:solidFill>
                  <a:srgbClr val="00334B"/>
                </a:solidFill>
                <a:latin typeface="Calibri"/>
                <a:cs typeface="Calibri"/>
              </a:rPr>
              <a:t>early</a:t>
            </a:r>
            <a:r>
              <a:rPr sz="1300" b="1" spc="100" dirty="0">
                <a:solidFill>
                  <a:srgbClr val="00334B"/>
                </a:solidFill>
                <a:latin typeface="Calibri"/>
                <a:cs typeface="Calibri"/>
              </a:rPr>
              <a:t> </a:t>
            </a:r>
            <a:r>
              <a:rPr sz="1300" b="1" spc="105" dirty="0">
                <a:solidFill>
                  <a:srgbClr val="00334B"/>
                </a:solidFill>
                <a:latin typeface="Calibri"/>
                <a:cs typeface="Calibri"/>
              </a:rPr>
              <a:t>failures</a:t>
            </a:r>
            <a:r>
              <a:rPr sz="1300" b="1" spc="90" dirty="0">
                <a:solidFill>
                  <a:srgbClr val="00334B"/>
                </a:solidFill>
                <a:latin typeface="Calibri"/>
                <a:cs typeface="Calibri"/>
              </a:rPr>
              <a:t> </a:t>
            </a:r>
            <a:r>
              <a:rPr sz="1300" b="1" spc="190" dirty="0">
                <a:solidFill>
                  <a:srgbClr val="00334B"/>
                </a:solidFill>
                <a:latin typeface="Calibri"/>
                <a:cs typeface="Calibri"/>
              </a:rPr>
              <a:t>may</a:t>
            </a:r>
            <a:r>
              <a:rPr sz="1300" b="1" spc="80" dirty="0">
                <a:solidFill>
                  <a:srgbClr val="00334B"/>
                </a:solidFill>
                <a:latin typeface="Calibri"/>
                <a:cs typeface="Calibri"/>
              </a:rPr>
              <a:t> </a:t>
            </a:r>
            <a:r>
              <a:rPr sz="1300" b="1" spc="135" dirty="0">
                <a:solidFill>
                  <a:srgbClr val="00334B"/>
                </a:solidFill>
                <a:latin typeface="Calibri"/>
                <a:cs typeface="Calibri"/>
              </a:rPr>
              <a:t>dissuade</a:t>
            </a:r>
            <a:endParaRPr sz="1300">
              <a:latin typeface="Calibri"/>
              <a:cs typeface="Calibri"/>
            </a:endParaRPr>
          </a:p>
          <a:p>
            <a:pPr marL="95885">
              <a:lnSpc>
                <a:spcPct val="100000"/>
              </a:lnSpc>
            </a:pPr>
            <a:r>
              <a:rPr sz="1300" dirty="0">
                <a:solidFill>
                  <a:srgbClr val="00334B"/>
                </a:solidFill>
                <a:latin typeface="Century Gothic"/>
                <a:cs typeface="Century Gothic"/>
              </a:rPr>
              <a:t>the</a:t>
            </a:r>
            <a:r>
              <a:rPr sz="1300" spc="5" dirty="0">
                <a:solidFill>
                  <a:srgbClr val="00334B"/>
                </a:solidFill>
                <a:latin typeface="Century Gothic"/>
                <a:cs typeface="Century Gothic"/>
              </a:rPr>
              <a:t> </a:t>
            </a:r>
            <a:r>
              <a:rPr sz="1300" spc="-10" dirty="0">
                <a:solidFill>
                  <a:srgbClr val="00334B"/>
                </a:solidFill>
                <a:latin typeface="Century Gothic"/>
                <a:cs typeface="Century Gothic"/>
              </a:rPr>
              <a:t>company</a:t>
            </a:r>
            <a:r>
              <a:rPr sz="1300" spc="25" dirty="0">
                <a:solidFill>
                  <a:srgbClr val="00334B"/>
                </a:solidFill>
                <a:latin typeface="Century Gothic"/>
                <a:cs typeface="Century Gothic"/>
              </a:rPr>
              <a:t> </a:t>
            </a:r>
            <a:r>
              <a:rPr sz="1300" spc="60" dirty="0">
                <a:solidFill>
                  <a:srgbClr val="00334B"/>
                </a:solidFill>
                <a:latin typeface="Century Gothic"/>
                <a:cs typeface="Century Gothic"/>
              </a:rPr>
              <a:t>from</a:t>
            </a:r>
            <a:r>
              <a:rPr sz="1300" spc="20" dirty="0">
                <a:solidFill>
                  <a:srgbClr val="00334B"/>
                </a:solidFill>
                <a:latin typeface="Century Gothic"/>
                <a:cs typeface="Century Gothic"/>
              </a:rPr>
              <a:t> </a:t>
            </a:r>
            <a:r>
              <a:rPr sz="1300" spc="-10" dirty="0">
                <a:solidFill>
                  <a:srgbClr val="00334B"/>
                </a:solidFill>
                <a:latin typeface="Century Gothic"/>
                <a:cs typeface="Century Gothic"/>
              </a:rPr>
              <a:t>continuing</a:t>
            </a:r>
            <a:endParaRPr sz="1300">
              <a:latin typeface="Century Gothic"/>
              <a:cs typeface="Century Gothic"/>
            </a:endParaRPr>
          </a:p>
        </p:txBody>
      </p:sp>
      <p:sp>
        <p:nvSpPr>
          <p:cNvPr id="18" name="object 18"/>
          <p:cNvSpPr txBox="1"/>
          <p:nvPr/>
        </p:nvSpPr>
        <p:spPr>
          <a:xfrm>
            <a:off x="6148070" y="3627780"/>
            <a:ext cx="2926080" cy="1967864"/>
          </a:xfrm>
          <a:prstGeom prst="rect">
            <a:avLst/>
          </a:prstGeom>
        </p:spPr>
        <p:txBody>
          <a:bodyPr vert="horz" wrap="square" lIns="0" tIns="52069" rIns="0" bIns="0" rtlCol="0">
            <a:spAutoFit/>
          </a:bodyPr>
          <a:lstStyle/>
          <a:p>
            <a:pPr algn="just">
              <a:lnSpc>
                <a:spcPct val="100000"/>
              </a:lnSpc>
              <a:spcBef>
                <a:spcPts val="409"/>
              </a:spcBef>
            </a:pPr>
            <a:r>
              <a:rPr sz="1300" b="1" spc="135" dirty="0">
                <a:solidFill>
                  <a:srgbClr val="00334B"/>
                </a:solidFill>
                <a:latin typeface="Calibri"/>
                <a:cs typeface="Calibri"/>
              </a:rPr>
              <a:t>Value</a:t>
            </a:r>
            <a:r>
              <a:rPr sz="1300" b="1" spc="95" dirty="0">
                <a:solidFill>
                  <a:srgbClr val="00334B"/>
                </a:solidFill>
                <a:latin typeface="Calibri"/>
                <a:cs typeface="Calibri"/>
              </a:rPr>
              <a:t> </a:t>
            </a:r>
            <a:r>
              <a:rPr sz="1300" b="1" spc="105" dirty="0">
                <a:solidFill>
                  <a:srgbClr val="00334B"/>
                </a:solidFill>
                <a:latin typeface="Calibri"/>
                <a:cs typeface="Calibri"/>
              </a:rPr>
              <a:t>Proposition:</a:t>
            </a:r>
            <a:endParaRPr sz="1300">
              <a:latin typeface="Calibri"/>
              <a:cs typeface="Calibri"/>
            </a:endParaRPr>
          </a:p>
          <a:p>
            <a:pPr marL="95885" marR="339725" indent="-96520">
              <a:lnSpc>
                <a:spcPct val="100000"/>
              </a:lnSpc>
              <a:spcBef>
                <a:spcPts val="315"/>
              </a:spcBef>
            </a:pPr>
            <a:r>
              <a:rPr sz="1300" dirty="0">
                <a:solidFill>
                  <a:srgbClr val="00A3D5"/>
                </a:solidFill>
                <a:latin typeface="Century Gothic"/>
                <a:cs typeface="Century Gothic"/>
              </a:rPr>
              <a:t>+</a:t>
            </a:r>
            <a:r>
              <a:rPr sz="1300" dirty="0">
                <a:solidFill>
                  <a:srgbClr val="00334B"/>
                </a:solidFill>
                <a:latin typeface="Century Gothic"/>
                <a:cs typeface="Century Gothic"/>
              </a:rPr>
              <a:t>INOVEC</a:t>
            </a:r>
            <a:r>
              <a:rPr sz="1300" spc="80" dirty="0">
                <a:solidFill>
                  <a:srgbClr val="00334B"/>
                </a:solidFill>
                <a:latin typeface="Century Gothic"/>
                <a:cs typeface="Century Gothic"/>
              </a:rPr>
              <a:t> </a:t>
            </a:r>
            <a:r>
              <a:rPr sz="1300" spc="-60" dirty="0">
                <a:solidFill>
                  <a:srgbClr val="00334B"/>
                </a:solidFill>
                <a:latin typeface="Century Gothic"/>
                <a:cs typeface="Century Gothic"/>
              </a:rPr>
              <a:t>can</a:t>
            </a:r>
            <a:r>
              <a:rPr sz="1300" spc="45" dirty="0">
                <a:solidFill>
                  <a:srgbClr val="00334B"/>
                </a:solidFill>
                <a:latin typeface="Century Gothic"/>
                <a:cs typeface="Century Gothic"/>
              </a:rPr>
              <a:t> </a:t>
            </a:r>
            <a:r>
              <a:rPr sz="1300" dirty="0">
                <a:solidFill>
                  <a:srgbClr val="00334B"/>
                </a:solidFill>
                <a:latin typeface="Century Gothic"/>
                <a:cs typeface="Century Gothic"/>
              </a:rPr>
              <a:t>help</a:t>
            </a:r>
            <a:r>
              <a:rPr sz="1300" spc="55" dirty="0">
                <a:solidFill>
                  <a:srgbClr val="00334B"/>
                </a:solidFill>
                <a:latin typeface="Century Gothic"/>
                <a:cs typeface="Century Gothic"/>
              </a:rPr>
              <a:t> </a:t>
            </a:r>
            <a:r>
              <a:rPr sz="1300" spc="-20" dirty="0">
                <a:solidFill>
                  <a:srgbClr val="00334B"/>
                </a:solidFill>
                <a:latin typeface="Century Gothic"/>
                <a:cs typeface="Century Gothic"/>
              </a:rPr>
              <a:t>these </a:t>
            </a:r>
            <a:r>
              <a:rPr sz="1300" dirty="0">
                <a:solidFill>
                  <a:srgbClr val="00334B"/>
                </a:solidFill>
                <a:latin typeface="Century Gothic"/>
                <a:cs typeface="Century Gothic"/>
              </a:rPr>
              <a:t>companies</a:t>
            </a:r>
            <a:r>
              <a:rPr sz="1300" spc="35" dirty="0">
                <a:solidFill>
                  <a:srgbClr val="00334B"/>
                </a:solidFill>
                <a:latin typeface="Century Gothic"/>
                <a:cs typeface="Century Gothic"/>
              </a:rPr>
              <a:t> </a:t>
            </a:r>
            <a:r>
              <a:rPr sz="1300" b="1" spc="114" dirty="0">
                <a:solidFill>
                  <a:srgbClr val="00334B"/>
                </a:solidFill>
                <a:latin typeface="Calibri"/>
                <a:cs typeface="Calibri"/>
              </a:rPr>
              <a:t>identify </a:t>
            </a:r>
            <a:r>
              <a:rPr sz="1300" b="1" spc="130" dirty="0">
                <a:solidFill>
                  <a:srgbClr val="00334B"/>
                </a:solidFill>
                <a:latin typeface="Calibri"/>
                <a:cs typeface="Calibri"/>
              </a:rPr>
              <a:t>resources</a:t>
            </a:r>
            <a:endParaRPr sz="1300">
              <a:latin typeface="Calibri"/>
              <a:cs typeface="Calibri"/>
            </a:endParaRPr>
          </a:p>
          <a:p>
            <a:pPr marL="95885" marR="5080" indent="-96520">
              <a:lnSpc>
                <a:spcPct val="100000"/>
              </a:lnSpc>
              <a:spcBef>
                <a:spcPts val="310"/>
              </a:spcBef>
            </a:pPr>
            <a:r>
              <a:rPr sz="1300" dirty="0">
                <a:solidFill>
                  <a:srgbClr val="00A3D5"/>
                </a:solidFill>
                <a:latin typeface="Century Gothic"/>
                <a:cs typeface="Century Gothic"/>
              </a:rPr>
              <a:t>+</a:t>
            </a:r>
            <a:r>
              <a:rPr sz="1300" dirty="0">
                <a:solidFill>
                  <a:srgbClr val="00334B"/>
                </a:solidFill>
                <a:latin typeface="Century Gothic"/>
                <a:cs typeface="Century Gothic"/>
              </a:rPr>
              <a:t>INOVEC</a:t>
            </a:r>
            <a:r>
              <a:rPr sz="1300" spc="95" dirty="0">
                <a:solidFill>
                  <a:srgbClr val="00334B"/>
                </a:solidFill>
                <a:latin typeface="Century Gothic"/>
                <a:cs typeface="Century Gothic"/>
              </a:rPr>
              <a:t> </a:t>
            </a:r>
            <a:r>
              <a:rPr sz="1300" dirty="0">
                <a:solidFill>
                  <a:srgbClr val="00334B"/>
                </a:solidFill>
                <a:latin typeface="Century Gothic"/>
                <a:cs typeface="Century Gothic"/>
              </a:rPr>
              <a:t>provides</a:t>
            </a:r>
            <a:r>
              <a:rPr sz="1300" spc="110" dirty="0">
                <a:solidFill>
                  <a:srgbClr val="00334B"/>
                </a:solidFill>
                <a:latin typeface="Century Gothic"/>
                <a:cs typeface="Century Gothic"/>
              </a:rPr>
              <a:t> </a:t>
            </a:r>
            <a:r>
              <a:rPr sz="1300" b="1" spc="140" dirty="0">
                <a:solidFill>
                  <a:srgbClr val="00334B"/>
                </a:solidFill>
                <a:latin typeface="Calibri"/>
                <a:cs typeface="Calibri"/>
              </a:rPr>
              <a:t>the</a:t>
            </a:r>
            <a:r>
              <a:rPr sz="1300" b="1" spc="175" dirty="0">
                <a:solidFill>
                  <a:srgbClr val="00334B"/>
                </a:solidFill>
                <a:latin typeface="Calibri"/>
                <a:cs typeface="Calibri"/>
              </a:rPr>
              <a:t> </a:t>
            </a:r>
            <a:r>
              <a:rPr sz="1300" b="1" spc="135" dirty="0">
                <a:solidFill>
                  <a:srgbClr val="00334B"/>
                </a:solidFill>
                <a:latin typeface="Calibri"/>
                <a:cs typeface="Calibri"/>
              </a:rPr>
              <a:t>“guide</a:t>
            </a:r>
            <a:r>
              <a:rPr sz="1300" b="1" spc="500" dirty="0">
                <a:solidFill>
                  <a:srgbClr val="00334B"/>
                </a:solidFill>
                <a:latin typeface="Calibri"/>
                <a:cs typeface="Calibri"/>
              </a:rPr>
              <a:t> </a:t>
            </a:r>
            <a:r>
              <a:rPr sz="1300" b="1" spc="80" dirty="0">
                <a:solidFill>
                  <a:srgbClr val="00334B"/>
                </a:solidFill>
                <a:latin typeface="Calibri"/>
                <a:cs typeface="Calibri"/>
              </a:rPr>
              <a:t>rails”</a:t>
            </a:r>
            <a:r>
              <a:rPr sz="1300" b="1" spc="235" dirty="0">
                <a:solidFill>
                  <a:srgbClr val="00334B"/>
                </a:solidFill>
                <a:latin typeface="Calibri"/>
                <a:cs typeface="Calibri"/>
              </a:rPr>
              <a:t> </a:t>
            </a:r>
            <a:r>
              <a:rPr sz="1300" dirty="0">
                <a:solidFill>
                  <a:srgbClr val="00334B"/>
                </a:solidFill>
                <a:latin typeface="Century Gothic"/>
                <a:cs typeface="Century Gothic"/>
              </a:rPr>
              <a:t>that</a:t>
            </a:r>
            <a:r>
              <a:rPr sz="1300" spc="110" dirty="0">
                <a:solidFill>
                  <a:srgbClr val="00334B"/>
                </a:solidFill>
                <a:latin typeface="Century Gothic"/>
                <a:cs typeface="Century Gothic"/>
              </a:rPr>
              <a:t> </a:t>
            </a:r>
            <a:r>
              <a:rPr sz="1300" dirty="0">
                <a:solidFill>
                  <a:srgbClr val="00334B"/>
                </a:solidFill>
                <a:latin typeface="Century Gothic"/>
                <a:cs typeface="Century Gothic"/>
              </a:rPr>
              <a:t>makes</a:t>
            </a:r>
            <a:r>
              <a:rPr sz="1300" spc="135" dirty="0">
                <a:solidFill>
                  <a:srgbClr val="00334B"/>
                </a:solidFill>
                <a:latin typeface="Century Gothic"/>
                <a:cs typeface="Century Gothic"/>
              </a:rPr>
              <a:t> </a:t>
            </a:r>
            <a:r>
              <a:rPr sz="1300" dirty="0">
                <a:solidFill>
                  <a:srgbClr val="00334B"/>
                </a:solidFill>
                <a:latin typeface="Century Gothic"/>
                <a:cs typeface="Century Gothic"/>
              </a:rPr>
              <a:t>innovation</a:t>
            </a:r>
            <a:r>
              <a:rPr sz="1300" spc="85" dirty="0">
                <a:solidFill>
                  <a:srgbClr val="00334B"/>
                </a:solidFill>
                <a:latin typeface="Century Gothic"/>
                <a:cs typeface="Century Gothic"/>
              </a:rPr>
              <a:t> </a:t>
            </a:r>
            <a:r>
              <a:rPr sz="1300" spc="-20" dirty="0">
                <a:solidFill>
                  <a:srgbClr val="00334B"/>
                </a:solidFill>
                <a:latin typeface="Century Gothic"/>
                <a:cs typeface="Century Gothic"/>
              </a:rPr>
              <a:t>more </a:t>
            </a:r>
            <a:r>
              <a:rPr sz="1300" spc="-10" dirty="0">
                <a:solidFill>
                  <a:srgbClr val="00334B"/>
                </a:solidFill>
                <a:latin typeface="Century Gothic"/>
                <a:cs typeface="Century Gothic"/>
              </a:rPr>
              <a:t>attractive</a:t>
            </a:r>
            <a:endParaRPr sz="1300">
              <a:latin typeface="Century Gothic"/>
              <a:cs typeface="Century Gothic"/>
            </a:endParaRPr>
          </a:p>
          <a:p>
            <a:pPr marL="95885" marR="621030" indent="-96520" algn="just">
              <a:lnSpc>
                <a:spcPct val="100000"/>
              </a:lnSpc>
              <a:spcBef>
                <a:spcPts val="310"/>
              </a:spcBef>
            </a:pPr>
            <a:r>
              <a:rPr sz="1300" spc="55" dirty="0">
                <a:solidFill>
                  <a:srgbClr val="00A3D5"/>
                </a:solidFill>
                <a:latin typeface="Century Gothic"/>
                <a:cs typeface="Century Gothic"/>
              </a:rPr>
              <a:t>+</a:t>
            </a:r>
            <a:r>
              <a:rPr sz="1300" spc="55" dirty="0">
                <a:solidFill>
                  <a:srgbClr val="00334B"/>
                </a:solidFill>
                <a:latin typeface="Century Gothic"/>
                <a:cs typeface="Century Gothic"/>
              </a:rPr>
              <a:t>Primary</a:t>
            </a:r>
            <a:r>
              <a:rPr sz="1300" spc="75" dirty="0">
                <a:solidFill>
                  <a:srgbClr val="00334B"/>
                </a:solidFill>
                <a:latin typeface="Century Gothic"/>
                <a:cs typeface="Century Gothic"/>
              </a:rPr>
              <a:t> </a:t>
            </a:r>
            <a:r>
              <a:rPr sz="1300" dirty="0">
                <a:solidFill>
                  <a:srgbClr val="00334B"/>
                </a:solidFill>
                <a:latin typeface="Century Gothic"/>
                <a:cs typeface="Century Gothic"/>
              </a:rPr>
              <a:t>efforts</a:t>
            </a:r>
            <a:r>
              <a:rPr sz="1300" spc="75" dirty="0">
                <a:solidFill>
                  <a:srgbClr val="00334B"/>
                </a:solidFill>
                <a:latin typeface="Century Gothic"/>
                <a:cs typeface="Century Gothic"/>
              </a:rPr>
              <a:t> </a:t>
            </a:r>
            <a:r>
              <a:rPr sz="1300" dirty="0">
                <a:solidFill>
                  <a:srgbClr val="00334B"/>
                </a:solidFill>
                <a:latin typeface="Century Gothic"/>
                <a:cs typeface="Century Gothic"/>
              </a:rPr>
              <a:t>focused</a:t>
            </a:r>
            <a:r>
              <a:rPr sz="1300" spc="90" dirty="0">
                <a:solidFill>
                  <a:srgbClr val="00334B"/>
                </a:solidFill>
                <a:latin typeface="Century Gothic"/>
                <a:cs typeface="Century Gothic"/>
              </a:rPr>
              <a:t> </a:t>
            </a:r>
            <a:r>
              <a:rPr sz="1300" spc="-25" dirty="0">
                <a:solidFill>
                  <a:srgbClr val="00334B"/>
                </a:solidFill>
                <a:latin typeface="Century Gothic"/>
                <a:cs typeface="Century Gothic"/>
              </a:rPr>
              <a:t>on </a:t>
            </a:r>
            <a:r>
              <a:rPr sz="1300" b="1" spc="145" dirty="0">
                <a:solidFill>
                  <a:srgbClr val="00334B"/>
                </a:solidFill>
                <a:latin typeface="Calibri"/>
                <a:cs typeface="Calibri"/>
              </a:rPr>
              <a:t>education</a:t>
            </a:r>
            <a:r>
              <a:rPr sz="1300" b="1" spc="85" dirty="0">
                <a:solidFill>
                  <a:srgbClr val="00334B"/>
                </a:solidFill>
                <a:latin typeface="Calibri"/>
                <a:cs typeface="Calibri"/>
              </a:rPr>
              <a:t> </a:t>
            </a:r>
            <a:r>
              <a:rPr sz="1300" b="1" spc="170" dirty="0">
                <a:solidFill>
                  <a:srgbClr val="00334B"/>
                </a:solidFill>
                <a:latin typeface="Calibri"/>
                <a:cs typeface="Calibri"/>
              </a:rPr>
              <a:t>and</a:t>
            </a:r>
            <a:r>
              <a:rPr sz="1300" b="1" spc="75" dirty="0">
                <a:solidFill>
                  <a:srgbClr val="00334B"/>
                </a:solidFill>
                <a:latin typeface="Calibri"/>
                <a:cs typeface="Calibri"/>
              </a:rPr>
              <a:t> </a:t>
            </a:r>
            <a:r>
              <a:rPr sz="1300" b="1" spc="120" dirty="0">
                <a:solidFill>
                  <a:srgbClr val="00334B"/>
                </a:solidFill>
                <a:latin typeface="Calibri"/>
                <a:cs typeface="Calibri"/>
              </a:rPr>
              <a:t>identifying </a:t>
            </a:r>
            <a:r>
              <a:rPr sz="1300" b="1" spc="114" dirty="0">
                <a:solidFill>
                  <a:srgbClr val="00334B"/>
                </a:solidFill>
                <a:latin typeface="Calibri"/>
                <a:cs typeface="Calibri"/>
              </a:rPr>
              <a:t>solutions</a:t>
            </a:r>
            <a:endParaRPr sz="1300">
              <a:latin typeface="Calibri"/>
              <a:cs typeface="Calibri"/>
            </a:endParaRPr>
          </a:p>
        </p:txBody>
      </p:sp>
      <p:grpSp>
        <p:nvGrpSpPr>
          <p:cNvPr id="19" name="object 19"/>
          <p:cNvGrpSpPr/>
          <p:nvPr/>
        </p:nvGrpSpPr>
        <p:grpSpPr>
          <a:xfrm>
            <a:off x="9314497" y="1804225"/>
            <a:ext cx="2396490" cy="3118485"/>
            <a:chOff x="9314497" y="1804225"/>
            <a:chExt cx="2396490" cy="3118485"/>
          </a:xfrm>
        </p:grpSpPr>
        <p:sp>
          <p:nvSpPr>
            <p:cNvPr id="20" name="object 20"/>
            <p:cNvSpPr/>
            <p:nvPr/>
          </p:nvSpPr>
          <p:spPr>
            <a:xfrm>
              <a:off x="9319259" y="1808988"/>
              <a:ext cx="1178560" cy="245745"/>
            </a:xfrm>
            <a:custGeom>
              <a:avLst/>
              <a:gdLst/>
              <a:ahLst/>
              <a:cxnLst/>
              <a:rect l="l" t="t" r="r" b="b"/>
              <a:pathLst>
                <a:path w="1178559" h="245744">
                  <a:moveTo>
                    <a:pt x="1178052" y="0"/>
                  </a:moveTo>
                  <a:lnTo>
                    <a:pt x="0" y="0"/>
                  </a:lnTo>
                  <a:lnTo>
                    <a:pt x="0" y="245363"/>
                  </a:lnTo>
                  <a:lnTo>
                    <a:pt x="1178052" y="245363"/>
                  </a:lnTo>
                  <a:lnTo>
                    <a:pt x="1178052" y="0"/>
                  </a:lnTo>
                  <a:close/>
                </a:path>
              </a:pathLst>
            </a:custGeom>
            <a:solidFill>
              <a:srgbClr val="00A3D5"/>
            </a:solidFill>
          </p:spPr>
          <p:txBody>
            <a:bodyPr wrap="square" lIns="0" tIns="0" rIns="0" bIns="0" rtlCol="0"/>
            <a:lstStyle/>
            <a:p>
              <a:endParaRPr/>
            </a:p>
          </p:txBody>
        </p:sp>
        <p:sp>
          <p:nvSpPr>
            <p:cNvPr id="21" name="object 21"/>
            <p:cNvSpPr/>
            <p:nvPr/>
          </p:nvSpPr>
          <p:spPr>
            <a:xfrm>
              <a:off x="9319259" y="1808988"/>
              <a:ext cx="2357755" cy="245745"/>
            </a:xfrm>
            <a:custGeom>
              <a:avLst/>
              <a:gdLst/>
              <a:ahLst/>
              <a:cxnLst/>
              <a:rect l="l" t="t" r="r" b="b"/>
              <a:pathLst>
                <a:path w="2357754" h="245744">
                  <a:moveTo>
                    <a:pt x="0" y="245363"/>
                  </a:moveTo>
                  <a:lnTo>
                    <a:pt x="2357628" y="245363"/>
                  </a:lnTo>
                  <a:lnTo>
                    <a:pt x="2357628" y="0"/>
                  </a:lnTo>
                  <a:lnTo>
                    <a:pt x="0" y="0"/>
                  </a:lnTo>
                  <a:lnTo>
                    <a:pt x="0" y="245363"/>
                  </a:lnTo>
                  <a:close/>
                </a:path>
              </a:pathLst>
            </a:custGeom>
            <a:ln w="9525">
              <a:solidFill>
                <a:srgbClr val="00A3D5"/>
              </a:solidFill>
            </a:ln>
          </p:spPr>
          <p:txBody>
            <a:bodyPr wrap="square" lIns="0" tIns="0" rIns="0" bIns="0" rtlCol="0"/>
            <a:lstStyle/>
            <a:p>
              <a:endParaRPr/>
            </a:p>
          </p:txBody>
        </p:sp>
        <p:sp>
          <p:nvSpPr>
            <p:cNvPr id="22" name="object 22"/>
            <p:cNvSpPr/>
            <p:nvPr/>
          </p:nvSpPr>
          <p:spPr>
            <a:xfrm>
              <a:off x="9319259" y="3240024"/>
              <a:ext cx="2357755" cy="247015"/>
            </a:xfrm>
            <a:custGeom>
              <a:avLst/>
              <a:gdLst/>
              <a:ahLst/>
              <a:cxnLst/>
              <a:rect l="l" t="t" r="r" b="b"/>
              <a:pathLst>
                <a:path w="2357754" h="247014">
                  <a:moveTo>
                    <a:pt x="2357628" y="0"/>
                  </a:moveTo>
                  <a:lnTo>
                    <a:pt x="0" y="0"/>
                  </a:lnTo>
                  <a:lnTo>
                    <a:pt x="0" y="246887"/>
                  </a:lnTo>
                  <a:lnTo>
                    <a:pt x="2357628" y="246887"/>
                  </a:lnTo>
                  <a:lnTo>
                    <a:pt x="2357628" y="0"/>
                  </a:lnTo>
                  <a:close/>
                </a:path>
              </a:pathLst>
            </a:custGeom>
            <a:solidFill>
              <a:srgbClr val="00D2B6"/>
            </a:solidFill>
          </p:spPr>
          <p:txBody>
            <a:bodyPr wrap="square" lIns="0" tIns="0" rIns="0" bIns="0" rtlCol="0"/>
            <a:lstStyle/>
            <a:p>
              <a:endParaRPr/>
            </a:p>
          </p:txBody>
        </p:sp>
        <p:sp>
          <p:nvSpPr>
            <p:cNvPr id="23" name="object 23"/>
            <p:cNvSpPr/>
            <p:nvPr/>
          </p:nvSpPr>
          <p:spPr>
            <a:xfrm>
              <a:off x="9319259" y="3240024"/>
              <a:ext cx="2357755" cy="247015"/>
            </a:xfrm>
            <a:custGeom>
              <a:avLst/>
              <a:gdLst/>
              <a:ahLst/>
              <a:cxnLst/>
              <a:rect l="l" t="t" r="r" b="b"/>
              <a:pathLst>
                <a:path w="2357754" h="247014">
                  <a:moveTo>
                    <a:pt x="0" y="246887"/>
                  </a:moveTo>
                  <a:lnTo>
                    <a:pt x="2357628" y="246887"/>
                  </a:lnTo>
                  <a:lnTo>
                    <a:pt x="2357628" y="0"/>
                  </a:lnTo>
                  <a:lnTo>
                    <a:pt x="0" y="0"/>
                  </a:lnTo>
                  <a:lnTo>
                    <a:pt x="0" y="246887"/>
                  </a:lnTo>
                  <a:close/>
                </a:path>
              </a:pathLst>
            </a:custGeom>
            <a:ln w="9525">
              <a:solidFill>
                <a:srgbClr val="00D2B6"/>
              </a:solidFill>
            </a:ln>
          </p:spPr>
          <p:txBody>
            <a:bodyPr wrap="square" lIns="0" tIns="0" rIns="0" bIns="0" rtlCol="0"/>
            <a:lstStyle/>
            <a:p>
              <a:endParaRPr/>
            </a:p>
          </p:txBody>
        </p:sp>
        <p:sp>
          <p:nvSpPr>
            <p:cNvPr id="24" name="object 24"/>
            <p:cNvSpPr/>
            <p:nvPr/>
          </p:nvSpPr>
          <p:spPr>
            <a:xfrm>
              <a:off x="9348215" y="4672583"/>
              <a:ext cx="1767839" cy="245745"/>
            </a:xfrm>
            <a:custGeom>
              <a:avLst/>
              <a:gdLst/>
              <a:ahLst/>
              <a:cxnLst/>
              <a:rect l="l" t="t" r="r" b="b"/>
              <a:pathLst>
                <a:path w="1767840" h="245745">
                  <a:moveTo>
                    <a:pt x="1767839" y="0"/>
                  </a:moveTo>
                  <a:lnTo>
                    <a:pt x="0" y="0"/>
                  </a:lnTo>
                  <a:lnTo>
                    <a:pt x="0" y="245363"/>
                  </a:lnTo>
                  <a:lnTo>
                    <a:pt x="1767839" y="245363"/>
                  </a:lnTo>
                  <a:lnTo>
                    <a:pt x="1767839" y="0"/>
                  </a:lnTo>
                  <a:close/>
                </a:path>
              </a:pathLst>
            </a:custGeom>
            <a:solidFill>
              <a:srgbClr val="FF0000"/>
            </a:solidFill>
          </p:spPr>
          <p:txBody>
            <a:bodyPr wrap="square" lIns="0" tIns="0" rIns="0" bIns="0" rtlCol="0"/>
            <a:lstStyle/>
            <a:p>
              <a:endParaRPr/>
            </a:p>
          </p:txBody>
        </p:sp>
        <p:sp>
          <p:nvSpPr>
            <p:cNvPr id="25" name="object 25"/>
            <p:cNvSpPr/>
            <p:nvPr/>
          </p:nvSpPr>
          <p:spPr>
            <a:xfrm>
              <a:off x="9348215" y="4672583"/>
              <a:ext cx="2357755" cy="245745"/>
            </a:xfrm>
            <a:custGeom>
              <a:avLst/>
              <a:gdLst/>
              <a:ahLst/>
              <a:cxnLst/>
              <a:rect l="l" t="t" r="r" b="b"/>
              <a:pathLst>
                <a:path w="2357754" h="245745">
                  <a:moveTo>
                    <a:pt x="0" y="245363"/>
                  </a:moveTo>
                  <a:lnTo>
                    <a:pt x="2357628" y="245363"/>
                  </a:lnTo>
                  <a:lnTo>
                    <a:pt x="2357628" y="0"/>
                  </a:lnTo>
                  <a:lnTo>
                    <a:pt x="0" y="0"/>
                  </a:lnTo>
                  <a:lnTo>
                    <a:pt x="0" y="245363"/>
                  </a:lnTo>
                  <a:close/>
                </a:path>
              </a:pathLst>
            </a:custGeom>
            <a:ln w="9525">
              <a:solidFill>
                <a:srgbClr val="FF0000"/>
              </a:solidFill>
            </a:ln>
          </p:spPr>
          <p:txBody>
            <a:bodyPr wrap="square" lIns="0" tIns="0" rIns="0" bIns="0" rtlCol="0"/>
            <a:lstStyle/>
            <a:p>
              <a:endParaRPr/>
            </a:p>
          </p:txBody>
        </p:sp>
      </p:grpSp>
      <p:sp>
        <p:nvSpPr>
          <p:cNvPr id="26" name="object 26"/>
          <p:cNvSpPr txBox="1"/>
          <p:nvPr/>
        </p:nvSpPr>
        <p:spPr>
          <a:xfrm>
            <a:off x="9835642" y="1494281"/>
            <a:ext cx="1327150" cy="177800"/>
          </a:xfrm>
          <a:prstGeom prst="rect">
            <a:avLst/>
          </a:prstGeom>
        </p:spPr>
        <p:txBody>
          <a:bodyPr vert="horz" wrap="square" lIns="0" tIns="12065" rIns="0" bIns="0" rtlCol="0">
            <a:spAutoFit/>
          </a:bodyPr>
          <a:lstStyle/>
          <a:p>
            <a:pPr marL="12700">
              <a:lnSpc>
                <a:spcPct val="100000"/>
              </a:lnSpc>
              <a:spcBef>
                <a:spcPts val="95"/>
              </a:spcBef>
            </a:pPr>
            <a:r>
              <a:rPr sz="1000" b="1" dirty="0">
                <a:solidFill>
                  <a:srgbClr val="00334B"/>
                </a:solidFill>
                <a:latin typeface="Century Gothic"/>
                <a:cs typeface="Century Gothic"/>
              </a:rPr>
              <a:t>Value</a:t>
            </a:r>
            <a:r>
              <a:rPr sz="1000" b="1" spc="65" dirty="0">
                <a:solidFill>
                  <a:srgbClr val="00334B"/>
                </a:solidFill>
                <a:latin typeface="Century Gothic"/>
                <a:cs typeface="Century Gothic"/>
              </a:rPr>
              <a:t> </a:t>
            </a:r>
            <a:r>
              <a:rPr sz="1000" b="1" spc="70" dirty="0">
                <a:solidFill>
                  <a:srgbClr val="00334B"/>
                </a:solidFill>
                <a:latin typeface="Century Gothic"/>
                <a:cs typeface="Century Gothic"/>
              </a:rPr>
              <a:t>to</a:t>
            </a:r>
            <a:r>
              <a:rPr sz="1000" b="1" spc="55" dirty="0">
                <a:solidFill>
                  <a:srgbClr val="00334B"/>
                </a:solidFill>
                <a:latin typeface="Century Gothic"/>
                <a:cs typeface="Century Gothic"/>
              </a:rPr>
              <a:t> </a:t>
            </a:r>
            <a:r>
              <a:rPr sz="1000" b="1" spc="-10" dirty="0">
                <a:solidFill>
                  <a:srgbClr val="00334B"/>
                </a:solidFill>
                <a:latin typeface="Century Gothic"/>
                <a:cs typeface="Century Gothic"/>
              </a:rPr>
              <a:t>ecosystem</a:t>
            </a:r>
            <a:endParaRPr sz="1000">
              <a:latin typeface="Century Gothic"/>
              <a:cs typeface="Century Gothic"/>
            </a:endParaRPr>
          </a:p>
        </p:txBody>
      </p:sp>
      <p:sp>
        <p:nvSpPr>
          <p:cNvPr id="27" name="object 27"/>
          <p:cNvSpPr txBox="1"/>
          <p:nvPr/>
        </p:nvSpPr>
        <p:spPr>
          <a:xfrm>
            <a:off x="9399269" y="2233422"/>
            <a:ext cx="2110105" cy="482600"/>
          </a:xfrm>
          <a:prstGeom prst="rect">
            <a:avLst/>
          </a:prstGeom>
        </p:spPr>
        <p:txBody>
          <a:bodyPr vert="horz" wrap="square" lIns="0" tIns="12065" rIns="0" bIns="0" rtlCol="0">
            <a:spAutoFit/>
          </a:bodyPr>
          <a:lstStyle/>
          <a:p>
            <a:pPr marL="12700" marR="5080" algn="just">
              <a:lnSpc>
                <a:spcPct val="100000"/>
              </a:lnSpc>
              <a:spcBef>
                <a:spcPts val="95"/>
              </a:spcBef>
            </a:pPr>
            <a:r>
              <a:rPr sz="1000" dirty="0">
                <a:solidFill>
                  <a:srgbClr val="00334B"/>
                </a:solidFill>
                <a:latin typeface="Century Gothic"/>
                <a:cs typeface="Century Gothic"/>
              </a:rPr>
              <a:t>These</a:t>
            </a:r>
            <a:r>
              <a:rPr sz="1000" spc="40" dirty="0">
                <a:solidFill>
                  <a:srgbClr val="00334B"/>
                </a:solidFill>
                <a:latin typeface="Century Gothic"/>
                <a:cs typeface="Century Gothic"/>
              </a:rPr>
              <a:t> </a:t>
            </a:r>
            <a:r>
              <a:rPr sz="1000" dirty="0">
                <a:solidFill>
                  <a:srgbClr val="00334B"/>
                </a:solidFill>
                <a:latin typeface="Century Gothic"/>
                <a:cs typeface="Century Gothic"/>
              </a:rPr>
              <a:t>companies</a:t>
            </a:r>
            <a:r>
              <a:rPr sz="1000" spc="65" dirty="0">
                <a:solidFill>
                  <a:srgbClr val="00334B"/>
                </a:solidFill>
                <a:latin typeface="Century Gothic"/>
                <a:cs typeface="Century Gothic"/>
              </a:rPr>
              <a:t> </a:t>
            </a:r>
            <a:r>
              <a:rPr sz="1000" dirty="0">
                <a:solidFill>
                  <a:srgbClr val="00334B"/>
                </a:solidFill>
                <a:latin typeface="Century Gothic"/>
                <a:cs typeface="Century Gothic"/>
              </a:rPr>
              <a:t>may</a:t>
            </a:r>
            <a:r>
              <a:rPr sz="1000" spc="45" dirty="0">
                <a:solidFill>
                  <a:srgbClr val="00334B"/>
                </a:solidFill>
                <a:latin typeface="Century Gothic"/>
                <a:cs typeface="Century Gothic"/>
              </a:rPr>
              <a:t> </a:t>
            </a:r>
            <a:r>
              <a:rPr sz="1000" spc="-20" dirty="0">
                <a:solidFill>
                  <a:srgbClr val="00334B"/>
                </a:solidFill>
                <a:latin typeface="Century Gothic"/>
                <a:cs typeface="Century Gothic"/>
              </a:rPr>
              <a:t>be</a:t>
            </a:r>
            <a:r>
              <a:rPr sz="1000" spc="35" dirty="0">
                <a:solidFill>
                  <a:srgbClr val="00334B"/>
                </a:solidFill>
                <a:latin typeface="Century Gothic"/>
                <a:cs typeface="Century Gothic"/>
              </a:rPr>
              <a:t> </a:t>
            </a:r>
            <a:r>
              <a:rPr sz="1000" spc="40" dirty="0">
                <a:solidFill>
                  <a:srgbClr val="00334B"/>
                </a:solidFill>
                <a:latin typeface="Century Gothic"/>
                <a:cs typeface="Century Gothic"/>
              </a:rPr>
              <a:t>willing </a:t>
            </a:r>
            <a:r>
              <a:rPr sz="1000" dirty="0">
                <a:solidFill>
                  <a:srgbClr val="00334B"/>
                </a:solidFill>
                <a:latin typeface="Century Gothic"/>
                <a:cs typeface="Century Gothic"/>
              </a:rPr>
              <a:t>to</a:t>
            </a:r>
            <a:r>
              <a:rPr sz="1000" spc="120" dirty="0">
                <a:solidFill>
                  <a:srgbClr val="00334B"/>
                </a:solidFill>
                <a:latin typeface="Century Gothic"/>
                <a:cs typeface="Century Gothic"/>
              </a:rPr>
              <a:t> </a:t>
            </a:r>
            <a:r>
              <a:rPr sz="1000" dirty="0">
                <a:solidFill>
                  <a:srgbClr val="00334B"/>
                </a:solidFill>
                <a:latin typeface="Century Gothic"/>
                <a:cs typeface="Century Gothic"/>
              </a:rPr>
              <a:t>work</a:t>
            </a:r>
            <a:r>
              <a:rPr sz="1000" spc="140" dirty="0">
                <a:solidFill>
                  <a:srgbClr val="00334B"/>
                </a:solidFill>
                <a:latin typeface="Century Gothic"/>
                <a:cs typeface="Century Gothic"/>
              </a:rPr>
              <a:t> </a:t>
            </a:r>
            <a:r>
              <a:rPr sz="1000" spc="55" dirty="0">
                <a:solidFill>
                  <a:srgbClr val="00334B"/>
                </a:solidFill>
                <a:latin typeface="Century Gothic"/>
                <a:cs typeface="Century Gothic"/>
              </a:rPr>
              <a:t>with</a:t>
            </a:r>
            <a:r>
              <a:rPr sz="1000" spc="155" dirty="0">
                <a:solidFill>
                  <a:srgbClr val="00334B"/>
                </a:solidFill>
                <a:latin typeface="Century Gothic"/>
                <a:cs typeface="Century Gothic"/>
              </a:rPr>
              <a:t> </a:t>
            </a:r>
            <a:r>
              <a:rPr sz="1000" dirty="0">
                <a:solidFill>
                  <a:srgbClr val="00334B"/>
                </a:solidFill>
                <a:latin typeface="Century Gothic"/>
                <a:cs typeface="Century Gothic"/>
              </a:rPr>
              <a:t>other</a:t>
            </a:r>
            <a:r>
              <a:rPr sz="1000" spc="125" dirty="0">
                <a:solidFill>
                  <a:srgbClr val="00334B"/>
                </a:solidFill>
                <a:latin typeface="Century Gothic"/>
                <a:cs typeface="Century Gothic"/>
              </a:rPr>
              <a:t> </a:t>
            </a:r>
            <a:r>
              <a:rPr sz="1000" dirty="0">
                <a:solidFill>
                  <a:srgbClr val="00334B"/>
                </a:solidFill>
                <a:latin typeface="Century Gothic"/>
                <a:cs typeface="Century Gothic"/>
              </a:rPr>
              <a:t>suppliers</a:t>
            </a:r>
            <a:r>
              <a:rPr sz="1000" spc="180" dirty="0">
                <a:solidFill>
                  <a:srgbClr val="00334B"/>
                </a:solidFill>
                <a:latin typeface="Century Gothic"/>
                <a:cs typeface="Century Gothic"/>
              </a:rPr>
              <a:t> </a:t>
            </a:r>
            <a:r>
              <a:rPr sz="1000" spc="-20" dirty="0">
                <a:solidFill>
                  <a:srgbClr val="00334B"/>
                </a:solidFill>
                <a:latin typeface="Century Gothic"/>
                <a:cs typeface="Century Gothic"/>
              </a:rPr>
              <a:t>that </a:t>
            </a:r>
            <a:r>
              <a:rPr sz="1000" dirty="0">
                <a:solidFill>
                  <a:srgbClr val="00334B"/>
                </a:solidFill>
                <a:latin typeface="Century Gothic"/>
                <a:cs typeface="Century Gothic"/>
              </a:rPr>
              <a:t>are</a:t>
            </a:r>
            <a:r>
              <a:rPr sz="1000" spc="20" dirty="0">
                <a:solidFill>
                  <a:srgbClr val="00334B"/>
                </a:solidFill>
                <a:latin typeface="Century Gothic"/>
                <a:cs typeface="Century Gothic"/>
              </a:rPr>
              <a:t> </a:t>
            </a:r>
            <a:r>
              <a:rPr sz="1000" dirty="0">
                <a:solidFill>
                  <a:srgbClr val="00334B"/>
                </a:solidFill>
                <a:latin typeface="Century Gothic"/>
                <a:cs typeface="Century Gothic"/>
              </a:rPr>
              <a:t>not</a:t>
            </a:r>
            <a:r>
              <a:rPr sz="1000" spc="25" dirty="0">
                <a:solidFill>
                  <a:srgbClr val="00334B"/>
                </a:solidFill>
                <a:latin typeface="Century Gothic"/>
                <a:cs typeface="Century Gothic"/>
              </a:rPr>
              <a:t> </a:t>
            </a:r>
            <a:r>
              <a:rPr sz="1000" dirty="0">
                <a:solidFill>
                  <a:srgbClr val="00334B"/>
                </a:solidFill>
                <a:latin typeface="Century Gothic"/>
                <a:cs typeface="Century Gothic"/>
              </a:rPr>
              <a:t>direct</a:t>
            </a:r>
            <a:r>
              <a:rPr sz="1000" spc="20" dirty="0">
                <a:solidFill>
                  <a:srgbClr val="00334B"/>
                </a:solidFill>
                <a:latin typeface="Century Gothic"/>
                <a:cs typeface="Century Gothic"/>
              </a:rPr>
              <a:t> </a:t>
            </a:r>
            <a:r>
              <a:rPr sz="1000" spc="-10" dirty="0">
                <a:solidFill>
                  <a:srgbClr val="00334B"/>
                </a:solidFill>
                <a:latin typeface="Century Gothic"/>
                <a:cs typeface="Century Gothic"/>
              </a:rPr>
              <a:t>competitors</a:t>
            </a:r>
            <a:endParaRPr sz="1000">
              <a:latin typeface="Century Gothic"/>
              <a:cs typeface="Century Gothic"/>
            </a:endParaRPr>
          </a:p>
        </p:txBody>
      </p:sp>
      <p:sp>
        <p:nvSpPr>
          <p:cNvPr id="28" name="object 28"/>
          <p:cNvSpPr txBox="1"/>
          <p:nvPr/>
        </p:nvSpPr>
        <p:spPr>
          <a:xfrm>
            <a:off x="9564369" y="2926206"/>
            <a:ext cx="1867535" cy="177800"/>
          </a:xfrm>
          <a:prstGeom prst="rect">
            <a:avLst/>
          </a:prstGeom>
        </p:spPr>
        <p:txBody>
          <a:bodyPr vert="horz" wrap="square" lIns="0" tIns="12065" rIns="0" bIns="0" rtlCol="0">
            <a:spAutoFit/>
          </a:bodyPr>
          <a:lstStyle/>
          <a:p>
            <a:pPr marL="12700">
              <a:lnSpc>
                <a:spcPct val="100000"/>
              </a:lnSpc>
              <a:spcBef>
                <a:spcPts val="95"/>
              </a:spcBef>
            </a:pPr>
            <a:r>
              <a:rPr sz="1000" b="1" spc="60" dirty="0">
                <a:solidFill>
                  <a:srgbClr val="00334B"/>
                </a:solidFill>
                <a:latin typeface="Century Gothic"/>
                <a:cs typeface="Century Gothic"/>
              </a:rPr>
              <a:t>Potential</a:t>
            </a:r>
            <a:r>
              <a:rPr sz="1000" b="1" spc="105" dirty="0">
                <a:solidFill>
                  <a:srgbClr val="00334B"/>
                </a:solidFill>
                <a:latin typeface="Century Gothic"/>
                <a:cs typeface="Century Gothic"/>
              </a:rPr>
              <a:t> </a:t>
            </a:r>
            <a:r>
              <a:rPr sz="1000" b="1" dirty="0">
                <a:solidFill>
                  <a:srgbClr val="00334B"/>
                </a:solidFill>
                <a:latin typeface="Century Gothic"/>
                <a:cs typeface="Century Gothic"/>
              </a:rPr>
              <a:t>Impact</a:t>
            </a:r>
            <a:r>
              <a:rPr sz="1000" b="1" spc="85" dirty="0">
                <a:solidFill>
                  <a:srgbClr val="00334B"/>
                </a:solidFill>
                <a:latin typeface="Century Gothic"/>
                <a:cs typeface="Century Gothic"/>
              </a:rPr>
              <a:t> </a:t>
            </a:r>
            <a:r>
              <a:rPr sz="1000" b="1" spc="50" dirty="0">
                <a:solidFill>
                  <a:srgbClr val="00334B"/>
                </a:solidFill>
                <a:latin typeface="Century Gothic"/>
                <a:cs typeface="Century Gothic"/>
              </a:rPr>
              <a:t>of</a:t>
            </a:r>
            <a:r>
              <a:rPr sz="1000" b="1" spc="85" dirty="0">
                <a:solidFill>
                  <a:srgbClr val="00334B"/>
                </a:solidFill>
                <a:latin typeface="Century Gothic"/>
                <a:cs typeface="Century Gothic"/>
              </a:rPr>
              <a:t> </a:t>
            </a:r>
            <a:r>
              <a:rPr sz="1000" b="1" spc="-10" dirty="0">
                <a:solidFill>
                  <a:srgbClr val="00334B"/>
                </a:solidFill>
                <a:latin typeface="Century Gothic"/>
                <a:cs typeface="Century Gothic"/>
              </a:rPr>
              <a:t>INOVEC</a:t>
            </a:r>
            <a:endParaRPr sz="1000">
              <a:latin typeface="Century Gothic"/>
              <a:cs typeface="Century Gothic"/>
            </a:endParaRPr>
          </a:p>
        </p:txBody>
      </p:sp>
      <p:sp>
        <p:nvSpPr>
          <p:cNvPr id="29" name="object 29"/>
          <p:cNvSpPr txBox="1"/>
          <p:nvPr/>
        </p:nvSpPr>
        <p:spPr>
          <a:xfrm>
            <a:off x="9399269" y="3665042"/>
            <a:ext cx="1842770" cy="482600"/>
          </a:xfrm>
          <a:prstGeom prst="rect">
            <a:avLst/>
          </a:prstGeom>
        </p:spPr>
        <p:txBody>
          <a:bodyPr vert="horz" wrap="square" lIns="0" tIns="12065" rIns="0" bIns="0" rtlCol="0">
            <a:spAutoFit/>
          </a:bodyPr>
          <a:lstStyle/>
          <a:p>
            <a:pPr marL="12700" marR="5080">
              <a:lnSpc>
                <a:spcPct val="100000"/>
              </a:lnSpc>
              <a:spcBef>
                <a:spcPts val="95"/>
              </a:spcBef>
            </a:pPr>
            <a:r>
              <a:rPr sz="1000" dirty="0">
                <a:solidFill>
                  <a:srgbClr val="00334B"/>
                </a:solidFill>
                <a:latin typeface="Century Gothic"/>
                <a:cs typeface="Century Gothic"/>
              </a:rPr>
              <a:t>These</a:t>
            </a:r>
            <a:r>
              <a:rPr sz="1000" spc="50" dirty="0">
                <a:solidFill>
                  <a:srgbClr val="00334B"/>
                </a:solidFill>
                <a:latin typeface="Century Gothic"/>
                <a:cs typeface="Century Gothic"/>
              </a:rPr>
              <a:t> </a:t>
            </a:r>
            <a:r>
              <a:rPr sz="1000" dirty="0">
                <a:solidFill>
                  <a:srgbClr val="00334B"/>
                </a:solidFill>
                <a:latin typeface="Century Gothic"/>
                <a:cs typeface="Century Gothic"/>
              </a:rPr>
              <a:t>companies</a:t>
            </a:r>
            <a:r>
              <a:rPr sz="1000" spc="70" dirty="0">
                <a:solidFill>
                  <a:srgbClr val="00334B"/>
                </a:solidFill>
                <a:latin typeface="Century Gothic"/>
                <a:cs typeface="Century Gothic"/>
              </a:rPr>
              <a:t> </a:t>
            </a:r>
            <a:r>
              <a:rPr sz="1000" spc="-10" dirty="0">
                <a:solidFill>
                  <a:srgbClr val="00334B"/>
                </a:solidFill>
                <a:latin typeface="Century Gothic"/>
                <a:cs typeface="Century Gothic"/>
              </a:rPr>
              <a:t>are</a:t>
            </a:r>
            <a:r>
              <a:rPr sz="1000" spc="50" dirty="0">
                <a:solidFill>
                  <a:srgbClr val="00334B"/>
                </a:solidFill>
                <a:latin typeface="Century Gothic"/>
                <a:cs typeface="Century Gothic"/>
              </a:rPr>
              <a:t> </a:t>
            </a:r>
            <a:r>
              <a:rPr sz="1000" spc="-20" dirty="0">
                <a:solidFill>
                  <a:srgbClr val="00334B"/>
                </a:solidFill>
                <a:latin typeface="Century Gothic"/>
                <a:cs typeface="Century Gothic"/>
              </a:rPr>
              <a:t>like </a:t>
            </a:r>
            <a:r>
              <a:rPr sz="1000" dirty="0">
                <a:solidFill>
                  <a:srgbClr val="00334B"/>
                </a:solidFill>
                <a:latin typeface="Century Gothic"/>
                <a:cs typeface="Century Gothic"/>
              </a:rPr>
              <a:t>unaware</a:t>
            </a:r>
            <a:r>
              <a:rPr sz="1000" spc="35" dirty="0">
                <a:solidFill>
                  <a:srgbClr val="00334B"/>
                </a:solidFill>
                <a:latin typeface="Century Gothic"/>
                <a:cs typeface="Century Gothic"/>
              </a:rPr>
              <a:t> </a:t>
            </a:r>
            <a:r>
              <a:rPr sz="1000" dirty="0">
                <a:solidFill>
                  <a:srgbClr val="00334B"/>
                </a:solidFill>
                <a:latin typeface="Century Gothic"/>
                <a:cs typeface="Century Gothic"/>
              </a:rPr>
              <a:t>companies,</a:t>
            </a:r>
            <a:r>
              <a:rPr sz="1000" spc="40" dirty="0">
                <a:solidFill>
                  <a:srgbClr val="00334B"/>
                </a:solidFill>
                <a:latin typeface="Century Gothic"/>
                <a:cs typeface="Century Gothic"/>
              </a:rPr>
              <a:t> </a:t>
            </a:r>
            <a:r>
              <a:rPr sz="1000" dirty="0">
                <a:solidFill>
                  <a:srgbClr val="00334B"/>
                </a:solidFill>
                <a:latin typeface="Century Gothic"/>
                <a:cs typeface="Century Gothic"/>
              </a:rPr>
              <a:t>but</a:t>
            </a:r>
            <a:r>
              <a:rPr sz="1000" spc="10" dirty="0">
                <a:solidFill>
                  <a:srgbClr val="00334B"/>
                </a:solidFill>
                <a:latin typeface="Century Gothic"/>
                <a:cs typeface="Century Gothic"/>
              </a:rPr>
              <a:t> </a:t>
            </a:r>
            <a:r>
              <a:rPr sz="1000" spc="-25" dirty="0">
                <a:solidFill>
                  <a:srgbClr val="00334B"/>
                </a:solidFill>
                <a:latin typeface="Century Gothic"/>
                <a:cs typeface="Century Gothic"/>
              </a:rPr>
              <a:t>are </a:t>
            </a:r>
            <a:r>
              <a:rPr sz="1000" dirty="0">
                <a:solidFill>
                  <a:srgbClr val="00334B"/>
                </a:solidFill>
                <a:latin typeface="Century Gothic"/>
                <a:cs typeface="Century Gothic"/>
              </a:rPr>
              <a:t>easier</a:t>
            </a:r>
            <a:r>
              <a:rPr sz="1000" spc="40" dirty="0">
                <a:solidFill>
                  <a:srgbClr val="00334B"/>
                </a:solidFill>
                <a:latin typeface="Century Gothic"/>
                <a:cs typeface="Century Gothic"/>
              </a:rPr>
              <a:t> </a:t>
            </a:r>
            <a:r>
              <a:rPr sz="1000" dirty="0">
                <a:solidFill>
                  <a:srgbClr val="00334B"/>
                </a:solidFill>
                <a:latin typeface="Century Gothic"/>
                <a:cs typeface="Century Gothic"/>
              </a:rPr>
              <a:t>to</a:t>
            </a:r>
            <a:r>
              <a:rPr sz="1000" spc="20" dirty="0">
                <a:solidFill>
                  <a:srgbClr val="00334B"/>
                </a:solidFill>
                <a:latin typeface="Century Gothic"/>
                <a:cs typeface="Century Gothic"/>
              </a:rPr>
              <a:t> </a:t>
            </a:r>
            <a:r>
              <a:rPr sz="1000" spc="-10" dirty="0">
                <a:solidFill>
                  <a:srgbClr val="00334B"/>
                </a:solidFill>
                <a:latin typeface="Century Gothic"/>
                <a:cs typeface="Century Gothic"/>
              </a:rPr>
              <a:t>support</a:t>
            </a:r>
            <a:endParaRPr sz="1000">
              <a:latin typeface="Century Gothic"/>
              <a:cs typeface="Century Gothic"/>
            </a:endParaRPr>
          </a:p>
        </p:txBody>
      </p:sp>
      <p:sp>
        <p:nvSpPr>
          <p:cNvPr id="30" name="object 30"/>
          <p:cNvSpPr txBox="1"/>
          <p:nvPr/>
        </p:nvSpPr>
        <p:spPr>
          <a:xfrm>
            <a:off x="9954514" y="4358132"/>
            <a:ext cx="1145540" cy="177800"/>
          </a:xfrm>
          <a:prstGeom prst="rect">
            <a:avLst/>
          </a:prstGeom>
        </p:spPr>
        <p:txBody>
          <a:bodyPr vert="horz" wrap="square" lIns="0" tIns="12065" rIns="0" bIns="0" rtlCol="0">
            <a:spAutoFit/>
          </a:bodyPr>
          <a:lstStyle/>
          <a:p>
            <a:pPr marL="12700">
              <a:lnSpc>
                <a:spcPct val="100000"/>
              </a:lnSpc>
              <a:spcBef>
                <a:spcPts val="95"/>
              </a:spcBef>
            </a:pPr>
            <a:r>
              <a:rPr sz="1000" b="1" spc="95" dirty="0">
                <a:solidFill>
                  <a:srgbClr val="00334B"/>
                </a:solidFill>
                <a:latin typeface="Century Gothic"/>
                <a:cs typeface="Century Gothic"/>
              </a:rPr>
              <a:t>Effort</a:t>
            </a:r>
            <a:r>
              <a:rPr sz="1000" b="1" spc="30" dirty="0">
                <a:solidFill>
                  <a:srgbClr val="00334B"/>
                </a:solidFill>
                <a:latin typeface="Century Gothic"/>
                <a:cs typeface="Century Gothic"/>
              </a:rPr>
              <a:t> </a:t>
            </a:r>
            <a:r>
              <a:rPr sz="1000" b="1" spc="70" dirty="0">
                <a:solidFill>
                  <a:srgbClr val="00334B"/>
                </a:solidFill>
                <a:latin typeface="Century Gothic"/>
                <a:cs typeface="Century Gothic"/>
              </a:rPr>
              <a:t>to</a:t>
            </a:r>
            <a:r>
              <a:rPr sz="1000" b="1" spc="10" dirty="0">
                <a:solidFill>
                  <a:srgbClr val="00334B"/>
                </a:solidFill>
                <a:latin typeface="Century Gothic"/>
                <a:cs typeface="Century Gothic"/>
              </a:rPr>
              <a:t> </a:t>
            </a:r>
            <a:r>
              <a:rPr sz="1000" b="1" spc="55" dirty="0">
                <a:solidFill>
                  <a:srgbClr val="00334B"/>
                </a:solidFill>
                <a:latin typeface="Century Gothic"/>
                <a:cs typeface="Century Gothic"/>
              </a:rPr>
              <a:t>Support</a:t>
            </a:r>
            <a:endParaRPr sz="1000">
              <a:latin typeface="Century Gothic"/>
              <a:cs typeface="Century Gothic"/>
            </a:endParaRPr>
          </a:p>
        </p:txBody>
      </p:sp>
      <p:sp>
        <p:nvSpPr>
          <p:cNvPr id="31" name="object 31"/>
          <p:cNvSpPr txBox="1"/>
          <p:nvPr/>
        </p:nvSpPr>
        <p:spPr>
          <a:xfrm>
            <a:off x="9428226" y="5097526"/>
            <a:ext cx="2128520" cy="482600"/>
          </a:xfrm>
          <a:prstGeom prst="rect">
            <a:avLst/>
          </a:prstGeom>
        </p:spPr>
        <p:txBody>
          <a:bodyPr vert="horz" wrap="square" lIns="0" tIns="12065" rIns="0" bIns="0" rtlCol="0">
            <a:spAutoFit/>
          </a:bodyPr>
          <a:lstStyle/>
          <a:p>
            <a:pPr marL="12700" marR="5080" algn="just">
              <a:lnSpc>
                <a:spcPct val="100000"/>
              </a:lnSpc>
              <a:spcBef>
                <a:spcPts val="95"/>
              </a:spcBef>
            </a:pPr>
            <a:r>
              <a:rPr sz="1000" dirty="0">
                <a:solidFill>
                  <a:srgbClr val="00334B"/>
                </a:solidFill>
                <a:latin typeface="Century Gothic"/>
                <a:cs typeface="Century Gothic"/>
              </a:rPr>
              <a:t>These</a:t>
            </a:r>
            <a:r>
              <a:rPr sz="1000" spc="90" dirty="0">
                <a:solidFill>
                  <a:srgbClr val="00334B"/>
                </a:solidFill>
                <a:latin typeface="Century Gothic"/>
                <a:cs typeface="Century Gothic"/>
              </a:rPr>
              <a:t> </a:t>
            </a:r>
            <a:r>
              <a:rPr sz="1000" dirty="0">
                <a:solidFill>
                  <a:srgbClr val="00334B"/>
                </a:solidFill>
                <a:latin typeface="Century Gothic"/>
                <a:cs typeface="Century Gothic"/>
              </a:rPr>
              <a:t>companies</a:t>
            </a:r>
            <a:r>
              <a:rPr sz="1000" spc="125" dirty="0">
                <a:solidFill>
                  <a:srgbClr val="00334B"/>
                </a:solidFill>
                <a:latin typeface="Century Gothic"/>
                <a:cs typeface="Century Gothic"/>
              </a:rPr>
              <a:t> </a:t>
            </a:r>
            <a:r>
              <a:rPr sz="1000" spc="-10" dirty="0">
                <a:solidFill>
                  <a:srgbClr val="00334B"/>
                </a:solidFill>
                <a:latin typeface="Century Gothic"/>
                <a:cs typeface="Century Gothic"/>
              </a:rPr>
              <a:t>are</a:t>
            </a:r>
            <a:r>
              <a:rPr sz="1000" spc="95" dirty="0">
                <a:solidFill>
                  <a:srgbClr val="00334B"/>
                </a:solidFill>
                <a:latin typeface="Century Gothic"/>
                <a:cs typeface="Century Gothic"/>
              </a:rPr>
              <a:t> </a:t>
            </a:r>
            <a:r>
              <a:rPr sz="1000" dirty="0">
                <a:solidFill>
                  <a:srgbClr val="00334B"/>
                </a:solidFill>
                <a:latin typeface="Century Gothic"/>
                <a:cs typeface="Century Gothic"/>
              </a:rPr>
              <a:t>willing,</a:t>
            </a:r>
            <a:r>
              <a:rPr sz="1000" spc="170" dirty="0">
                <a:solidFill>
                  <a:srgbClr val="00334B"/>
                </a:solidFill>
                <a:latin typeface="Century Gothic"/>
                <a:cs typeface="Century Gothic"/>
              </a:rPr>
              <a:t> </a:t>
            </a:r>
            <a:r>
              <a:rPr sz="1000" spc="-25" dirty="0">
                <a:solidFill>
                  <a:srgbClr val="00334B"/>
                </a:solidFill>
                <a:latin typeface="Century Gothic"/>
                <a:cs typeface="Century Gothic"/>
              </a:rPr>
              <a:t>but </a:t>
            </a:r>
            <a:r>
              <a:rPr sz="1000" dirty="0">
                <a:solidFill>
                  <a:srgbClr val="00334B"/>
                </a:solidFill>
                <a:latin typeface="Century Gothic"/>
                <a:cs typeface="Century Gothic"/>
              </a:rPr>
              <a:t>providing</a:t>
            </a:r>
            <a:r>
              <a:rPr sz="1000" spc="85" dirty="0">
                <a:solidFill>
                  <a:srgbClr val="00334B"/>
                </a:solidFill>
                <a:latin typeface="Century Gothic"/>
                <a:cs typeface="Century Gothic"/>
              </a:rPr>
              <a:t> </a:t>
            </a:r>
            <a:r>
              <a:rPr sz="1000" dirty="0">
                <a:solidFill>
                  <a:srgbClr val="00334B"/>
                </a:solidFill>
                <a:latin typeface="Century Gothic"/>
                <a:cs typeface="Century Gothic"/>
              </a:rPr>
              <a:t>the</a:t>
            </a:r>
            <a:r>
              <a:rPr sz="1000" spc="25" dirty="0">
                <a:solidFill>
                  <a:srgbClr val="00334B"/>
                </a:solidFill>
                <a:latin typeface="Century Gothic"/>
                <a:cs typeface="Century Gothic"/>
              </a:rPr>
              <a:t> </a:t>
            </a:r>
            <a:r>
              <a:rPr sz="1000" dirty="0">
                <a:solidFill>
                  <a:srgbClr val="00334B"/>
                </a:solidFill>
                <a:latin typeface="Century Gothic"/>
                <a:cs typeface="Century Gothic"/>
              </a:rPr>
              <a:t>correct</a:t>
            </a:r>
            <a:r>
              <a:rPr sz="1000" spc="50" dirty="0">
                <a:solidFill>
                  <a:srgbClr val="00334B"/>
                </a:solidFill>
                <a:latin typeface="Century Gothic"/>
                <a:cs typeface="Century Gothic"/>
              </a:rPr>
              <a:t> </a:t>
            </a:r>
            <a:r>
              <a:rPr sz="1000" dirty="0">
                <a:solidFill>
                  <a:srgbClr val="00334B"/>
                </a:solidFill>
                <a:latin typeface="Century Gothic"/>
                <a:cs typeface="Century Gothic"/>
              </a:rPr>
              <a:t>help</a:t>
            </a:r>
            <a:r>
              <a:rPr sz="1000" spc="55" dirty="0">
                <a:solidFill>
                  <a:srgbClr val="00334B"/>
                </a:solidFill>
                <a:latin typeface="Century Gothic"/>
                <a:cs typeface="Century Gothic"/>
              </a:rPr>
              <a:t> will</a:t>
            </a:r>
            <a:r>
              <a:rPr sz="1000" spc="80" dirty="0">
                <a:solidFill>
                  <a:srgbClr val="00334B"/>
                </a:solidFill>
                <a:latin typeface="Century Gothic"/>
                <a:cs typeface="Century Gothic"/>
              </a:rPr>
              <a:t> </a:t>
            </a:r>
            <a:r>
              <a:rPr sz="1000" spc="-25" dirty="0">
                <a:solidFill>
                  <a:srgbClr val="00334B"/>
                </a:solidFill>
                <a:latin typeface="Century Gothic"/>
                <a:cs typeface="Century Gothic"/>
              </a:rPr>
              <a:t>be </a:t>
            </a:r>
            <a:r>
              <a:rPr sz="1000" dirty="0">
                <a:solidFill>
                  <a:srgbClr val="00334B"/>
                </a:solidFill>
                <a:latin typeface="Century Gothic"/>
                <a:cs typeface="Century Gothic"/>
              </a:rPr>
              <a:t>the</a:t>
            </a:r>
            <a:r>
              <a:rPr sz="1000" spc="114" dirty="0">
                <a:solidFill>
                  <a:srgbClr val="00334B"/>
                </a:solidFill>
                <a:latin typeface="Century Gothic"/>
                <a:cs typeface="Century Gothic"/>
              </a:rPr>
              <a:t> </a:t>
            </a:r>
            <a:r>
              <a:rPr sz="1000" dirty="0">
                <a:solidFill>
                  <a:srgbClr val="00334B"/>
                </a:solidFill>
                <a:latin typeface="Century Gothic"/>
                <a:cs typeface="Century Gothic"/>
              </a:rPr>
              <a:t>primary</a:t>
            </a:r>
            <a:r>
              <a:rPr sz="1000" spc="185" dirty="0">
                <a:solidFill>
                  <a:srgbClr val="00334B"/>
                </a:solidFill>
                <a:latin typeface="Century Gothic"/>
                <a:cs typeface="Century Gothic"/>
              </a:rPr>
              <a:t> </a:t>
            </a:r>
            <a:r>
              <a:rPr sz="1000" spc="-10" dirty="0">
                <a:solidFill>
                  <a:srgbClr val="00334B"/>
                </a:solidFill>
                <a:latin typeface="Century Gothic"/>
                <a:cs typeface="Century Gothic"/>
              </a:rPr>
              <a:t>challenge</a:t>
            </a:r>
            <a:endParaRPr sz="1000">
              <a:latin typeface="Century Gothic"/>
              <a:cs typeface="Century Gothic"/>
            </a:endParaRPr>
          </a:p>
        </p:txBody>
      </p:sp>
    </p:spTree>
    <p:extLst>
      <p:ext uri="{BB962C8B-B14F-4D97-AF65-F5344CB8AC3E}">
        <p14:creationId xmlns:p14="http://schemas.microsoft.com/office/powerpoint/2010/main" val="13241595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224009" y="1401317"/>
            <a:ext cx="2613660" cy="4528185"/>
          </a:xfrm>
          <a:custGeom>
            <a:avLst/>
            <a:gdLst/>
            <a:ahLst/>
            <a:cxnLst/>
            <a:rect l="l" t="t" r="r" b="b"/>
            <a:pathLst>
              <a:path w="2613659" h="4528185">
                <a:moveTo>
                  <a:pt x="0" y="4527804"/>
                </a:moveTo>
                <a:lnTo>
                  <a:pt x="2613659" y="4527804"/>
                </a:lnTo>
                <a:lnTo>
                  <a:pt x="2613659" y="0"/>
                </a:lnTo>
                <a:lnTo>
                  <a:pt x="0" y="0"/>
                </a:lnTo>
                <a:lnTo>
                  <a:pt x="0" y="4527804"/>
                </a:lnTo>
                <a:close/>
              </a:path>
            </a:pathLst>
          </a:custGeom>
          <a:ln w="19050">
            <a:solidFill>
              <a:srgbClr val="00A3D5"/>
            </a:solidFill>
          </a:ln>
        </p:spPr>
        <p:txBody>
          <a:bodyPr wrap="square" lIns="0" tIns="0" rIns="0" bIns="0" rtlCol="0"/>
          <a:lstStyle/>
          <a:p>
            <a:endParaRPr/>
          </a:p>
        </p:txBody>
      </p:sp>
      <p:sp>
        <p:nvSpPr>
          <p:cNvPr id="3" name="object 3"/>
          <p:cNvSpPr txBox="1"/>
          <p:nvPr/>
        </p:nvSpPr>
        <p:spPr>
          <a:xfrm>
            <a:off x="9224009" y="1160144"/>
            <a:ext cx="2613660" cy="241300"/>
          </a:xfrm>
          <a:prstGeom prst="rect">
            <a:avLst/>
          </a:prstGeom>
          <a:solidFill>
            <a:srgbClr val="00A3D5"/>
          </a:solidFill>
        </p:spPr>
        <p:txBody>
          <a:bodyPr vert="horz" wrap="square" lIns="0" tIns="8890" rIns="0" bIns="0" rtlCol="0">
            <a:spAutoFit/>
          </a:bodyPr>
          <a:lstStyle/>
          <a:p>
            <a:pPr marL="523240">
              <a:lnSpc>
                <a:spcPct val="100000"/>
              </a:lnSpc>
              <a:spcBef>
                <a:spcPts val="70"/>
              </a:spcBef>
            </a:pPr>
            <a:r>
              <a:rPr sz="1400" b="1" dirty="0">
                <a:solidFill>
                  <a:srgbClr val="FFFFFF"/>
                </a:solidFill>
                <a:latin typeface="Century Gothic"/>
                <a:cs typeface="Century Gothic"/>
              </a:rPr>
              <a:t>Value</a:t>
            </a:r>
            <a:r>
              <a:rPr sz="1400" b="1" spc="105" dirty="0">
                <a:solidFill>
                  <a:srgbClr val="FFFFFF"/>
                </a:solidFill>
                <a:latin typeface="Century Gothic"/>
                <a:cs typeface="Century Gothic"/>
              </a:rPr>
              <a:t> to</a:t>
            </a:r>
            <a:r>
              <a:rPr sz="1400" b="1" spc="95" dirty="0">
                <a:solidFill>
                  <a:srgbClr val="FFFFFF"/>
                </a:solidFill>
                <a:latin typeface="Century Gothic"/>
                <a:cs typeface="Century Gothic"/>
              </a:rPr>
              <a:t> </a:t>
            </a:r>
            <a:r>
              <a:rPr sz="1400" b="1" spc="50" dirty="0">
                <a:solidFill>
                  <a:srgbClr val="FFFFFF"/>
                </a:solidFill>
                <a:latin typeface="Century Gothic"/>
                <a:cs typeface="Century Gothic"/>
              </a:rPr>
              <a:t>INOVEC</a:t>
            </a:r>
            <a:endParaRPr sz="1400">
              <a:latin typeface="Century Gothic"/>
              <a:cs typeface="Century Gothic"/>
            </a:endParaRPr>
          </a:p>
        </p:txBody>
      </p:sp>
      <p:sp>
        <p:nvSpPr>
          <p:cNvPr id="4" name="object 4"/>
          <p:cNvSpPr txBox="1"/>
          <p:nvPr/>
        </p:nvSpPr>
        <p:spPr>
          <a:xfrm>
            <a:off x="696087" y="1169669"/>
            <a:ext cx="5300345" cy="1676400"/>
          </a:xfrm>
          <a:prstGeom prst="rect">
            <a:avLst/>
          </a:prstGeom>
          <a:ln w="19050">
            <a:solidFill>
              <a:srgbClr val="00A3D5"/>
            </a:solidFill>
          </a:ln>
        </p:spPr>
        <p:txBody>
          <a:bodyPr vert="horz" wrap="square" lIns="0" tIns="36195" rIns="0" bIns="0" rtlCol="0">
            <a:spAutoFit/>
          </a:bodyPr>
          <a:lstStyle/>
          <a:p>
            <a:pPr marL="81280">
              <a:lnSpc>
                <a:spcPct val="100000"/>
              </a:lnSpc>
              <a:spcBef>
                <a:spcPts val="285"/>
              </a:spcBef>
            </a:pPr>
            <a:r>
              <a:rPr sz="1300" dirty="0">
                <a:solidFill>
                  <a:srgbClr val="00A3D5"/>
                </a:solidFill>
                <a:latin typeface="Century Gothic"/>
                <a:cs typeface="Century Gothic"/>
              </a:rPr>
              <a:t>+</a:t>
            </a:r>
            <a:r>
              <a:rPr sz="1300" dirty="0">
                <a:solidFill>
                  <a:srgbClr val="00334B"/>
                </a:solidFill>
                <a:latin typeface="Century Gothic"/>
                <a:cs typeface="Century Gothic"/>
              </a:rPr>
              <a:t>These</a:t>
            </a:r>
            <a:r>
              <a:rPr sz="1300" spc="35" dirty="0">
                <a:solidFill>
                  <a:srgbClr val="00334B"/>
                </a:solidFill>
                <a:latin typeface="Century Gothic"/>
                <a:cs typeface="Century Gothic"/>
              </a:rPr>
              <a:t> </a:t>
            </a:r>
            <a:r>
              <a:rPr sz="1300" dirty="0">
                <a:solidFill>
                  <a:srgbClr val="00334B"/>
                </a:solidFill>
                <a:latin typeface="Century Gothic"/>
                <a:cs typeface="Century Gothic"/>
              </a:rPr>
              <a:t>companies</a:t>
            </a:r>
            <a:r>
              <a:rPr sz="1300" spc="20" dirty="0">
                <a:solidFill>
                  <a:srgbClr val="00334B"/>
                </a:solidFill>
                <a:latin typeface="Century Gothic"/>
                <a:cs typeface="Century Gothic"/>
              </a:rPr>
              <a:t> </a:t>
            </a:r>
            <a:r>
              <a:rPr sz="1300" spc="-25" dirty="0">
                <a:solidFill>
                  <a:srgbClr val="00334B"/>
                </a:solidFill>
                <a:latin typeface="Century Gothic"/>
                <a:cs typeface="Century Gothic"/>
              </a:rPr>
              <a:t>have</a:t>
            </a:r>
            <a:r>
              <a:rPr sz="1300" spc="10" dirty="0">
                <a:solidFill>
                  <a:srgbClr val="00334B"/>
                </a:solidFill>
                <a:latin typeface="Century Gothic"/>
                <a:cs typeface="Century Gothic"/>
              </a:rPr>
              <a:t> </a:t>
            </a:r>
            <a:r>
              <a:rPr sz="1300" dirty="0">
                <a:solidFill>
                  <a:srgbClr val="00334B"/>
                </a:solidFill>
                <a:latin typeface="Century Gothic"/>
                <a:cs typeface="Century Gothic"/>
              </a:rPr>
              <a:t>been</a:t>
            </a:r>
            <a:r>
              <a:rPr sz="1300" spc="35" dirty="0">
                <a:solidFill>
                  <a:srgbClr val="00334B"/>
                </a:solidFill>
                <a:latin typeface="Century Gothic"/>
                <a:cs typeface="Century Gothic"/>
              </a:rPr>
              <a:t> </a:t>
            </a:r>
            <a:r>
              <a:rPr sz="1300" spc="50" dirty="0">
                <a:solidFill>
                  <a:srgbClr val="00334B"/>
                </a:solidFill>
                <a:latin typeface="Century Gothic"/>
                <a:cs typeface="Century Gothic"/>
              </a:rPr>
              <a:t>making</a:t>
            </a:r>
            <a:r>
              <a:rPr sz="1300" spc="25" dirty="0">
                <a:solidFill>
                  <a:srgbClr val="00334B"/>
                </a:solidFill>
                <a:latin typeface="Century Gothic"/>
                <a:cs typeface="Century Gothic"/>
              </a:rPr>
              <a:t> </a:t>
            </a:r>
            <a:r>
              <a:rPr sz="1300" b="1" spc="145" dirty="0">
                <a:solidFill>
                  <a:srgbClr val="00334B"/>
                </a:solidFill>
                <a:latin typeface="Calibri"/>
                <a:cs typeface="Calibri"/>
              </a:rPr>
              <a:t>successful</a:t>
            </a:r>
            <a:r>
              <a:rPr sz="1300" b="1" spc="85" dirty="0">
                <a:solidFill>
                  <a:srgbClr val="00334B"/>
                </a:solidFill>
                <a:latin typeface="Calibri"/>
                <a:cs typeface="Calibri"/>
              </a:rPr>
              <a:t> </a:t>
            </a:r>
            <a:r>
              <a:rPr sz="1300" spc="-10" dirty="0">
                <a:solidFill>
                  <a:srgbClr val="00334B"/>
                </a:solidFill>
                <a:latin typeface="Century Gothic"/>
                <a:cs typeface="Century Gothic"/>
              </a:rPr>
              <a:t>changes</a:t>
            </a:r>
            <a:endParaRPr sz="1300">
              <a:latin typeface="Century Gothic"/>
              <a:cs typeface="Century Gothic"/>
            </a:endParaRPr>
          </a:p>
          <a:p>
            <a:pPr marL="177165">
              <a:lnSpc>
                <a:spcPct val="100000"/>
              </a:lnSpc>
            </a:pPr>
            <a:r>
              <a:rPr sz="1300" dirty="0">
                <a:solidFill>
                  <a:srgbClr val="00334B"/>
                </a:solidFill>
                <a:latin typeface="Century Gothic"/>
                <a:cs typeface="Century Gothic"/>
              </a:rPr>
              <a:t>and</a:t>
            </a:r>
            <a:r>
              <a:rPr sz="1300" spc="10" dirty="0">
                <a:solidFill>
                  <a:srgbClr val="00334B"/>
                </a:solidFill>
                <a:latin typeface="Century Gothic"/>
                <a:cs typeface="Century Gothic"/>
              </a:rPr>
              <a:t> </a:t>
            </a:r>
            <a:r>
              <a:rPr sz="1300" dirty="0">
                <a:solidFill>
                  <a:srgbClr val="00334B"/>
                </a:solidFill>
                <a:latin typeface="Century Gothic"/>
                <a:cs typeface="Century Gothic"/>
              </a:rPr>
              <a:t>are</a:t>
            </a:r>
            <a:r>
              <a:rPr sz="1300" spc="15" dirty="0">
                <a:solidFill>
                  <a:srgbClr val="00334B"/>
                </a:solidFill>
                <a:latin typeface="Century Gothic"/>
                <a:cs typeface="Century Gothic"/>
              </a:rPr>
              <a:t> </a:t>
            </a:r>
            <a:r>
              <a:rPr sz="1300" dirty="0">
                <a:solidFill>
                  <a:srgbClr val="00334B"/>
                </a:solidFill>
                <a:latin typeface="Century Gothic"/>
                <a:cs typeface="Century Gothic"/>
              </a:rPr>
              <a:t>emerging</a:t>
            </a:r>
            <a:r>
              <a:rPr sz="1300" spc="15" dirty="0">
                <a:solidFill>
                  <a:srgbClr val="00334B"/>
                </a:solidFill>
                <a:latin typeface="Century Gothic"/>
                <a:cs typeface="Century Gothic"/>
              </a:rPr>
              <a:t> </a:t>
            </a:r>
            <a:r>
              <a:rPr sz="1300" dirty="0">
                <a:solidFill>
                  <a:srgbClr val="00334B"/>
                </a:solidFill>
                <a:latin typeface="Century Gothic"/>
                <a:cs typeface="Century Gothic"/>
              </a:rPr>
              <a:t>as</a:t>
            </a:r>
            <a:r>
              <a:rPr sz="1300" spc="15" dirty="0">
                <a:solidFill>
                  <a:srgbClr val="00334B"/>
                </a:solidFill>
                <a:latin typeface="Century Gothic"/>
                <a:cs typeface="Century Gothic"/>
              </a:rPr>
              <a:t> </a:t>
            </a:r>
            <a:r>
              <a:rPr sz="1300" b="1" spc="140" dirty="0">
                <a:solidFill>
                  <a:srgbClr val="00334B"/>
                </a:solidFill>
                <a:latin typeface="Calibri"/>
                <a:cs typeface="Calibri"/>
              </a:rPr>
              <a:t>winners </a:t>
            </a:r>
            <a:r>
              <a:rPr sz="1300" b="1" spc="120" dirty="0">
                <a:solidFill>
                  <a:srgbClr val="00334B"/>
                </a:solidFill>
                <a:latin typeface="Calibri"/>
                <a:cs typeface="Calibri"/>
              </a:rPr>
              <a:t>in</a:t>
            </a:r>
            <a:r>
              <a:rPr sz="1300" b="1" spc="105" dirty="0">
                <a:solidFill>
                  <a:srgbClr val="00334B"/>
                </a:solidFill>
                <a:latin typeface="Calibri"/>
                <a:cs typeface="Calibri"/>
              </a:rPr>
              <a:t> </a:t>
            </a:r>
            <a:r>
              <a:rPr sz="1300" b="1" spc="110" dirty="0">
                <a:solidFill>
                  <a:srgbClr val="00334B"/>
                </a:solidFill>
                <a:latin typeface="Calibri"/>
                <a:cs typeface="Calibri"/>
              </a:rPr>
              <a:t>their</a:t>
            </a:r>
            <a:r>
              <a:rPr sz="1300" b="1" spc="105" dirty="0">
                <a:solidFill>
                  <a:srgbClr val="00334B"/>
                </a:solidFill>
                <a:latin typeface="Calibri"/>
                <a:cs typeface="Calibri"/>
              </a:rPr>
              <a:t> </a:t>
            </a:r>
            <a:r>
              <a:rPr sz="1300" b="1" spc="145" dirty="0">
                <a:solidFill>
                  <a:srgbClr val="00334B"/>
                </a:solidFill>
                <a:latin typeface="Calibri"/>
                <a:cs typeface="Calibri"/>
              </a:rPr>
              <a:t>markets</a:t>
            </a:r>
            <a:endParaRPr sz="1300">
              <a:latin typeface="Calibri"/>
              <a:cs typeface="Calibri"/>
            </a:endParaRPr>
          </a:p>
          <a:p>
            <a:pPr marL="177165" marR="467359" indent="-96520">
              <a:lnSpc>
                <a:spcPct val="100000"/>
              </a:lnSpc>
              <a:spcBef>
                <a:spcPts val="5"/>
              </a:spcBef>
            </a:pPr>
            <a:r>
              <a:rPr sz="1300" dirty="0">
                <a:solidFill>
                  <a:srgbClr val="00A3D5"/>
                </a:solidFill>
                <a:latin typeface="Century Gothic"/>
                <a:cs typeface="Century Gothic"/>
              </a:rPr>
              <a:t>+</a:t>
            </a:r>
            <a:r>
              <a:rPr sz="1300" dirty="0">
                <a:solidFill>
                  <a:srgbClr val="00334B"/>
                </a:solidFill>
                <a:latin typeface="Century Gothic"/>
                <a:cs typeface="Century Gothic"/>
              </a:rPr>
              <a:t>They</a:t>
            </a:r>
            <a:r>
              <a:rPr sz="1300" spc="-15" dirty="0">
                <a:solidFill>
                  <a:srgbClr val="00334B"/>
                </a:solidFill>
                <a:latin typeface="Century Gothic"/>
                <a:cs typeface="Century Gothic"/>
              </a:rPr>
              <a:t> </a:t>
            </a:r>
            <a:r>
              <a:rPr sz="1300" b="1" spc="120" dirty="0">
                <a:solidFill>
                  <a:srgbClr val="00334B"/>
                </a:solidFill>
                <a:latin typeface="Calibri"/>
                <a:cs typeface="Calibri"/>
              </a:rPr>
              <a:t>are</a:t>
            </a:r>
            <a:r>
              <a:rPr sz="1300" b="1" spc="95" dirty="0">
                <a:solidFill>
                  <a:srgbClr val="00334B"/>
                </a:solidFill>
                <a:latin typeface="Calibri"/>
                <a:cs typeface="Calibri"/>
              </a:rPr>
              <a:t> </a:t>
            </a:r>
            <a:r>
              <a:rPr sz="1300" b="1" spc="155" dirty="0">
                <a:solidFill>
                  <a:srgbClr val="00334B"/>
                </a:solidFill>
                <a:latin typeface="Calibri"/>
                <a:cs typeface="Calibri"/>
              </a:rPr>
              <a:t>eager</a:t>
            </a:r>
            <a:r>
              <a:rPr sz="1300" b="1" spc="100" dirty="0">
                <a:solidFill>
                  <a:srgbClr val="00334B"/>
                </a:solidFill>
                <a:latin typeface="Calibri"/>
                <a:cs typeface="Calibri"/>
              </a:rPr>
              <a:t> </a:t>
            </a:r>
            <a:r>
              <a:rPr sz="1300" b="1" spc="90" dirty="0">
                <a:solidFill>
                  <a:srgbClr val="00334B"/>
                </a:solidFill>
                <a:latin typeface="Calibri"/>
                <a:cs typeface="Calibri"/>
              </a:rPr>
              <a:t>for</a:t>
            </a:r>
            <a:r>
              <a:rPr sz="1300" b="1" spc="65" dirty="0">
                <a:solidFill>
                  <a:srgbClr val="00334B"/>
                </a:solidFill>
                <a:latin typeface="Calibri"/>
                <a:cs typeface="Calibri"/>
              </a:rPr>
              <a:t> </a:t>
            </a:r>
            <a:r>
              <a:rPr sz="1300" b="1" spc="190" dirty="0">
                <a:solidFill>
                  <a:srgbClr val="00334B"/>
                </a:solidFill>
                <a:latin typeface="Calibri"/>
                <a:cs typeface="Calibri"/>
              </a:rPr>
              <a:t>change</a:t>
            </a:r>
            <a:r>
              <a:rPr sz="1300" b="1" spc="80" dirty="0">
                <a:solidFill>
                  <a:srgbClr val="00334B"/>
                </a:solidFill>
                <a:latin typeface="Calibri"/>
                <a:cs typeface="Calibri"/>
              </a:rPr>
              <a:t> </a:t>
            </a:r>
            <a:r>
              <a:rPr sz="1300" dirty="0">
                <a:solidFill>
                  <a:srgbClr val="00334B"/>
                </a:solidFill>
                <a:latin typeface="Century Gothic"/>
                <a:cs typeface="Century Gothic"/>
              </a:rPr>
              <a:t>to</a:t>
            </a:r>
            <a:r>
              <a:rPr sz="1300" spc="-15" dirty="0">
                <a:solidFill>
                  <a:srgbClr val="00334B"/>
                </a:solidFill>
                <a:latin typeface="Century Gothic"/>
                <a:cs typeface="Century Gothic"/>
              </a:rPr>
              <a:t> </a:t>
            </a:r>
            <a:r>
              <a:rPr sz="1300" spc="-35" dirty="0">
                <a:solidFill>
                  <a:srgbClr val="00334B"/>
                </a:solidFill>
                <a:latin typeface="Century Gothic"/>
                <a:cs typeface="Century Gothic"/>
              </a:rPr>
              <a:t>accelerate</a:t>
            </a:r>
            <a:r>
              <a:rPr sz="1300" spc="15" dirty="0">
                <a:solidFill>
                  <a:srgbClr val="00334B"/>
                </a:solidFill>
                <a:latin typeface="Century Gothic"/>
                <a:cs typeface="Century Gothic"/>
              </a:rPr>
              <a:t> </a:t>
            </a:r>
            <a:r>
              <a:rPr sz="1300" dirty="0">
                <a:solidFill>
                  <a:srgbClr val="00334B"/>
                </a:solidFill>
                <a:latin typeface="Century Gothic"/>
                <a:cs typeface="Century Gothic"/>
              </a:rPr>
              <a:t>and</a:t>
            </a:r>
            <a:r>
              <a:rPr sz="1300" spc="-15" dirty="0">
                <a:solidFill>
                  <a:srgbClr val="00334B"/>
                </a:solidFill>
                <a:latin typeface="Century Gothic"/>
                <a:cs typeface="Century Gothic"/>
              </a:rPr>
              <a:t> </a:t>
            </a:r>
            <a:r>
              <a:rPr sz="1300" dirty="0">
                <a:solidFill>
                  <a:srgbClr val="00334B"/>
                </a:solidFill>
                <a:latin typeface="Century Gothic"/>
                <a:cs typeface="Century Gothic"/>
              </a:rPr>
              <a:t>are</a:t>
            </a:r>
            <a:r>
              <a:rPr sz="1300" spc="-10" dirty="0">
                <a:solidFill>
                  <a:srgbClr val="00334B"/>
                </a:solidFill>
                <a:latin typeface="Century Gothic"/>
                <a:cs typeface="Century Gothic"/>
              </a:rPr>
              <a:t> excited </a:t>
            </a:r>
            <a:r>
              <a:rPr sz="1300" dirty="0">
                <a:solidFill>
                  <a:srgbClr val="00334B"/>
                </a:solidFill>
                <a:latin typeface="Century Gothic"/>
                <a:cs typeface="Century Gothic"/>
              </a:rPr>
              <a:t>about</a:t>
            </a:r>
            <a:r>
              <a:rPr sz="1300" spc="5" dirty="0">
                <a:solidFill>
                  <a:srgbClr val="00334B"/>
                </a:solidFill>
                <a:latin typeface="Century Gothic"/>
                <a:cs typeface="Century Gothic"/>
              </a:rPr>
              <a:t> </a:t>
            </a:r>
            <a:r>
              <a:rPr sz="1300" dirty="0">
                <a:solidFill>
                  <a:srgbClr val="00334B"/>
                </a:solidFill>
                <a:latin typeface="Century Gothic"/>
                <a:cs typeface="Century Gothic"/>
              </a:rPr>
              <a:t>the</a:t>
            </a:r>
            <a:r>
              <a:rPr sz="1300" spc="-5" dirty="0">
                <a:solidFill>
                  <a:srgbClr val="00334B"/>
                </a:solidFill>
                <a:latin typeface="Century Gothic"/>
                <a:cs typeface="Century Gothic"/>
              </a:rPr>
              <a:t> </a:t>
            </a:r>
            <a:r>
              <a:rPr sz="1300" b="1" spc="125" dirty="0">
                <a:solidFill>
                  <a:srgbClr val="00334B"/>
                </a:solidFill>
                <a:latin typeface="Calibri"/>
                <a:cs typeface="Calibri"/>
              </a:rPr>
              <a:t>future</a:t>
            </a:r>
            <a:r>
              <a:rPr sz="1300" b="1" spc="100" dirty="0">
                <a:solidFill>
                  <a:srgbClr val="00334B"/>
                </a:solidFill>
                <a:latin typeface="Calibri"/>
                <a:cs typeface="Calibri"/>
              </a:rPr>
              <a:t> </a:t>
            </a:r>
            <a:r>
              <a:rPr sz="1300" b="1" spc="110" dirty="0">
                <a:solidFill>
                  <a:srgbClr val="00334B"/>
                </a:solidFill>
                <a:latin typeface="Calibri"/>
                <a:cs typeface="Calibri"/>
              </a:rPr>
              <a:t>potential</a:t>
            </a:r>
            <a:endParaRPr sz="1300">
              <a:latin typeface="Calibri"/>
              <a:cs typeface="Calibri"/>
            </a:endParaRPr>
          </a:p>
        </p:txBody>
      </p:sp>
      <p:sp>
        <p:nvSpPr>
          <p:cNvPr id="5" name="object 5"/>
          <p:cNvSpPr txBox="1">
            <a:spLocks noGrp="1"/>
          </p:cNvSpPr>
          <p:nvPr>
            <p:ph type="title"/>
          </p:nvPr>
        </p:nvSpPr>
        <p:spPr>
          <a:prstGeom prst="rect">
            <a:avLst/>
          </a:prstGeom>
        </p:spPr>
        <p:txBody>
          <a:bodyPr vert="horz" wrap="square" lIns="0" tIns="12700" rIns="0" bIns="0" rtlCol="0">
            <a:spAutoFit/>
          </a:bodyPr>
          <a:lstStyle/>
          <a:p>
            <a:pPr marL="200660">
              <a:lnSpc>
                <a:spcPct val="100000"/>
              </a:lnSpc>
              <a:spcBef>
                <a:spcPts val="100"/>
              </a:spcBef>
            </a:pPr>
            <a:r>
              <a:rPr spc="65" dirty="0"/>
              <a:t>Unstoppable</a:t>
            </a:r>
            <a:r>
              <a:rPr spc="-45" dirty="0"/>
              <a:t> </a:t>
            </a:r>
            <a:r>
              <a:rPr spc="-10" dirty="0"/>
              <a:t>Companies</a:t>
            </a:r>
          </a:p>
        </p:txBody>
      </p:sp>
      <p:grpSp>
        <p:nvGrpSpPr>
          <p:cNvPr id="6" name="object 6"/>
          <p:cNvGrpSpPr/>
          <p:nvPr/>
        </p:nvGrpSpPr>
        <p:grpSpPr>
          <a:xfrm>
            <a:off x="349377" y="1160144"/>
            <a:ext cx="346710" cy="1695450"/>
            <a:chOff x="349377" y="1160144"/>
            <a:chExt cx="346710" cy="1695450"/>
          </a:xfrm>
        </p:grpSpPr>
        <p:sp>
          <p:nvSpPr>
            <p:cNvPr id="7" name="object 7"/>
            <p:cNvSpPr/>
            <p:nvPr/>
          </p:nvSpPr>
          <p:spPr>
            <a:xfrm>
              <a:off x="358902" y="1169669"/>
              <a:ext cx="327660" cy="1676400"/>
            </a:xfrm>
            <a:custGeom>
              <a:avLst/>
              <a:gdLst/>
              <a:ahLst/>
              <a:cxnLst/>
              <a:rect l="l" t="t" r="r" b="b"/>
              <a:pathLst>
                <a:path w="327659" h="1676400">
                  <a:moveTo>
                    <a:pt x="327660" y="0"/>
                  </a:moveTo>
                  <a:lnTo>
                    <a:pt x="0" y="0"/>
                  </a:lnTo>
                  <a:lnTo>
                    <a:pt x="0" y="1676400"/>
                  </a:lnTo>
                  <a:lnTo>
                    <a:pt x="327660" y="1676400"/>
                  </a:lnTo>
                  <a:lnTo>
                    <a:pt x="327660" y="0"/>
                  </a:lnTo>
                  <a:close/>
                </a:path>
              </a:pathLst>
            </a:custGeom>
            <a:solidFill>
              <a:srgbClr val="00A3D5"/>
            </a:solidFill>
          </p:spPr>
          <p:txBody>
            <a:bodyPr wrap="square" lIns="0" tIns="0" rIns="0" bIns="0" rtlCol="0"/>
            <a:lstStyle/>
            <a:p>
              <a:endParaRPr/>
            </a:p>
          </p:txBody>
        </p:sp>
        <p:sp>
          <p:nvSpPr>
            <p:cNvPr id="8" name="object 8"/>
            <p:cNvSpPr/>
            <p:nvPr/>
          </p:nvSpPr>
          <p:spPr>
            <a:xfrm>
              <a:off x="358902" y="1169669"/>
              <a:ext cx="327660" cy="1676400"/>
            </a:xfrm>
            <a:custGeom>
              <a:avLst/>
              <a:gdLst/>
              <a:ahLst/>
              <a:cxnLst/>
              <a:rect l="l" t="t" r="r" b="b"/>
              <a:pathLst>
                <a:path w="327659" h="1676400">
                  <a:moveTo>
                    <a:pt x="0" y="1676400"/>
                  </a:moveTo>
                  <a:lnTo>
                    <a:pt x="327660" y="1676400"/>
                  </a:lnTo>
                  <a:lnTo>
                    <a:pt x="327660" y="0"/>
                  </a:lnTo>
                  <a:lnTo>
                    <a:pt x="0" y="0"/>
                  </a:lnTo>
                  <a:lnTo>
                    <a:pt x="0" y="1676400"/>
                  </a:lnTo>
                  <a:close/>
                </a:path>
              </a:pathLst>
            </a:custGeom>
            <a:ln w="19050">
              <a:solidFill>
                <a:srgbClr val="00A3D5"/>
              </a:solidFill>
            </a:ln>
          </p:spPr>
          <p:txBody>
            <a:bodyPr wrap="square" lIns="0" tIns="0" rIns="0" bIns="0" rtlCol="0"/>
            <a:lstStyle/>
            <a:p>
              <a:endParaRPr/>
            </a:p>
          </p:txBody>
        </p:sp>
      </p:grpSp>
      <p:sp>
        <p:nvSpPr>
          <p:cNvPr id="9" name="object 9"/>
          <p:cNvSpPr txBox="1"/>
          <p:nvPr/>
        </p:nvSpPr>
        <p:spPr>
          <a:xfrm>
            <a:off x="399913" y="1453728"/>
            <a:ext cx="243204" cy="1109980"/>
          </a:xfrm>
          <a:prstGeom prst="rect">
            <a:avLst/>
          </a:prstGeom>
        </p:spPr>
        <p:txBody>
          <a:bodyPr vert="vert270" wrap="square" lIns="0" tIns="7620" rIns="0" bIns="0" rtlCol="0">
            <a:spAutoFit/>
          </a:bodyPr>
          <a:lstStyle/>
          <a:p>
            <a:pPr marL="12700">
              <a:lnSpc>
                <a:spcPct val="100000"/>
              </a:lnSpc>
              <a:spcBef>
                <a:spcPts val="60"/>
              </a:spcBef>
            </a:pPr>
            <a:r>
              <a:rPr sz="1400" b="1" spc="70" dirty="0">
                <a:solidFill>
                  <a:srgbClr val="FFFFFF"/>
                </a:solidFill>
                <a:latin typeface="Century Gothic"/>
                <a:cs typeface="Century Gothic"/>
              </a:rPr>
              <a:t>Description</a:t>
            </a:r>
            <a:endParaRPr sz="1400">
              <a:latin typeface="Century Gothic"/>
              <a:cs typeface="Century Gothic"/>
            </a:endParaRPr>
          </a:p>
        </p:txBody>
      </p:sp>
      <p:sp>
        <p:nvSpPr>
          <p:cNvPr id="10" name="object 10"/>
          <p:cNvSpPr txBox="1"/>
          <p:nvPr/>
        </p:nvSpPr>
        <p:spPr>
          <a:xfrm>
            <a:off x="354329" y="2929508"/>
            <a:ext cx="5637530" cy="247650"/>
          </a:xfrm>
          <a:prstGeom prst="rect">
            <a:avLst/>
          </a:prstGeom>
          <a:solidFill>
            <a:srgbClr val="00A3D5"/>
          </a:solidFill>
        </p:spPr>
        <p:txBody>
          <a:bodyPr vert="horz" wrap="square" lIns="0" tIns="12700" rIns="0" bIns="0" rtlCol="0">
            <a:spAutoFit/>
          </a:bodyPr>
          <a:lstStyle/>
          <a:p>
            <a:pPr algn="ctr">
              <a:lnSpc>
                <a:spcPct val="100000"/>
              </a:lnSpc>
              <a:spcBef>
                <a:spcPts val="100"/>
              </a:spcBef>
            </a:pPr>
            <a:r>
              <a:rPr sz="1400" b="1" spc="190" dirty="0">
                <a:solidFill>
                  <a:srgbClr val="FFFFFF"/>
                </a:solidFill>
                <a:latin typeface="Calibri"/>
                <a:cs typeface="Calibri"/>
              </a:rPr>
              <a:t>Company’s</a:t>
            </a:r>
            <a:r>
              <a:rPr sz="1400" b="1" spc="45" dirty="0">
                <a:solidFill>
                  <a:srgbClr val="FFFFFF"/>
                </a:solidFill>
                <a:latin typeface="Calibri"/>
                <a:cs typeface="Calibri"/>
              </a:rPr>
              <a:t> </a:t>
            </a:r>
            <a:r>
              <a:rPr sz="1400" b="1" spc="165" dirty="0">
                <a:solidFill>
                  <a:srgbClr val="FFFFFF"/>
                </a:solidFill>
                <a:latin typeface="Calibri"/>
                <a:cs typeface="Calibri"/>
              </a:rPr>
              <a:t>Perception</a:t>
            </a:r>
            <a:endParaRPr sz="1400">
              <a:latin typeface="Calibri"/>
              <a:cs typeface="Calibri"/>
            </a:endParaRPr>
          </a:p>
        </p:txBody>
      </p:sp>
      <p:sp>
        <p:nvSpPr>
          <p:cNvPr id="11" name="object 11"/>
          <p:cNvSpPr txBox="1"/>
          <p:nvPr/>
        </p:nvSpPr>
        <p:spPr>
          <a:xfrm>
            <a:off x="354329" y="3186302"/>
            <a:ext cx="5637530" cy="2740025"/>
          </a:xfrm>
          <a:prstGeom prst="rect">
            <a:avLst/>
          </a:prstGeom>
          <a:ln w="19050">
            <a:solidFill>
              <a:srgbClr val="00A3D5"/>
            </a:solidFill>
          </a:ln>
        </p:spPr>
        <p:txBody>
          <a:bodyPr vert="horz" wrap="square" lIns="0" tIns="89535" rIns="0" bIns="0" rtlCol="0">
            <a:spAutoFit/>
          </a:bodyPr>
          <a:lstStyle/>
          <a:p>
            <a:pPr marL="185420" marR="123189" indent="-96520">
              <a:lnSpc>
                <a:spcPct val="100000"/>
              </a:lnSpc>
              <a:spcBef>
                <a:spcPts val="705"/>
              </a:spcBef>
            </a:pPr>
            <a:r>
              <a:rPr sz="1300" dirty="0">
                <a:solidFill>
                  <a:srgbClr val="00A3D5"/>
                </a:solidFill>
                <a:latin typeface="Century Gothic"/>
                <a:cs typeface="Century Gothic"/>
              </a:rPr>
              <a:t>+</a:t>
            </a:r>
            <a:r>
              <a:rPr sz="1300" dirty="0">
                <a:solidFill>
                  <a:srgbClr val="00334B"/>
                </a:solidFill>
                <a:latin typeface="Century Gothic"/>
                <a:cs typeface="Century Gothic"/>
              </a:rPr>
              <a:t>These</a:t>
            </a:r>
            <a:r>
              <a:rPr sz="1300" spc="50" dirty="0">
                <a:solidFill>
                  <a:srgbClr val="00334B"/>
                </a:solidFill>
                <a:latin typeface="Century Gothic"/>
                <a:cs typeface="Century Gothic"/>
              </a:rPr>
              <a:t> </a:t>
            </a:r>
            <a:r>
              <a:rPr sz="1300" dirty="0">
                <a:solidFill>
                  <a:srgbClr val="00334B"/>
                </a:solidFill>
                <a:latin typeface="Century Gothic"/>
                <a:cs typeface="Century Gothic"/>
              </a:rPr>
              <a:t>companies</a:t>
            </a:r>
            <a:r>
              <a:rPr sz="1300" spc="40" dirty="0">
                <a:solidFill>
                  <a:srgbClr val="00334B"/>
                </a:solidFill>
                <a:latin typeface="Century Gothic"/>
                <a:cs typeface="Century Gothic"/>
              </a:rPr>
              <a:t> </a:t>
            </a:r>
            <a:r>
              <a:rPr sz="1300" spc="-25" dirty="0">
                <a:solidFill>
                  <a:srgbClr val="00334B"/>
                </a:solidFill>
                <a:latin typeface="Century Gothic"/>
                <a:cs typeface="Century Gothic"/>
              </a:rPr>
              <a:t>have</a:t>
            </a:r>
            <a:r>
              <a:rPr sz="1300" spc="35" dirty="0">
                <a:solidFill>
                  <a:srgbClr val="00334B"/>
                </a:solidFill>
                <a:latin typeface="Century Gothic"/>
                <a:cs typeface="Century Gothic"/>
              </a:rPr>
              <a:t> </a:t>
            </a:r>
            <a:r>
              <a:rPr sz="1300" b="1" spc="120" dirty="0">
                <a:solidFill>
                  <a:srgbClr val="00334B"/>
                </a:solidFill>
                <a:latin typeface="Calibri"/>
                <a:cs typeface="Calibri"/>
              </a:rPr>
              <a:t>external</a:t>
            </a:r>
            <a:r>
              <a:rPr sz="1300" b="1" spc="145" dirty="0">
                <a:solidFill>
                  <a:srgbClr val="00334B"/>
                </a:solidFill>
                <a:latin typeface="Calibri"/>
                <a:cs typeface="Calibri"/>
              </a:rPr>
              <a:t> </a:t>
            </a:r>
            <a:r>
              <a:rPr sz="1300" b="1" spc="150" dirty="0">
                <a:solidFill>
                  <a:srgbClr val="00334B"/>
                </a:solidFill>
                <a:latin typeface="Calibri"/>
                <a:cs typeface="Calibri"/>
              </a:rPr>
              <a:t>challenges</a:t>
            </a:r>
            <a:r>
              <a:rPr sz="1300" b="1" spc="160" dirty="0">
                <a:solidFill>
                  <a:srgbClr val="00334B"/>
                </a:solidFill>
                <a:latin typeface="Calibri"/>
                <a:cs typeface="Calibri"/>
              </a:rPr>
              <a:t> </a:t>
            </a:r>
            <a:r>
              <a:rPr sz="1300" spc="75" dirty="0">
                <a:solidFill>
                  <a:srgbClr val="00334B"/>
                </a:solidFill>
                <a:latin typeface="Century Gothic"/>
                <a:cs typeface="Century Gothic"/>
              </a:rPr>
              <a:t>with</a:t>
            </a:r>
            <a:r>
              <a:rPr sz="1300" spc="10" dirty="0">
                <a:solidFill>
                  <a:srgbClr val="00334B"/>
                </a:solidFill>
                <a:latin typeface="Century Gothic"/>
                <a:cs typeface="Century Gothic"/>
              </a:rPr>
              <a:t> </a:t>
            </a:r>
            <a:r>
              <a:rPr sz="1300" spc="-10" dirty="0">
                <a:solidFill>
                  <a:srgbClr val="00334B"/>
                </a:solidFill>
                <a:latin typeface="Century Gothic"/>
                <a:cs typeface="Century Gothic"/>
              </a:rPr>
              <a:t>interoperability </a:t>
            </a:r>
            <a:r>
              <a:rPr sz="1300" dirty="0">
                <a:solidFill>
                  <a:srgbClr val="00334B"/>
                </a:solidFill>
                <a:latin typeface="Century Gothic"/>
                <a:cs typeface="Century Gothic"/>
              </a:rPr>
              <a:t>and</a:t>
            </a:r>
            <a:r>
              <a:rPr sz="1300" spc="-50" dirty="0">
                <a:solidFill>
                  <a:srgbClr val="00334B"/>
                </a:solidFill>
                <a:latin typeface="Century Gothic"/>
                <a:cs typeface="Century Gothic"/>
              </a:rPr>
              <a:t> </a:t>
            </a:r>
            <a:r>
              <a:rPr sz="1300" dirty="0">
                <a:solidFill>
                  <a:srgbClr val="00334B"/>
                </a:solidFill>
                <a:latin typeface="Century Gothic"/>
                <a:cs typeface="Century Gothic"/>
              </a:rPr>
              <a:t>education</a:t>
            </a:r>
            <a:r>
              <a:rPr sz="1300" spc="-45" dirty="0">
                <a:solidFill>
                  <a:srgbClr val="00334B"/>
                </a:solidFill>
                <a:latin typeface="Century Gothic"/>
                <a:cs typeface="Century Gothic"/>
              </a:rPr>
              <a:t> </a:t>
            </a:r>
            <a:r>
              <a:rPr sz="1300" dirty="0">
                <a:solidFill>
                  <a:srgbClr val="00334B"/>
                </a:solidFill>
                <a:latin typeface="Century Gothic"/>
                <a:cs typeface="Century Gothic"/>
              </a:rPr>
              <a:t>of</a:t>
            </a:r>
            <a:r>
              <a:rPr sz="1300" spc="-60" dirty="0">
                <a:solidFill>
                  <a:srgbClr val="00334B"/>
                </a:solidFill>
                <a:latin typeface="Century Gothic"/>
                <a:cs typeface="Century Gothic"/>
              </a:rPr>
              <a:t> </a:t>
            </a:r>
            <a:r>
              <a:rPr sz="1300" spc="-10" dirty="0">
                <a:solidFill>
                  <a:srgbClr val="00334B"/>
                </a:solidFill>
                <a:latin typeface="Century Gothic"/>
                <a:cs typeface="Century Gothic"/>
              </a:rPr>
              <a:t>others.</a:t>
            </a:r>
            <a:endParaRPr sz="1300">
              <a:latin typeface="Century Gothic"/>
              <a:cs typeface="Century Gothic"/>
            </a:endParaRPr>
          </a:p>
          <a:p>
            <a:pPr marL="185420" marR="277495" indent="-96520">
              <a:lnSpc>
                <a:spcPct val="100000"/>
              </a:lnSpc>
              <a:spcBef>
                <a:spcPts val="310"/>
              </a:spcBef>
            </a:pPr>
            <a:r>
              <a:rPr sz="1300" dirty="0">
                <a:solidFill>
                  <a:srgbClr val="00A3D5"/>
                </a:solidFill>
                <a:latin typeface="Century Gothic"/>
                <a:cs typeface="Century Gothic"/>
              </a:rPr>
              <a:t>+</a:t>
            </a:r>
            <a:r>
              <a:rPr sz="1300" dirty="0">
                <a:solidFill>
                  <a:srgbClr val="00334B"/>
                </a:solidFill>
                <a:latin typeface="Century Gothic"/>
                <a:cs typeface="Century Gothic"/>
              </a:rPr>
              <a:t>They</a:t>
            </a:r>
            <a:r>
              <a:rPr sz="1300" spc="35" dirty="0">
                <a:solidFill>
                  <a:srgbClr val="00334B"/>
                </a:solidFill>
                <a:latin typeface="Century Gothic"/>
                <a:cs typeface="Century Gothic"/>
              </a:rPr>
              <a:t> </a:t>
            </a:r>
            <a:r>
              <a:rPr sz="1300" spc="-25" dirty="0">
                <a:solidFill>
                  <a:srgbClr val="00334B"/>
                </a:solidFill>
                <a:latin typeface="Century Gothic"/>
                <a:cs typeface="Century Gothic"/>
              </a:rPr>
              <a:t>have</a:t>
            </a:r>
            <a:r>
              <a:rPr sz="1300" spc="35" dirty="0">
                <a:solidFill>
                  <a:srgbClr val="00334B"/>
                </a:solidFill>
                <a:latin typeface="Century Gothic"/>
                <a:cs typeface="Century Gothic"/>
              </a:rPr>
              <a:t> </a:t>
            </a:r>
            <a:r>
              <a:rPr sz="1300" b="1" spc="170" dirty="0">
                <a:solidFill>
                  <a:srgbClr val="00334B"/>
                </a:solidFill>
                <a:latin typeface="Calibri"/>
                <a:cs typeface="Calibri"/>
              </a:rPr>
              <a:t>had</a:t>
            </a:r>
            <a:r>
              <a:rPr sz="1300" b="1" spc="120" dirty="0">
                <a:solidFill>
                  <a:srgbClr val="00334B"/>
                </a:solidFill>
                <a:latin typeface="Calibri"/>
                <a:cs typeface="Calibri"/>
              </a:rPr>
              <a:t> </a:t>
            </a:r>
            <a:r>
              <a:rPr sz="1300" b="1" spc="165" dirty="0">
                <a:solidFill>
                  <a:srgbClr val="00334B"/>
                </a:solidFill>
                <a:latin typeface="Calibri"/>
                <a:cs typeface="Calibri"/>
              </a:rPr>
              <a:t>success</a:t>
            </a:r>
            <a:r>
              <a:rPr sz="1300" b="1" spc="150" dirty="0">
                <a:solidFill>
                  <a:srgbClr val="00334B"/>
                </a:solidFill>
                <a:latin typeface="Calibri"/>
                <a:cs typeface="Calibri"/>
              </a:rPr>
              <a:t> </a:t>
            </a:r>
            <a:r>
              <a:rPr sz="1300" dirty="0">
                <a:solidFill>
                  <a:srgbClr val="00334B"/>
                </a:solidFill>
                <a:latin typeface="Century Gothic"/>
                <a:cs typeface="Century Gothic"/>
              </a:rPr>
              <a:t>and</a:t>
            </a:r>
            <a:r>
              <a:rPr sz="1300" spc="45" dirty="0">
                <a:solidFill>
                  <a:srgbClr val="00334B"/>
                </a:solidFill>
                <a:latin typeface="Century Gothic"/>
                <a:cs typeface="Century Gothic"/>
              </a:rPr>
              <a:t> </a:t>
            </a:r>
            <a:r>
              <a:rPr sz="1300" dirty="0">
                <a:solidFill>
                  <a:srgbClr val="00334B"/>
                </a:solidFill>
                <a:latin typeface="Century Gothic"/>
                <a:cs typeface="Century Gothic"/>
              </a:rPr>
              <a:t>understand</a:t>
            </a:r>
            <a:r>
              <a:rPr sz="1300" spc="65" dirty="0">
                <a:solidFill>
                  <a:srgbClr val="00334B"/>
                </a:solidFill>
                <a:latin typeface="Century Gothic"/>
                <a:cs typeface="Century Gothic"/>
              </a:rPr>
              <a:t> </a:t>
            </a:r>
            <a:r>
              <a:rPr sz="1300" dirty="0">
                <a:solidFill>
                  <a:srgbClr val="00334B"/>
                </a:solidFill>
                <a:latin typeface="Century Gothic"/>
                <a:cs typeface="Century Gothic"/>
              </a:rPr>
              <a:t>the</a:t>
            </a:r>
            <a:r>
              <a:rPr sz="1300" spc="30" dirty="0">
                <a:solidFill>
                  <a:srgbClr val="00334B"/>
                </a:solidFill>
                <a:latin typeface="Century Gothic"/>
                <a:cs typeface="Century Gothic"/>
              </a:rPr>
              <a:t> </a:t>
            </a:r>
            <a:r>
              <a:rPr sz="1300" dirty="0">
                <a:solidFill>
                  <a:srgbClr val="00334B"/>
                </a:solidFill>
                <a:latin typeface="Century Gothic"/>
                <a:cs typeface="Century Gothic"/>
              </a:rPr>
              <a:t>roadmap</a:t>
            </a:r>
            <a:r>
              <a:rPr sz="1300" spc="45" dirty="0">
                <a:solidFill>
                  <a:srgbClr val="00334B"/>
                </a:solidFill>
                <a:latin typeface="Century Gothic"/>
                <a:cs typeface="Century Gothic"/>
              </a:rPr>
              <a:t> </a:t>
            </a:r>
            <a:r>
              <a:rPr sz="1300" spc="-25" dirty="0">
                <a:solidFill>
                  <a:srgbClr val="00334B"/>
                </a:solidFill>
                <a:latin typeface="Century Gothic"/>
                <a:cs typeface="Century Gothic"/>
              </a:rPr>
              <a:t>for </a:t>
            </a:r>
            <a:r>
              <a:rPr sz="1300" spc="50" dirty="0">
                <a:solidFill>
                  <a:srgbClr val="00334B"/>
                </a:solidFill>
                <a:latin typeface="Century Gothic"/>
                <a:cs typeface="Century Gothic"/>
              </a:rPr>
              <a:t>making</a:t>
            </a:r>
            <a:r>
              <a:rPr sz="1300" spc="10" dirty="0">
                <a:solidFill>
                  <a:srgbClr val="00334B"/>
                </a:solidFill>
                <a:latin typeface="Century Gothic"/>
                <a:cs typeface="Century Gothic"/>
              </a:rPr>
              <a:t> </a:t>
            </a:r>
            <a:r>
              <a:rPr sz="1300" dirty="0">
                <a:solidFill>
                  <a:srgbClr val="00334B"/>
                </a:solidFill>
                <a:latin typeface="Century Gothic"/>
                <a:cs typeface="Century Gothic"/>
              </a:rPr>
              <a:t>sweeping</a:t>
            </a:r>
            <a:r>
              <a:rPr sz="1300" spc="40" dirty="0">
                <a:solidFill>
                  <a:srgbClr val="00334B"/>
                </a:solidFill>
                <a:latin typeface="Century Gothic"/>
                <a:cs typeface="Century Gothic"/>
              </a:rPr>
              <a:t> </a:t>
            </a:r>
            <a:r>
              <a:rPr sz="1300" dirty="0">
                <a:solidFill>
                  <a:srgbClr val="00334B"/>
                </a:solidFill>
                <a:latin typeface="Century Gothic"/>
                <a:cs typeface="Century Gothic"/>
              </a:rPr>
              <a:t>changes</a:t>
            </a:r>
            <a:r>
              <a:rPr sz="1300" spc="35" dirty="0">
                <a:solidFill>
                  <a:srgbClr val="00334B"/>
                </a:solidFill>
                <a:latin typeface="Century Gothic"/>
                <a:cs typeface="Century Gothic"/>
              </a:rPr>
              <a:t> </a:t>
            </a:r>
            <a:r>
              <a:rPr sz="1300" dirty="0">
                <a:solidFill>
                  <a:srgbClr val="00334B"/>
                </a:solidFill>
                <a:latin typeface="Century Gothic"/>
                <a:cs typeface="Century Gothic"/>
              </a:rPr>
              <a:t>that</a:t>
            </a:r>
            <a:r>
              <a:rPr sz="1300" spc="15" dirty="0">
                <a:solidFill>
                  <a:srgbClr val="00334B"/>
                </a:solidFill>
                <a:latin typeface="Century Gothic"/>
                <a:cs typeface="Century Gothic"/>
              </a:rPr>
              <a:t> </a:t>
            </a:r>
            <a:r>
              <a:rPr sz="1300" b="1" spc="155" dirty="0">
                <a:solidFill>
                  <a:srgbClr val="00334B"/>
                </a:solidFill>
                <a:latin typeface="Calibri"/>
                <a:cs typeface="Calibri"/>
              </a:rPr>
              <a:t>work</a:t>
            </a:r>
            <a:r>
              <a:rPr sz="1300" b="1" spc="135" dirty="0">
                <a:solidFill>
                  <a:srgbClr val="00334B"/>
                </a:solidFill>
                <a:latin typeface="Calibri"/>
                <a:cs typeface="Calibri"/>
              </a:rPr>
              <a:t> with</a:t>
            </a:r>
            <a:r>
              <a:rPr sz="1300" b="1" spc="125" dirty="0">
                <a:solidFill>
                  <a:srgbClr val="00334B"/>
                </a:solidFill>
                <a:latin typeface="Calibri"/>
                <a:cs typeface="Calibri"/>
              </a:rPr>
              <a:t> </a:t>
            </a:r>
            <a:r>
              <a:rPr sz="1300" b="1" spc="170" dirty="0">
                <a:solidFill>
                  <a:srgbClr val="00334B"/>
                </a:solidFill>
                <a:latin typeface="Calibri"/>
                <a:cs typeface="Calibri"/>
              </a:rPr>
              <a:t>and</a:t>
            </a:r>
            <a:r>
              <a:rPr sz="1300" b="1" spc="105" dirty="0">
                <a:solidFill>
                  <a:srgbClr val="00334B"/>
                </a:solidFill>
                <a:latin typeface="Calibri"/>
                <a:cs typeface="Calibri"/>
              </a:rPr>
              <a:t> </a:t>
            </a:r>
            <a:r>
              <a:rPr sz="1300" b="1" spc="190" dirty="0">
                <a:solidFill>
                  <a:srgbClr val="00334B"/>
                </a:solidFill>
                <a:latin typeface="Calibri"/>
                <a:cs typeface="Calibri"/>
              </a:rPr>
              <a:t>augment</a:t>
            </a:r>
            <a:r>
              <a:rPr sz="1300" b="1" spc="130" dirty="0">
                <a:solidFill>
                  <a:srgbClr val="00334B"/>
                </a:solidFill>
                <a:latin typeface="Calibri"/>
                <a:cs typeface="Calibri"/>
              </a:rPr>
              <a:t> </a:t>
            </a:r>
            <a:r>
              <a:rPr sz="1300" spc="50" dirty="0">
                <a:solidFill>
                  <a:srgbClr val="00334B"/>
                </a:solidFill>
                <a:latin typeface="Century Gothic"/>
                <a:cs typeface="Century Gothic"/>
              </a:rPr>
              <a:t>their </a:t>
            </a:r>
            <a:r>
              <a:rPr sz="1300" dirty="0">
                <a:solidFill>
                  <a:srgbClr val="00334B"/>
                </a:solidFill>
                <a:latin typeface="Century Gothic"/>
                <a:cs typeface="Century Gothic"/>
              </a:rPr>
              <a:t>current</a:t>
            </a:r>
            <a:r>
              <a:rPr sz="1300" spc="305" dirty="0">
                <a:solidFill>
                  <a:srgbClr val="00334B"/>
                </a:solidFill>
                <a:latin typeface="Century Gothic"/>
                <a:cs typeface="Century Gothic"/>
              </a:rPr>
              <a:t> </a:t>
            </a:r>
            <a:r>
              <a:rPr sz="1300" spc="60" dirty="0">
                <a:solidFill>
                  <a:srgbClr val="00334B"/>
                </a:solidFill>
                <a:latin typeface="Century Gothic"/>
                <a:cs typeface="Century Gothic"/>
              </a:rPr>
              <a:t>business</a:t>
            </a:r>
            <a:endParaRPr sz="1300">
              <a:latin typeface="Century Gothic"/>
              <a:cs typeface="Century Gothic"/>
            </a:endParaRPr>
          </a:p>
          <a:p>
            <a:pPr marL="185420" marR="206375" indent="-96520">
              <a:lnSpc>
                <a:spcPct val="100000"/>
              </a:lnSpc>
              <a:spcBef>
                <a:spcPts val="315"/>
              </a:spcBef>
            </a:pPr>
            <a:r>
              <a:rPr sz="1300" dirty="0">
                <a:solidFill>
                  <a:srgbClr val="00A3D5"/>
                </a:solidFill>
                <a:latin typeface="Century Gothic"/>
                <a:cs typeface="Century Gothic"/>
              </a:rPr>
              <a:t>+</a:t>
            </a:r>
            <a:r>
              <a:rPr sz="1300" dirty="0">
                <a:solidFill>
                  <a:srgbClr val="00334B"/>
                </a:solidFill>
                <a:latin typeface="Century Gothic"/>
                <a:cs typeface="Century Gothic"/>
              </a:rPr>
              <a:t>Most fear</a:t>
            </a:r>
            <a:r>
              <a:rPr sz="1300" spc="5" dirty="0">
                <a:solidFill>
                  <a:srgbClr val="00334B"/>
                </a:solidFill>
                <a:latin typeface="Century Gothic"/>
                <a:cs typeface="Century Gothic"/>
              </a:rPr>
              <a:t> </a:t>
            </a:r>
            <a:r>
              <a:rPr sz="1300" spc="100" dirty="0">
                <a:solidFill>
                  <a:srgbClr val="00334B"/>
                </a:solidFill>
                <a:latin typeface="Century Gothic"/>
                <a:cs typeface="Century Gothic"/>
              </a:rPr>
              <a:t>is</a:t>
            </a:r>
            <a:r>
              <a:rPr sz="1300" spc="15" dirty="0">
                <a:solidFill>
                  <a:srgbClr val="00334B"/>
                </a:solidFill>
                <a:latin typeface="Century Gothic"/>
                <a:cs typeface="Century Gothic"/>
              </a:rPr>
              <a:t> </a:t>
            </a:r>
            <a:r>
              <a:rPr sz="1300" dirty="0">
                <a:solidFill>
                  <a:srgbClr val="00334B"/>
                </a:solidFill>
                <a:latin typeface="Century Gothic"/>
                <a:cs typeface="Century Gothic"/>
              </a:rPr>
              <a:t>gone</a:t>
            </a:r>
            <a:r>
              <a:rPr sz="1300" spc="-5" dirty="0">
                <a:solidFill>
                  <a:srgbClr val="00334B"/>
                </a:solidFill>
                <a:latin typeface="Century Gothic"/>
                <a:cs typeface="Century Gothic"/>
              </a:rPr>
              <a:t> </a:t>
            </a:r>
            <a:r>
              <a:rPr sz="1300" spc="60" dirty="0">
                <a:solidFill>
                  <a:srgbClr val="00334B"/>
                </a:solidFill>
                <a:latin typeface="Century Gothic"/>
                <a:cs typeface="Century Gothic"/>
              </a:rPr>
              <a:t>from</a:t>
            </a:r>
            <a:r>
              <a:rPr sz="1300" spc="10" dirty="0">
                <a:solidFill>
                  <a:srgbClr val="00334B"/>
                </a:solidFill>
                <a:latin typeface="Century Gothic"/>
                <a:cs typeface="Century Gothic"/>
              </a:rPr>
              <a:t> </a:t>
            </a:r>
            <a:r>
              <a:rPr sz="1300" dirty="0">
                <a:solidFill>
                  <a:srgbClr val="00334B"/>
                </a:solidFill>
                <a:latin typeface="Century Gothic"/>
                <a:cs typeface="Century Gothic"/>
              </a:rPr>
              <a:t>these</a:t>
            </a:r>
            <a:r>
              <a:rPr sz="1300" spc="15" dirty="0">
                <a:solidFill>
                  <a:srgbClr val="00334B"/>
                </a:solidFill>
                <a:latin typeface="Century Gothic"/>
                <a:cs typeface="Century Gothic"/>
              </a:rPr>
              <a:t> </a:t>
            </a:r>
            <a:r>
              <a:rPr sz="1300" dirty="0">
                <a:solidFill>
                  <a:srgbClr val="00334B"/>
                </a:solidFill>
                <a:latin typeface="Century Gothic"/>
                <a:cs typeface="Century Gothic"/>
              </a:rPr>
              <a:t>companies</a:t>
            </a:r>
            <a:r>
              <a:rPr sz="1300" spc="15" dirty="0">
                <a:solidFill>
                  <a:srgbClr val="00334B"/>
                </a:solidFill>
                <a:latin typeface="Century Gothic"/>
                <a:cs typeface="Century Gothic"/>
              </a:rPr>
              <a:t> </a:t>
            </a:r>
            <a:r>
              <a:rPr sz="1300" dirty="0">
                <a:solidFill>
                  <a:srgbClr val="00334B"/>
                </a:solidFill>
                <a:latin typeface="Century Gothic"/>
                <a:cs typeface="Century Gothic"/>
              </a:rPr>
              <a:t>and</a:t>
            </a:r>
            <a:r>
              <a:rPr sz="1300" spc="15" dirty="0">
                <a:solidFill>
                  <a:srgbClr val="00334B"/>
                </a:solidFill>
                <a:latin typeface="Century Gothic"/>
                <a:cs typeface="Century Gothic"/>
              </a:rPr>
              <a:t> </a:t>
            </a:r>
            <a:r>
              <a:rPr sz="1300" dirty="0">
                <a:solidFill>
                  <a:srgbClr val="00334B"/>
                </a:solidFill>
                <a:latin typeface="Century Gothic"/>
                <a:cs typeface="Century Gothic"/>
              </a:rPr>
              <a:t>has</a:t>
            </a:r>
            <a:r>
              <a:rPr sz="1300" spc="-10" dirty="0">
                <a:solidFill>
                  <a:srgbClr val="00334B"/>
                </a:solidFill>
                <a:latin typeface="Century Gothic"/>
                <a:cs typeface="Century Gothic"/>
              </a:rPr>
              <a:t> </a:t>
            </a:r>
            <a:r>
              <a:rPr sz="1300" dirty="0">
                <a:solidFill>
                  <a:srgbClr val="00334B"/>
                </a:solidFill>
                <a:latin typeface="Century Gothic"/>
                <a:cs typeface="Century Gothic"/>
              </a:rPr>
              <a:t>been</a:t>
            </a:r>
            <a:r>
              <a:rPr sz="1300" spc="35" dirty="0">
                <a:solidFill>
                  <a:srgbClr val="00334B"/>
                </a:solidFill>
                <a:latin typeface="Century Gothic"/>
                <a:cs typeface="Century Gothic"/>
              </a:rPr>
              <a:t> </a:t>
            </a:r>
            <a:r>
              <a:rPr sz="1300" spc="-10" dirty="0">
                <a:solidFill>
                  <a:srgbClr val="00334B"/>
                </a:solidFill>
                <a:latin typeface="Century Gothic"/>
                <a:cs typeface="Century Gothic"/>
              </a:rPr>
              <a:t>replaced </a:t>
            </a:r>
            <a:r>
              <a:rPr sz="1300" spc="75" dirty="0">
                <a:solidFill>
                  <a:srgbClr val="00334B"/>
                </a:solidFill>
                <a:latin typeface="Century Gothic"/>
                <a:cs typeface="Century Gothic"/>
              </a:rPr>
              <a:t>with</a:t>
            </a:r>
            <a:r>
              <a:rPr sz="1300" dirty="0">
                <a:solidFill>
                  <a:srgbClr val="00334B"/>
                </a:solidFill>
                <a:latin typeface="Century Gothic"/>
                <a:cs typeface="Century Gothic"/>
              </a:rPr>
              <a:t> </a:t>
            </a:r>
            <a:r>
              <a:rPr sz="1300" b="1" spc="150" dirty="0">
                <a:solidFill>
                  <a:srgbClr val="00334B"/>
                </a:solidFill>
                <a:latin typeface="Calibri"/>
                <a:cs typeface="Calibri"/>
              </a:rPr>
              <a:t>excitement</a:t>
            </a:r>
            <a:r>
              <a:rPr sz="1300" b="1" spc="140" dirty="0">
                <a:solidFill>
                  <a:srgbClr val="00334B"/>
                </a:solidFill>
                <a:latin typeface="Calibri"/>
                <a:cs typeface="Calibri"/>
              </a:rPr>
              <a:t> </a:t>
            </a:r>
            <a:r>
              <a:rPr sz="1300" dirty="0">
                <a:solidFill>
                  <a:srgbClr val="00334B"/>
                </a:solidFill>
                <a:latin typeface="Century Gothic"/>
                <a:cs typeface="Century Gothic"/>
              </a:rPr>
              <a:t>about</a:t>
            </a:r>
            <a:r>
              <a:rPr sz="1300" spc="10" dirty="0">
                <a:solidFill>
                  <a:srgbClr val="00334B"/>
                </a:solidFill>
                <a:latin typeface="Century Gothic"/>
                <a:cs typeface="Century Gothic"/>
              </a:rPr>
              <a:t> </a:t>
            </a:r>
            <a:r>
              <a:rPr sz="1300" dirty="0">
                <a:solidFill>
                  <a:srgbClr val="00334B"/>
                </a:solidFill>
                <a:latin typeface="Century Gothic"/>
                <a:cs typeface="Century Gothic"/>
              </a:rPr>
              <a:t>the </a:t>
            </a:r>
            <a:r>
              <a:rPr sz="1300" b="1" spc="125" dirty="0">
                <a:solidFill>
                  <a:srgbClr val="00334B"/>
                </a:solidFill>
                <a:latin typeface="Calibri"/>
                <a:cs typeface="Calibri"/>
              </a:rPr>
              <a:t>opportunities</a:t>
            </a:r>
            <a:r>
              <a:rPr sz="1300" b="1" spc="95" dirty="0">
                <a:solidFill>
                  <a:srgbClr val="00334B"/>
                </a:solidFill>
                <a:latin typeface="Calibri"/>
                <a:cs typeface="Calibri"/>
              </a:rPr>
              <a:t> </a:t>
            </a:r>
            <a:r>
              <a:rPr sz="1300" dirty="0">
                <a:solidFill>
                  <a:srgbClr val="00334B"/>
                </a:solidFill>
                <a:latin typeface="Century Gothic"/>
                <a:cs typeface="Century Gothic"/>
              </a:rPr>
              <a:t>that are</a:t>
            </a:r>
            <a:r>
              <a:rPr sz="1300" spc="10" dirty="0">
                <a:solidFill>
                  <a:srgbClr val="00334B"/>
                </a:solidFill>
                <a:latin typeface="Century Gothic"/>
                <a:cs typeface="Century Gothic"/>
              </a:rPr>
              <a:t> </a:t>
            </a:r>
            <a:r>
              <a:rPr sz="1300" spc="-10" dirty="0">
                <a:solidFill>
                  <a:srgbClr val="00334B"/>
                </a:solidFill>
                <a:latin typeface="Century Gothic"/>
                <a:cs typeface="Century Gothic"/>
              </a:rPr>
              <a:t>presenting themselves</a:t>
            </a:r>
            <a:endParaRPr sz="1300">
              <a:latin typeface="Century Gothic"/>
              <a:cs typeface="Century Gothic"/>
            </a:endParaRPr>
          </a:p>
          <a:p>
            <a:pPr marL="89535">
              <a:lnSpc>
                <a:spcPct val="100000"/>
              </a:lnSpc>
              <a:spcBef>
                <a:spcPts val="310"/>
              </a:spcBef>
            </a:pPr>
            <a:r>
              <a:rPr sz="1300" spc="114" dirty="0">
                <a:solidFill>
                  <a:srgbClr val="00A3D5"/>
                </a:solidFill>
                <a:latin typeface="Century Gothic"/>
                <a:cs typeface="Century Gothic"/>
              </a:rPr>
              <a:t>+</a:t>
            </a:r>
            <a:r>
              <a:rPr sz="1300" b="1" spc="114" dirty="0">
                <a:solidFill>
                  <a:srgbClr val="00334B"/>
                </a:solidFill>
                <a:latin typeface="Calibri"/>
                <a:cs typeface="Calibri"/>
              </a:rPr>
              <a:t>Frustrations</a:t>
            </a:r>
            <a:r>
              <a:rPr sz="1300" b="1" spc="160" dirty="0">
                <a:solidFill>
                  <a:srgbClr val="00334B"/>
                </a:solidFill>
                <a:latin typeface="Calibri"/>
                <a:cs typeface="Calibri"/>
              </a:rPr>
              <a:t> </a:t>
            </a:r>
            <a:r>
              <a:rPr sz="1300" dirty="0">
                <a:solidFill>
                  <a:srgbClr val="00334B"/>
                </a:solidFill>
                <a:latin typeface="Century Gothic"/>
                <a:cs typeface="Century Gothic"/>
              </a:rPr>
              <a:t>about</a:t>
            </a:r>
            <a:r>
              <a:rPr sz="1300" spc="50" dirty="0">
                <a:solidFill>
                  <a:srgbClr val="00334B"/>
                </a:solidFill>
                <a:latin typeface="Century Gothic"/>
                <a:cs typeface="Century Gothic"/>
              </a:rPr>
              <a:t> </a:t>
            </a:r>
            <a:r>
              <a:rPr sz="1300" dirty="0">
                <a:solidFill>
                  <a:srgbClr val="00334B"/>
                </a:solidFill>
                <a:latin typeface="Century Gothic"/>
                <a:cs typeface="Century Gothic"/>
              </a:rPr>
              <a:t>the</a:t>
            </a:r>
            <a:r>
              <a:rPr sz="1300" spc="55" dirty="0">
                <a:solidFill>
                  <a:srgbClr val="00334B"/>
                </a:solidFill>
                <a:latin typeface="Century Gothic"/>
                <a:cs typeface="Century Gothic"/>
              </a:rPr>
              <a:t> </a:t>
            </a:r>
            <a:r>
              <a:rPr sz="1300" dirty="0">
                <a:solidFill>
                  <a:srgbClr val="00334B"/>
                </a:solidFill>
                <a:latin typeface="Century Gothic"/>
                <a:cs typeface="Century Gothic"/>
              </a:rPr>
              <a:t>lack</a:t>
            </a:r>
            <a:r>
              <a:rPr sz="1300" spc="65" dirty="0">
                <a:solidFill>
                  <a:srgbClr val="00334B"/>
                </a:solidFill>
                <a:latin typeface="Century Gothic"/>
                <a:cs typeface="Century Gothic"/>
              </a:rPr>
              <a:t> </a:t>
            </a:r>
            <a:r>
              <a:rPr sz="1300" dirty="0">
                <a:solidFill>
                  <a:srgbClr val="00334B"/>
                </a:solidFill>
                <a:latin typeface="Century Gothic"/>
                <a:cs typeface="Century Gothic"/>
              </a:rPr>
              <a:t>of</a:t>
            </a:r>
            <a:r>
              <a:rPr sz="1300" spc="30" dirty="0">
                <a:solidFill>
                  <a:srgbClr val="00334B"/>
                </a:solidFill>
                <a:latin typeface="Century Gothic"/>
                <a:cs typeface="Century Gothic"/>
              </a:rPr>
              <a:t> </a:t>
            </a:r>
            <a:r>
              <a:rPr sz="1300" dirty="0">
                <a:solidFill>
                  <a:srgbClr val="00334B"/>
                </a:solidFill>
                <a:latin typeface="Century Gothic"/>
                <a:cs typeface="Century Gothic"/>
              </a:rPr>
              <a:t>support</a:t>
            </a:r>
            <a:r>
              <a:rPr sz="1300" spc="70" dirty="0">
                <a:solidFill>
                  <a:srgbClr val="00334B"/>
                </a:solidFill>
                <a:latin typeface="Century Gothic"/>
                <a:cs typeface="Century Gothic"/>
              </a:rPr>
              <a:t> </a:t>
            </a:r>
            <a:r>
              <a:rPr sz="1300" spc="60" dirty="0">
                <a:solidFill>
                  <a:srgbClr val="00334B"/>
                </a:solidFill>
                <a:latin typeface="Century Gothic"/>
                <a:cs typeface="Century Gothic"/>
              </a:rPr>
              <a:t>from </a:t>
            </a:r>
            <a:r>
              <a:rPr sz="1300" dirty="0">
                <a:solidFill>
                  <a:srgbClr val="00334B"/>
                </a:solidFill>
                <a:latin typeface="Century Gothic"/>
                <a:cs typeface="Century Gothic"/>
              </a:rPr>
              <a:t>other</a:t>
            </a:r>
            <a:r>
              <a:rPr sz="1300" spc="50" dirty="0">
                <a:solidFill>
                  <a:srgbClr val="00334B"/>
                </a:solidFill>
                <a:latin typeface="Century Gothic"/>
                <a:cs typeface="Century Gothic"/>
              </a:rPr>
              <a:t> </a:t>
            </a:r>
            <a:r>
              <a:rPr sz="1300" spc="55" dirty="0">
                <a:solidFill>
                  <a:srgbClr val="00334B"/>
                </a:solidFill>
                <a:latin typeface="Century Gothic"/>
                <a:cs typeface="Century Gothic"/>
              </a:rPr>
              <a:t>suppliers</a:t>
            </a:r>
            <a:r>
              <a:rPr sz="1300" spc="105" dirty="0">
                <a:solidFill>
                  <a:srgbClr val="00334B"/>
                </a:solidFill>
                <a:latin typeface="Century Gothic"/>
                <a:cs typeface="Century Gothic"/>
              </a:rPr>
              <a:t> </a:t>
            </a:r>
            <a:r>
              <a:rPr sz="1300" spc="-25" dirty="0">
                <a:solidFill>
                  <a:srgbClr val="00334B"/>
                </a:solidFill>
                <a:latin typeface="Century Gothic"/>
                <a:cs typeface="Century Gothic"/>
              </a:rPr>
              <a:t>and</a:t>
            </a:r>
            <a:endParaRPr sz="1300">
              <a:latin typeface="Century Gothic"/>
              <a:cs typeface="Century Gothic"/>
            </a:endParaRPr>
          </a:p>
          <a:p>
            <a:pPr marL="185420">
              <a:lnSpc>
                <a:spcPct val="100000"/>
              </a:lnSpc>
            </a:pPr>
            <a:r>
              <a:rPr sz="1300" b="1" spc="145" dirty="0">
                <a:solidFill>
                  <a:srgbClr val="00334B"/>
                </a:solidFill>
                <a:latin typeface="Calibri"/>
                <a:cs typeface="Calibri"/>
              </a:rPr>
              <a:t>lack</a:t>
            </a:r>
            <a:r>
              <a:rPr sz="1300" b="1" spc="110" dirty="0">
                <a:solidFill>
                  <a:srgbClr val="00334B"/>
                </a:solidFill>
                <a:latin typeface="Calibri"/>
                <a:cs typeface="Calibri"/>
              </a:rPr>
              <a:t> </a:t>
            </a:r>
            <a:r>
              <a:rPr sz="1300" b="1" spc="95" dirty="0">
                <a:solidFill>
                  <a:srgbClr val="00334B"/>
                </a:solidFill>
                <a:latin typeface="Calibri"/>
                <a:cs typeface="Calibri"/>
              </a:rPr>
              <a:t>of</a:t>
            </a:r>
            <a:r>
              <a:rPr sz="1300" b="1" spc="130" dirty="0">
                <a:solidFill>
                  <a:srgbClr val="00334B"/>
                </a:solidFill>
                <a:latin typeface="Calibri"/>
                <a:cs typeface="Calibri"/>
              </a:rPr>
              <a:t> </a:t>
            </a:r>
            <a:r>
              <a:rPr sz="1300" b="1" spc="110" dirty="0">
                <a:solidFill>
                  <a:srgbClr val="00334B"/>
                </a:solidFill>
                <a:latin typeface="Calibri"/>
                <a:cs typeface="Calibri"/>
              </a:rPr>
              <a:t>interoperability</a:t>
            </a:r>
            <a:r>
              <a:rPr sz="1300" b="1" spc="180" dirty="0">
                <a:solidFill>
                  <a:srgbClr val="00334B"/>
                </a:solidFill>
                <a:latin typeface="Calibri"/>
                <a:cs typeface="Calibri"/>
              </a:rPr>
              <a:t> </a:t>
            </a:r>
            <a:r>
              <a:rPr sz="1300" spc="105" dirty="0">
                <a:solidFill>
                  <a:srgbClr val="00334B"/>
                </a:solidFill>
                <a:latin typeface="Century Gothic"/>
                <a:cs typeface="Century Gothic"/>
              </a:rPr>
              <a:t>is</a:t>
            </a:r>
            <a:r>
              <a:rPr sz="1300" spc="30" dirty="0">
                <a:solidFill>
                  <a:srgbClr val="00334B"/>
                </a:solidFill>
                <a:latin typeface="Century Gothic"/>
                <a:cs typeface="Century Gothic"/>
              </a:rPr>
              <a:t> </a:t>
            </a:r>
            <a:r>
              <a:rPr sz="1300" dirty="0">
                <a:solidFill>
                  <a:srgbClr val="00334B"/>
                </a:solidFill>
                <a:latin typeface="Century Gothic"/>
                <a:cs typeface="Century Gothic"/>
              </a:rPr>
              <a:t>the</a:t>
            </a:r>
            <a:r>
              <a:rPr sz="1300" spc="40" dirty="0">
                <a:solidFill>
                  <a:srgbClr val="00334B"/>
                </a:solidFill>
                <a:latin typeface="Century Gothic"/>
                <a:cs typeface="Century Gothic"/>
              </a:rPr>
              <a:t> </a:t>
            </a:r>
            <a:r>
              <a:rPr sz="1300" dirty="0">
                <a:solidFill>
                  <a:srgbClr val="00334B"/>
                </a:solidFill>
                <a:latin typeface="Century Gothic"/>
                <a:cs typeface="Century Gothic"/>
              </a:rPr>
              <a:t>main</a:t>
            </a:r>
            <a:r>
              <a:rPr sz="1300" spc="15" dirty="0">
                <a:solidFill>
                  <a:srgbClr val="00334B"/>
                </a:solidFill>
                <a:latin typeface="Century Gothic"/>
                <a:cs typeface="Century Gothic"/>
              </a:rPr>
              <a:t> </a:t>
            </a:r>
            <a:r>
              <a:rPr sz="1300" spc="-10" dirty="0">
                <a:solidFill>
                  <a:srgbClr val="00334B"/>
                </a:solidFill>
                <a:latin typeface="Century Gothic"/>
                <a:cs typeface="Century Gothic"/>
              </a:rPr>
              <a:t>hurdle</a:t>
            </a:r>
            <a:endParaRPr sz="1300">
              <a:latin typeface="Century Gothic"/>
              <a:cs typeface="Century Gothic"/>
            </a:endParaRPr>
          </a:p>
        </p:txBody>
      </p:sp>
      <p:grpSp>
        <p:nvGrpSpPr>
          <p:cNvPr id="12" name="object 12"/>
          <p:cNvGrpSpPr/>
          <p:nvPr/>
        </p:nvGrpSpPr>
        <p:grpSpPr>
          <a:xfrm>
            <a:off x="6049136" y="1160144"/>
            <a:ext cx="3117850" cy="250825"/>
            <a:chOff x="6049136" y="1160144"/>
            <a:chExt cx="3117850" cy="250825"/>
          </a:xfrm>
        </p:grpSpPr>
        <p:sp>
          <p:nvSpPr>
            <p:cNvPr id="13" name="object 13"/>
            <p:cNvSpPr/>
            <p:nvPr/>
          </p:nvSpPr>
          <p:spPr>
            <a:xfrm>
              <a:off x="6058661" y="1169669"/>
              <a:ext cx="3098800" cy="231775"/>
            </a:xfrm>
            <a:custGeom>
              <a:avLst/>
              <a:gdLst/>
              <a:ahLst/>
              <a:cxnLst/>
              <a:rect l="l" t="t" r="r" b="b"/>
              <a:pathLst>
                <a:path w="3098800" h="231775">
                  <a:moveTo>
                    <a:pt x="3098291" y="0"/>
                  </a:moveTo>
                  <a:lnTo>
                    <a:pt x="0" y="0"/>
                  </a:lnTo>
                  <a:lnTo>
                    <a:pt x="0" y="231648"/>
                  </a:lnTo>
                  <a:lnTo>
                    <a:pt x="3098291" y="231648"/>
                  </a:lnTo>
                  <a:lnTo>
                    <a:pt x="3098291" y="0"/>
                  </a:lnTo>
                  <a:close/>
                </a:path>
              </a:pathLst>
            </a:custGeom>
            <a:solidFill>
              <a:srgbClr val="00A3D5"/>
            </a:solidFill>
          </p:spPr>
          <p:txBody>
            <a:bodyPr wrap="square" lIns="0" tIns="0" rIns="0" bIns="0" rtlCol="0"/>
            <a:lstStyle/>
            <a:p>
              <a:endParaRPr/>
            </a:p>
          </p:txBody>
        </p:sp>
        <p:sp>
          <p:nvSpPr>
            <p:cNvPr id="14" name="object 14"/>
            <p:cNvSpPr/>
            <p:nvPr/>
          </p:nvSpPr>
          <p:spPr>
            <a:xfrm>
              <a:off x="6058661" y="1169669"/>
              <a:ext cx="3098800" cy="231775"/>
            </a:xfrm>
            <a:custGeom>
              <a:avLst/>
              <a:gdLst/>
              <a:ahLst/>
              <a:cxnLst/>
              <a:rect l="l" t="t" r="r" b="b"/>
              <a:pathLst>
                <a:path w="3098800" h="231775">
                  <a:moveTo>
                    <a:pt x="0" y="231648"/>
                  </a:moveTo>
                  <a:lnTo>
                    <a:pt x="3098291" y="231648"/>
                  </a:lnTo>
                  <a:lnTo>
                    <a:pt x="3098291" y="0"/>
                  </a:lnTo>
                  <a:lnTo>
                    <a:pt x="0" y="0"/>
                  </a:lnTo>
                  <a:lnTo>
                    <a:pt x="0" y="231648"/>
                  </a:lnTo>
                  <a:close/>
                </a:path>
              </a:pathLst>
            </a:custGeom>
            <a:ln w="19050">
              <a:solidFill>
                <a:srgbClr val="00A3D5"/>
              </a:solidFill>
            </a:ln>
          </p:spPr>
          <p:txBody>
            <a:bodyPr wrap="square" lIns="0" tIns="0" rIns="0" bIns="0" rtlCol="0"/>
            <a:lstStyle/>
            <a:p>
              <a:endParaRPr/>
            </a:p>
          </p:txBody>
        </p:sp>
      </p:grpSp>
      <p:sp>
        <p:nvSpPr>
          <p:cNvPr id="15" name="object 15"/>
          <p:cNvSpPr txBox="1"/>
          <p:nvPr/>
        </p:nvSpPr>
        <p:spPr>
          <a:xfrm>
            <a:off x="6058661" y="1160144"/>
            <a:ext cx="3096895" cy="241300"/>
          </a:xfrm>
          <a:prstGeom prst="rect">
            <a:avLst/>
          </a:prstGeom>
          <a:solidFill>
            <a:srgbClr val="00A3D5"/>
          </a:solidFill>
        </p:spPr>
        <p:txBody>
          <a:bodyPr vert="horz" wrap="square" lIns="0" tIns="8890" rIns="0" bIns="0" rtlCol="0">
            <a:spAutoFit/>
          </a:bodyPr>
          <a:lstStyle/>
          <a:p>
            <a:pPr marL="548640">
              <a:lnSpc>
                <a:spcPct val="100000"/>
              </a:lnSpc>
              <a:spcBef>
                <a:spcPts val="70"/>
              </a:spcBef>
            </a:pPr>
            <a:r>
              <a:rPr sz="1400" b="1" spc="60" dirty="0">
                <a:solidFill>
                  <a:srgbClr val="FFFFFF"/>
                </a:solidFill>
                <a:latin typeface="Century Gothic"/>
                <a:cs typeface="Century Gothic"/>
              </a:rPr>
              <a:t>INOVEC</a:t>
            </a:r>
            <a:r>
              <a:rPr sz="1400" b="1" dirty="0">
                <a:solidFill>
                  <a:srgbClr val="FFFFFF"/>
                </a:solidFill>
                <a:latin typeface="Century Gothic"/>
                <a:cs typeface="Century Gothic"/>
              </a:rPr>
              <a:t> </a:t>
            </a:r>
            <a:r>
              <a:rPr sz="1400" b="1" spc="65" dirty="0">
                <a:solidFill>
                  <a:srgbClr val="FFFFFF"/>
                </a:solidFill>
                <a:latin typeface="Century Gothic"/>
                <a:cs typeface="Century Gothic"/>
              </a:rPr>
              <a:t>Engagement</a:t>
            </a:r>
            <a:endParaRPr sz="1400">
              <a:latin typeface="Century Gothic"/>
              <a:cs typeface="Century Gothic"/>
            </a:endParaRPr>
          </a:p>
        </p:txBody>
      </p:sp>
      <p:sp>
        <p:nvSpPr>
          <p:cNvPr id="16" name="object 16"/>
          <p:cNvSpPr/>
          <p:nvPr/>
        </p:nvSpPr>
        <p:spPr>
          <a:xfrm>
            <a:off x="6058661" y="1401317"/>
            <a:ext cx="3096895" cy="4528185"/>
          </a:xfrm>
          <a:custGeom>
            <a:avLst/>
            <a:gdLst/>
            <a:ahLst/>
            <a:cxnLst/>
            <a:rect l="l" t="t" r="r" b="b"/>
            <a:pathLst>
              <a:path w="3096895" h="4528185">
                <a:moveTo>
                  <a:pt x="0" y="4527804"/>
                </a:moveTo>
                <a:lnTo>
                  <a:pt x="3096767" y="4527804"/>
                </a:lnTo>
                <a:lnTo>
                  <a:pt x="3096767" y="0"/>
                </a:lnTo>
                <a:lnTo>
                  <a:pt x="0" y="0"/>
                </a:lnTo>
                <a:lnTo>
                  <a:pt x="0" y="4527804"/>
                </a:lnTo>
                <a:close/>
              </a:path>
            </a:pathLst>
          </a:custGeom>
          <a:ln w="19050">
            <a:solidFill>
              <a:srgbClr val="00A3D5"/>
            </a:solidFill>
          </a:ln>
        </p:spPr>
        <p:txBody>
          <a:bodyPr wrap="square" lIns="0" tIns="0" rIns="0" bIns="0" rtlCol="0"/>
          <a:lstStyle/>
          <a:p>
            <a:endParaRPr/>
          </a:p>
        </p:txBody>
      </p:sp>
      <p:sp>
        <p:nvSpPr>
          <p:cNvPr id="17" name="object 17"/>
          <p:cNvSpPr txBox="1"/>
          <p:nvPr/>
        </p:nvSpPr>
        <p:spPr>
          <a:xfrm>
            <a:off x="6148070" y="1434236"/>
            <a:ext cx="2915920" cy="2106295"/>
          </a:xfrm>
          <a:prstGeom prst="rect">
            <a:avLst/>
          </a:prstGeom>
        </p:spPr>
        <p:txBody>
          <a:bodyPr vert="horz" wrap="square" lIns="0" tIns="71755" rIns="0" bIns="0" rtlCol="0">
            <a:spAutoFit/>
          </a:bodyPr>
          <a:lstStyle/>
          <a:p>
            <a:pPr>
              <a:lnSpc>
                <a:spcPct val="100000"/>
              </a:lnSpc>
              <a:spcBef>
                <a:spcPts val="565"/>
              </a:spcBef>
            </a:pPr>
            <a:r>
              <a:rPr sz="1300" b="1" spc="130" dirty="0">
                <a:solidFill>
                  <a:srgbClr val="00334B"/>
                </a:solidFill>
                <a:latin typeface="Calibri"/>
                <a:cs typeface="Calibri"/>
              </a:rPr>
              <a:t>Challenges:</a:t>
            </a:r>
            <a:endParaRPr sz="1300">
              <a:latin typeface="Calibri"/>
              <a:cs typeface="Calibri"/>
            </a:endParaRPr>
          </a:p>
          <a:p>
            <a:pPr marL="95885" marR="5080" indent="-96520">
              <a:lnSpc>
                <a:spcPct val="110000"/>
              </a:lnSpc>
              <a:spcBef>
                <a:spcPts val="315"/>
              </a:spcBef>
            </a:pPr>
            <a:r>
              <a:rPr sz="1300" dirty="0">
                <a:solidFill>
                  <a:srgbClr val="00A3D5"/>
                </a:solidFill>
                <a:latin typeface="Century Gothic"/>
                <a:cs typeface="Century Gothic"/>
              </a:rPr>
              <a:t>+</a:t>
            </a:r>
            <a:r>
              <a:rPr sz="1300" dirty="0">
                <a:solidFill>
                  <a:srgbClr val="00334B"/>
                </a:solidFill>
                <a:latin typeface="Century Gothic"/>
                <a:cs typeface="Century Gothic"/>
              </a:rPr>
              <a:t>These</a:t>
            </a:r>
            <a:r>
              <a:rPr sz="1300" spc="45" dirty="0">
                <a:solidFill>
                  <a:srgbClr val="00334B"/>
                </a:solidFill>
                <a:latin typeface="Century Gothic"/>
                <a:cs typeface="Century Gothic"/>
              </a:rPr>
              <a:t> </a:t>
            </a:r>
            <a:r>
              <a:rPr sz="1300" dirty="0">
                <a:solidFill>
                  <a:srgbClr val="00334B"/>
                </a:solidFill>
                <a:latin typeface="Century Gothic"/>
                <a:cs typeface="Century Gothic"/>
              </a:rPr>
              <a:t>companies</a:t>
            </a:r>
            <a:r>
              <a:rPr sz="1300" spc="35" dirty="0">
                <a:solidFill>
                  <a:srgbClr val="00334B"/>
                </a:solidFill>
                <a:latin typeface="Century Gothic"/>
                <a:cs typeface="Century Gothic"/>
              </a:rPr>
              <a:t> </a:t>
            </a:r>
            <a:r>
              <a:rPr sz="1300" dirty="0">
                <a:solidFill>
                  <a:srgbClr val="00334B"/>
                </a:solidFill>
                <a:latin typeface="Century Gothic"/>
                <a:cs typeface="Century Gothic"/>
              </a:rPr>
              <a:t>feel</a:t>
            </a:r>
            <a:r>
              <a:rPr sz="1300" spc="35" dirty="0">
                <a:solidFill>
                  <a:srgbClr val="00334B"/>
                </a:solidFill>
                <a:latin typeface="Century Gothic"/>
                <a:cs typeface="Century Gothic"/>
              </a:rPr>
              <a:t> </a:t>
            </a:r>
            <a:r>
              <a:rPr sz="1300" spc="-10" dirty="0">
                <a:solidFill>
                  <a:srgbClr val="00334B"/>
                </a:solidFill>
                <a:latin typeface="Century Gothic"/>
                <a:cs typeface="Century Gothic"/>
              </a:rPr>
              <a:t>good</a:t>
            </a:r>
            <a:r>
              <a:rPr sz="1300" spc="30" dirty="0">
                <a:solidFill>
                  <a:srgbClr val="00334B"/>
                </a:solidFill>
                <a:latin typeface="Century Gothic"/>
                <a:cs typeface="Century Gothic"/>
              </a:rPr>
              <a:t> </a:t>
            </a:r>
            <a:r>
              <a:rPr sz="1300" spc="-10" dirty="0">
                <a:solidFill>
                  <a:srgbClr val="00334B"/>
                </a:solidFill>
                <a:latin typeface="Century Gothic"/>
                <a:cs typeface="Century Gothic"/>
              </a:rPr>
              <a:t>about </a:t>
            </a:r>
            <a:r>
              <a:rPr sz="1300" spc="60" dirty="0">
                <a:solidFill>
                  <a:srgbClr val="00334B"/>
                </a:solidFill>
                <a:latin typeface="Century Gothic"/>
                <a:cs typeface="Century Gothic"/>
              </a:rPr>
              <a:t>their</a:t>
            </a:r>
            <a:r>
              <a:rPr sz="1300" spc="-5" dirty="0">
                <a:solidFill>
                  <a:srgbClr val="00334B"/>
                </a:solidFill>
                <a:latin typeface="Century Gothic"/>
                <a:cs typeface="Century Gothic"/>
              </a:rPr>
              <a:t> </a:t>
            </a:r>
            <a:r>
              <a:rPr sz="1300" dirty="0">
                <a:solidFill>
                  <a:srgbClr val="00334B"/>
                </a:solidFill>
                <a:latin typeface="Century Gothic"/>
                <a:cs typeface="Century Gothic"/>
              </a:rPr>
              <a:t>level</a:t>
            </a:r>
            <a:r>
              <a:rPr sz="1300" spc="5" dirty="0">
                <a:solidFill>
                  <a:srgbClr val="00334B"/>
                </a:solidFill>
                <a:latin typeface="Century Gothic"/>
                <a:cs typeface="Century Gothic"/>
              </a:rPr>
              <a:t> </a:t>
            </a:r>
            <a:r>
              <a:rPr sz="1300" dirty="0">
                <a:solidFill>
                  <a:srgbClr val="00334B"/>
                </a:solidFill>
                <a:latin typeface="Century Gothic"/>
                <a:cs typeface="Century Gothic"/>
              </a:rPr>
              <a:t>of success</a:t>
            </a:r>
            <a:r>
              <a:rPr sz="1300" spc="15" dirty="0">
                <a:solidFill>
                  <a:srgbClr val="00334B"/>
                </a:solidFill>
                <a:latin typeface="Century Gothic"/>
                <a:cs typeface="Century Gothic"/>
              </a:rPr>
              <a:t> </a:t>
            </a:r>
            <a:r>
              <a:rPr sz="1300" dirty="0">
                <a:solidFill>
                  <a:srgbClr val="00334B"/>
                </a:solidFill>
                <a:latin typeface="Century Gothic"/>
                <a:cs typeface="Century Gothic"/>
              </a:rPr>
              <a:t>and </a:t>
            </a:r>
            <a:r>
              <a:rPr sz="1300" b="1" spc="190" dirty="0">
                <a:solidFill>
                  <a:srgbClr val="00334B"/>
                </a:solidFill>
                <a:latin typeface="Calibri"/>
                <a:cs typeface="Calibri"/>
              </a:rPr>
              <a:t>may</a:t>
            </a:r>
            <a:r>
              <a:rPr sz="1300" b="1" spc="90" dirty="0">
                <a:solidFill>
                  <a:srgbClr val="00334B"/>
                </a:solidFill>
                <a:latin typeface="Calibri"/>
                <a:cs typeface="Calibri"/>
              </a:rPr>
              <a:t> </a:t>
            </a:r>
            <a:r>
              <a:rPr sz="1300" b="1" spc="114" dirty="0">
                <a:solidFill>
                  <a:srgbClr val="00334B"/>
                </a:solidFill>
                <a:latin typeface="Calibri"/>
                <a:cs typeface="Calibri"/>
              </a:rPr>
              <a:t>not </a:t>
            </a:r>
            <a:r>
              <a:rPr sz="1300" b="1" spc="165" dirty="0">
                <a:solidFill>
                  <a:srgbClr val="00334B"/>
                </a:solidFill>
                <a:latin typeface="Calibri"/>
                <a:cs typeface="Calibri"/>
              </a:rPr>
              <a:t>be</a:t>
            </a:r>
            <a:r>
              <a:rPr sz="1300" b="1" spc="85" dirty="0">
                <a:solidFill>
                  <a:srgbClr val="00334B"/>
                </a:solidFill>
                <a:latin typeface="Calibri"/>
                <a:cs typeface="Calibri"/>
              </a:rPr>
              <a:t> </a:t>
            </a:r>
            <a:r>
              <a:rPr sz="1300" b="1" spc="125" dirty="0">
                <a:solidFill>
                  <a:srgbClr val="00334B"/>
                </a:solidFill>
                <a:latin typeface="Calibri"/>
                <a:cs typeface="Calibri"/>
              </a:rPr>
              <a:t>interested</a:t>
            </a:r>
            <a:r>
              <a:rPr sz="1300" b="1" spc="120" dirty="0">
                <a:solidFill>
                  <a:srgbClr val="00334B"/>
                </a:solidFill>
                <a:latin typeface="Calibri"/>
                <a:cs typeface="Calibri"/>
              </a:rPr>
              <a:t> </a:t>
            </a:r>
            <a:r>
              <a:rPr sz="1300" spc="80" dirty="0">
                <a:solidFill>
                  <a:srgbClr val="00334B"/>
                </a:solidFill>
                <a:latin typeface="Century Gothic"/>
                <a:cs typeface="Century Gothic"/>
              </a:rPr>
              <a:t>in</a:t>
            </a:r>
            <a:r>
              <a:rPr sz="1300" spc="-15" dirty="0">
                <a:solidFill>
                  <a:srgbClr val="00334B"/>
                </a:solidFill>
                <a:latin typeface="Century Gothic"/>
                <a:cs typeface="Century Gothic"/>
              </a:rPr>
              <a:t> </a:t>
            </a:r>
            <a:r>
              <a:rPr sz="1300" spc="40" dirty="0">
                <a:solidFill>
                  <a:srgbClr val="00334B"/>
                </a:solidFill>
                <a:latin typeface="Century Gothic"/>
                <a:cs typeface="Century Gothic"/>
              </a:rPr>
              <a:t>sharing </a:t>
            </a:r>
            <a:r>
              <a:rPr sz="1300" dirty="0">
                <a:solidFill>
                  <a:srgbClr val="00334B"/>
                </a:solidFill>
                <a:latin typeface="Century Gothic"/>
                <a:cs typeface="Century Gothic"/>
              </a:rPr>
              <a:t>knowledge</a:t>
            </a:r>
            <a:r>
              <a:rPr sz="1300" spc="150" dirty="0">
                <a:solidFill>
                  <a:srgbClr val="00334B"/>
                </a:solidFill>
                <a:latin typeface="Century Gothic"/>
                <a:cs typeface="Century Gothic"/>
              </a:rPr>
              <a:t> </a:t>
            </a:r>
            <a:r>
              <a:rPr sz="1300" dirty="0">
                <a:solidFill>
                  <a:srgbClr val="00334B"/>
                </a:solidFill>
                <a:latin typeface="Century Gothic"/>
                <a:cs typeface="Century Gothic"/>
              </a:rPr>
              <a:t>or</a:t>
            </a:r>
            <a:r>
              <a:rPr sz="1300" spc="140" dirty="0">
                <a:solidFill>
                  <a:srgbClr val="00334B"/>
                </a:solidFill>
                <a:latin typeface="Century Gothic"/>
                <a:cs typeface="Century Gothic"/>
              </a:rPr>
              <a:t> </a:t>
            </a:r>
            <a:r>
              <a:rPr sz="1300" dirty="0">
                <a:solidFill>
                  <a:srgbClr val="00334B"/>
                </a:solidFill>
                <a:latin typeface="Century Gothic"/>
                <a:cs typeface="Century Gothic"/>
              </a:rPr>
              <a:t>helping</a:t>
            </a:r>
            <a:r>
              <a:rPr sz="1300" spc="155" dirty="0">
                <a:solidFill>
                  <a:srgbClr val="00334B"/>
                </a:solidFill>
                <a:latin typeface="Century Gothic"/>
                <a:cs typeface="Century Gothic"/>
              </a:rPr>
              <a:t> </a:t>
            </a:r>
            <a:r>
              <a:rPr sz="1300" spc="55" dirty="0">
                <a:solidFill>
                  <a:srgbClr val="00334B"/>
                </a:solidFill>
                <a:latin typeface="Century Gothic"/>
                <a:cs typeface="Century Gothic"/>
              </a:rPr>
              <a:t>struggling </a:t>
            </a:r>
            <a:r>
              <a:rPr sz="1300" spc="45" dirty="0">
                <a:solidFill>
                  <a:srgbClr val="00334B"/>
                </a:solidFill>
                <a:latin typeface="Century Gothic"/>
                <a:cs typeface="Century Gothic"/>
              </a:rPr>
              <a:t>suppliers</a:t>
            </a:r>
            <a:endParaRPr sz="1300">
              <a:latin typeface="Century Gothic"/>
              <a:cs typeface="Century Gothic"/>
            </a:endParaRPr>
          </a:p>
          <a:p>
            <a:pPr marL="95885" marR="50800" indent="-96520">
              <a:lnSpc>
                <a:spcPct val="110000"/>
              </a:lnSpc>
              <a:spcBef>
                <a:spcPts val="310"/>
              </a:spcBef>
            </a:pPr>
            <a:r>
              <a:rPr sz="1300" dirty="0">
                <a:solidFill>
                  <a:srgbClr val="00A3D5"/>
                </a:solidFill>
                <a:latin typeface="Century Gothic"/>
                <a:cs typeface="Century Gothic"/>
              </a:rPr>
              <a:t>+</a:t>
            </a:r>
            <a:r>
              <a:rPr sz="1300" dirty="0">
                <a:solidFill>
                  <a:srgbClr val="00334B"/>
                </a:solidFill>
                <a:latin typeface="Century Gothic"/>
                <a:cs typeface="Century Gothic"/>
              </a:rPr>
              <a:t>INOVEC</a:t>
            </a:r>
            <a:r>
              <a:rPr sz="1300" spc="105" dirty="0">
                <a:solidFill>
                  <a:srgbClr val="00334B"/>
                </a:solidFill>
                <a:latin typeface="Century Gothic"/>
                <a:cs typeface="Century Gothic"/>
              </a:rPr>
              <a:t> </a:t>
            </a:r>
            <a:r>
              <a:rPr sz="1300" dirty="0">
                <a:solidFill>
                  <a:srgbClr val="00334B"/>
                </a:solidFill>
                <a:latin typeface="Century Gothic"/>
                <a:cs typeface="Century Gothic"/>
              </a:rPr>
              <a:t>needs</a:t>
            </a:r>
            <a:r>
              <a:rPr sz="1300" spc="110" dirty="0">
                <a:solidFill>
                  <a:srgbClr val="00334B"/>
                </a:solidFill>
                <a:latin typeface="Century Gothic"/>
                <a:cs typeface="Century Gothic"/>
              </a:rPr>
              <a:t> </a:t>
            </a:r>
            <a:r>
              <a:rPr sz="1300" dirty="0">
                <a:solidFill>
                  <a:srgbClr val="00334B"/>
                </a:solidFill>
                <a:latin typeface="Century Gothic"/>
                <a:cs typeface="Century Gothic"/>
              </a:rPr>
              <a:t>to</a:t>
            </a:r>
            <a:r>
              <a:rPr sz="1300" spc="85" dirty="0">
                <a:solidFill>
                  <a:srgbClr val="00334B"/>
                </a:solidFill>
                <a:latin typeface="Century Gothic"/>
                <a:cs typeface="Century Gothic"/>
              </a:rPr>
              <a:t> </a:t>
            </a:r>
            <a:r>
              <a:rPr sz="1300" dirty="0">
                <a:solidFill>
                  <a:srgbClr val="00334B"/>
                </a:solidFill>
                <a:latin typeface="Century Gothic"/>
                <a:cs typeface="Century Gothic"/>
              </a:rPr>
              <a:t>identify</a:t>
            </a:r>
            <a:r>
              <a:rPr sz="1300" spc="80" dirty="0">
                <a:solidFill>
                  <a:srgbClr val="00334B"/>
                </a:solidFill>
                <a:latin typeface="Century Gothic"/>
                <a:cs typeface="Century Gothic"/>
              </a:rPr>
              <a:t> </a:t>
            </a:r>
            <a:r>
              <a:rPr sz="1300" dirty="0">
                <a:solidFill>
                  <a:srgbClr val="00334B"/>
                </a:solidFill>
                <a:latin typeface="Century Gothic"/>
                <a:cs typeface="Century Gothic"/>
              </a:rPr>
              <a:t>ways</a:t>
            </a:r>
            <a:r>
              <a:rPr sz="1300" spc="65" dirty="0">
                <a:solidFill>
                  <a:srgbClr val="00334B"/>
                </a:solidFill>
                <a:latin typeface="Century Gothic"/>
                <a:cs typeface="Century Gothic"/>
              </a:rPr>
              <a:t> </a:t>
            </a:r>
            <a:r>
              <a:rPr sz="1300" spc="-25" dirty="0">
                <a:solidFill>
                  <a:srgbClr val="00334B"/>
                </a:solidFill>
                <a:latin typeface="Century Gothic"/>
                <a:cs typeface="Century Gothic"/>
              </a:rPr>
              <a:t>to </a:t>
            </a:r>
            <a:r>
              <a:rPr sz="1300" b="1" spc="95" dirty="0">
                <a:solidFill>
                  <a:srgbClr val="00334B"/>
                </a:solidFill>
                <a:latin typeface="Calibri"/>
                <a:cs typeface="Calibri"/>
              </a:rPr>
              <a:t>offer</a:t>
            </a:r>
            <a:r>
              <a:rPr sz="1300" b="1" spc="90" dirty="0">
                <a:solidFill>
                  <a:srgbClr val="00334B"/>
                </a:solidFill>
                <a:latin typeface="Calibri"/>
                <a:cs typeface="Calibri"/>
              </a:rPr>
              <a:t> </a:t>
            </a:r>
            <a:r>
              <a:rPr sz="1300" b="1" spc="125" dirty="0">
                <a:solidFill>
                  <a:srgbClr val="00334B"/>
                </a:solidFill>
                <a:latin typeface="Calibri"/>
                <a:cs typeface="Calibri"/>
              </a:rPr>
              <a:t>value</a:t>
            </a:r>
            <a:r>
              <a:rPr sz="1300" b="1" spc="100" dirty="0">
                <a:solidFill>
                  <a:srgbClr val="00334B"/>
                </a:solidFill>
                <a:latin typeface="Calibri"/>
                <a:cs typeface="Calibri"/>
              </a:rPr>
              <a:t> </a:t>
            </a:r>
            <a:r>
              <a:rPr sz="1300" b="1" spc="85" dirty="0">
                <a:solidFill>
                  <a:srgbClr val="00334B"/>
                </a:solidFill>
                <a:latin typeface="Calibri"/>
                <a:cs typeface="Calibri"/>
              </a:rPr>
              <a:t>initially</a:t>
            </a:r>
            <a:r>
              <a:rPr sz="1300" b="1" spc="105" dirty="0">
                <a:solidFill>
                  <a:srgbClr val="00334B"/>
                </a:solidFill>
                <a:latin typeface="Calibri"/>
                <a:cs typeface="Calibri"/>
              </a:rPr>
              <a:t> </a:t>
            </a:r>
            <a:r>
              <a:rPr sz="1300" dirty="0">
                <a:solidFill>
                  <a:srgbClr val="00334B"/>
                </a:solidFill>
                <a:latin typeface="Century Gothic"/>
                <a:cs typeface="Century Gothic"/>
              </a:rPr>
              <a:t>to</a:t>
            </a:r>
            <a:r>
              <a:rPr sz="1300" spc="5" dirty="0">
                <a:solidFill>
                  <a:srgbClr val="00334B"/>
                </a:solidFill>
                <a:latin typeface="Century Gothic"/>
                <a:cs typeface="Century Gothic"/>
              </a:rPr>
              <a:t> </a:t>
            </a:r>
            <a:r>
              <a:rPr sz="1300" dirty="0">
                <a:solidFill>
                  <a:srgbClr val="00334B"/>
                </a:solidFill>
                <a:latin typeface="Century Gothic"/>
                <a:cs typeface="Century Gothic"/>
              </a:rPr>
              <a:t>get </a:t>
            </a:r>
            <a:r>
              <a:rPr sz="1300" spc="-20" dirty="0">
                <a:solidFill>
                  <a:srgbClr val="00334B"/>
                </a:solidFill>
                <a:latin typeface="Century Gothic"/>
                <a:cs typeface="Century Gothic"/>
              </a:rPr>
              <a:t>value back</a:t>
            </a:r>
            <a:endParaRPr sz="1300">
              <a:latin typeface="Century Gothic"/>
              <a:cs typeface="Century Gothic"/>
            </a:endParaRPr>
          </a:p>
        </p:txBody>
      </p:sp>
      <p:sp>
        <p:nvSpPr>
          <p:cNvPr id="18" name="object 18"/>
          <p:cNvSpPr txBox="1"/>
          <p:nvPr/>
        </p:nvSpPr>
        <p:spPr>
          <a:xfrm>
            <a:off x="6148070" y="3772560"/>
            <a:ext cx="2294255" cy="1452245"/>
          </a:xfrm>
          <a:prstGeom prst="rect">
            <a:avLst/>
          </a:prstGeom>
        </p:spPr>
        <p:txBody>
          <a:bodyPr vert="horz" wrap="square" lIns="0" tIns="71755" rIns="0" bIns="0" rtlCol="0">
            <a:spAutoFit/>
          </a:bodyPr>
          <a:lstStyle/>
          <a:p>
            <a:pPr>
              <a:lnSpc>
                <a:spcPct val="100000"/>
              </a:lnSpc>
              <a:spcBef>
                <a:spcPts val="565"/>
              </a:spcBef>
            </a:pPr>
            <a:r>
              <a:rPr sz="1300" b="1" spc="135" dirty="0">
                <a:solidFill>
                  <a:srgbClr val="00334B"/>
                </a:solidFill>
                <a:latin typeface="Calibri"/>
                <a:cs typeface="Calibri"/>
              </a:rPr>
              <a:t>Value</a:t>
            </a:r>
            <a:r>
              <a:rPr sz="1300" b="1" spc="95" dirty="0">
                <a:solidFill>
                  <a:srgbClr val="00334B"/>
                </a:solidFill>
                <a:latin typeface="Calibri"/>
                <a:cs typeface="Calibri"/>
              </a:rPr>
              <a:t> </a:t>
            </a:r>
            <a:r>
              <a:rPr sz="1300" b="1" spc="105" dirty="0">
                <a:solidFill>
                  <a:srgbClr val="00334B"/>
                </a:solidFill>
                <a:latin typeface="Calibri"/>
                <a:cs typeface="Calibri"/>
              </a:rPr>
              <a:t>Proposition:</a:t>
            </a:r>
            <a:endParaRPr sz="1300">
              <a:latin typeface="Calibri"/>
              <a:cs typeface="Calibri"/>
            </a:endParaRPr>
          </a:p>
          <a:p>
            <a:pPr marL="95885" marR="59055" indent="-96520">
              <a:lnSpc>
                <a:spcPct val="110000"/>
              </a:lnSpc>
              <a:spcBef>
                <a:spcPts val="315"/>
              </a:spcBef>
            </a:pPr>
            <a:r>
              <a:rPr sz="1300" dirty="0">
                <a:solidFill>
                  <a:srgbClr val="00A3D5"/>
                </a:solidFill>
                <a:latin typeface="Century Gothic"/>
                <a:cs typeface="Century Gothic"/>
              </a:rPr>
              <a:t>+</a:t>
            </a:r>
            <a:r>
              <a:rPr sz="1300" dirty="0">
                <a:solidFill>
                  <a:srgbClr val="00334B"/>
                </a:solidFill>
                <a:latin typeface="Century Gothic"/>
                <a:cs typeface="Century Gothic"/>
              </a:rPr>
              <a:t>INOVEC</a:t>
            </a:r>
            <a:r>
              <a:rPr sz="1300" spc="80" dirty="0">
                <a:solidFill>
                  <a:srgbClr val="00334B"/>
                </a:solidFill>
                <a:latin typeface="Century Gothic"/>
                <a:cs typeface="Century Gothic"/>
              </a:rPr>
              <a:t> </a:t>
            </a:r>
            <a:r>
              <a:rPr sz="1300" spc="-60" dirty="0">
                <a:solidFill>
                  <a:srgbClr val="00334B"/>
                </a:solidFill>
                <a:latin typeface="Century Gothic"/>
                <a:cs typeface="Century Gothic"/>
              </a:rPr>
              <a:t>can</a:t>
            </a:r>
            <a:r>
              <a:rPr sz="1300" spc="45" dirty="0">
                <a:solidFill>
                  <a:srgbClr val="00334B"/>
                </a:solidFill>
                <a:latin typeface="Century Gothic"/>
                <a:cs typeface="Century Gothic"/>
              </a:rPr>
              <a:t> </a:t>
            </a:r>
            <a:r>
              <a:rPr sz="1300" dirty="0">
                <a:solidFill>
                  <a:srgbClr val="00334B"/>
                </a:solidFill>
                <a:latin typeface="Century Gothic"/>
                <a:cs typeface="Century Gothic"/>
              </a:rPr>
              <a:t>help</a:t>
            </a:r>
            <a:r>
              <a:rPr sz="1300" spc="55" dirty="0">
                <a:solidFill>
                  <a:srgbClr val="00334B"/>
                </a:solidFill>
                <a:latin typeface="Century Gothic"/>
                <a:cs typeface="Century Gothic"/>
              </a:rPr>
              <a:t> </a:t>
            </a:r>
            <a:r>
              <a:rPr sz="1300" spc="-20" dirty="0">
                <a:solidFill>
                  <a:srgbClr val="00334B"/>
                </a:solidFill>
                <a:latin typeface="Century Gothic"/>
                <a:cs typeface="Century Gothic"/>
              </a:rPr>
              <a:t>these </a:t>
            </a:r>
            <a:r>
              <a:rPr sz="1300" dirty="0">
                <a:solidFill>
                  <a:srgbClr val="00334B"/>
                </a:solidFill>
                <a:latin typeface="Century Gothic"/>
                <a:cs typeface="Century Gothic"/>
              </a:rPr>
              <a:t>companies</a:t>
            </a:r>
            <a:r>
              <a:rPr sz="1300" spc="35" dirty="0">
                <a:solidFill>
                  <a:srgbClr val="00334B"/>
                </a:solidFill>
                <a:latin typeface="Century Gothic"/>
                <a:cs typeface="Century Gothic"/>
              </a:rPr>
              <a:t> </a:t>
            </a:r>
            <a:r>
              <a:rPr sz="1300" b="1" spc="135" dirty="0">
                <a:solidFill>
                  <a:srgbClr val="00334B"/>
                </a:solidFill>
                <a:latin typeface="Calibri"/>
                <a:cs typeface="Calibri"/>
              </a:rPr>
              <a:t>with</a:t>
            </a:r>
            <a:r>
              <a:rPr sz="1300" b="1" spc="120" dirty="0">
                <a:solidFill>
                  <a:srgbClr val="00334B"/>
                </a:solidFill>
                <a:latin typeface="Calibri"/>
                <a:cs typeface="Calibri"/>
              </a:rPr>
              <a:t> </a:t>
            </a:r>
            <a:r>
              <a:rPr sz="1300" b="1" spc="135" dirty="0">
                <a:solidFill>
                  <a:srgbClr val="00334B"/>
                </a:solidFill>
                <a:latin typeface="Calibri"/>
                <a:cs typeface="Calibri"/>
              </a:rPr>
              <a:t>business </a:t>
            </a:r>
            <a:r>
              <a:rPr sz="1300" b="1" spc="145" dirty="0">
                <a:solidFill>
                  <a:srgbClr val="00334B"/>
                </a:solidFill>
                <a:latin typeface="Calibri"/>
                <a:cs typeface="Calibri"/>
              </a:rPr>
              <a:t>development</a:t>
            </a:r>
            <a:endParaRPr sz="1300">
              <a:latin typeface="Calibri"/>
              <a:cs typeface="Calibri"/>
            </a:endParaRPr>
          </a:p>
          <a:p>
            <a:pPr>
              <a:lnSpc>
                <a:spcPct val="100000"/>
              </a:lnSpc>
              <a:spcBef>
                <a:spcPts val="465"/>
              </a:spcBef>
            </a:pPr>
            <a:r>
              <a:rPr sz="1300" spc="55" dirty="0">
                <a:solidFill>
                  <a:srgbClr val="00A3D5"/>
                </a:solidFill>
                <a:latin typeface="Century Gothic"/>
                <a:cs typeface="Century Gothic"/>
              </a:rPr>
              <a:t>+</a:t>
            </a:r>
            <a:r>
              <a:rPr sz="1300" spc="55" dirty="0">
                <a:solidFill>
                  <a:srgbClr val="00334B"/>
                </a:solidFill>
                <a:latin typeface="Century Gothic"/>
                <a:cs typeface="Century Gothic"/>
              </a:rPr>
              <a:t>Primary</a:t>
            </a:r>
            <a:r>
              <a:rPr sz="1300" spc="75" dirty="0">
                <a:solidFill>
                  <a:srgbClr val="00334B"/>
                </a:solidFill>
                <a:latin typeface="Century Gothic"/>
                <a:cs typeface="Century Gothic"/>
              </a:rPr>
              <a:t> </a:t>
            </a:r>
            <a:r>
              <a:rPr sz="1300" dirty="0">
                <a:solidFill>
                  <a:srgbClr val="00334B"/>
                </a:solidFill>
                <a:latin typeface="Century Gothic"/>
                <a:cs typeface="Century Gothic"/>
              </a:rPr>
              <a:t>efforts</a:t>
            </a:r>
            <a:r>
              <a:rPr sz="1300" spc="75" dirty="0">
                <a:solidFill>
                  <a:srgbClr val="00334B"/>
                </a:solidFill>
                <a:latin typeface="Century Gothic"/>
                <a:cs typeface="Century Gothic"/>
              </a:rPr>
              <a:t> </a:t>
            </a:r>
            <a:r>
              <a:rPr sz="1300" dirty="0">
                <a:solidFill>
                  <a:srgbClr val="00334B"/>
                </a:solidFill>
                <a:latin typeface="Century Gothic"/>
                <a:cs typeface="Century Gothic"/>
              </a:rPr>
              <a:t>focused</a:t>
            </a:r>
            <a:r>
              <a:rPr sz="1300" spc="90" dirty="0">
                <a:solidFill>
                  <a:srgbClr val="00334B"/>
                </a:solidFill>
                <a:latin typeface="Century Gothic"/>
                <a:cs typeface="Century Gothic"/>
              </a:rPr>
              <a:t> </a:t>
            </a:r>
            <a:r>
              <a:rPr sz="1300" spc="-25" dirty="0">
                <a:solidFill>
                  <a:srgbClr val="00334B"/>
                </a:solidFill>
                <a:latin typeface="Century Gothic"/>
                <a:cs typeface="Century Gothic"/>
              </a:rPr>
              <a:t>on</a:t>
            </a:r>
            <a:endParaRPr sz="1300">
              <a:latin typeface="Century Gothic"/>
              <a:cs typeface="Century Gothic"/>
            </a:endParaRPr>
          </a:p>
          <a:p>
            <a:pPr marL="95885">
              <a:lnSpc>
                <a:spcPct val="100000"/>
              </a:lnSpc>
              <a:spcBef>
                <a:spcPts val="160"/>
              </a:spcBef>
            </a:pPr>
            <a:r>
              <a:rPr sz="1300" b="1" spc="145" dirty="0">
                <a:solidFill>
                  <a:srgbClr val="00334B"/>
                </a:solidFill>
                <a:latin typeface="Calibri"/>
                <a:cs typeface="Calibri"/>
              </a:rPr>
              <a:t>building</a:t>
            </a:r>
            <a:r>
              <a:rPr sz="1300" b="1" spc="80" dirty="0">
                <a:solidFill>
                  <a:srgbClr val="00334B"/>
                </a:solidFill>
                <a:latin typeface="Calibri"/>
                <a:cs typeface="Calibri"/>
              </a:rPr>
              <a:t> </a:t>
            </a:r>
            <a:r>
              <a:rPr sz="1300" b="1" spc="185" dirty="0">
                <a:solidFill>
                  <a:srgbClr val="00334B"/>
                </a:solidFill>
                <a:latin typeface="Calibri"/>
                <a:cs typeface="Calibri"/>
              </a:rPr>
              <a:t>up</a:t>
            </a:r>
            <a:r>
              <a:rPr sz="1300" b="1" spc="70" dirty="0">
                <a:solidFill>
                  <a:srgbClr val="00334B"/>
                </a:solidFill>
                <a:latin typeface="Calibri"/>
                <a:cs typeface="Calibri"/>
              </a:rPr>
              <a:t> </a:t>
            </a:r>
            <a:r>
              <a:rPr sz="1300" b="1" spc="145" dirty="0">
                <a:solidFill>
                  <a:srgbClr val="00334B"/>
                </a:solidFill>
                <a:latin typeface="Calibri"/>
                <a:cs typeface="Calibri"/>
              </a:rPr>
              <a:t>the</a:t>
            </a:r>
            <a:r>
              <a:rPr sz="1300" b="1" spc="80" dirty="0">
                <a:solidFill>
                  <a:srgbClr val="00334B"/>
                </a:solidFill>
                <a:latin typeface="Calibri"/>
                <a:cs typeface="Calibri"/>
              </a:rPr>
              <a:t> </a:t>
            </a:r>
            <a:r>
              <a:rPr sz="1300" b="1" spc="120" dirty="0">
                <a:solidFill>
                  <a:srgbClr val="00334B"/>
                </a:solidFill>
                <a:latin typeface="Calibri"/>
                <a:cs typeface="Calibri"/>
              </a:rPr>
              <a:t>industry</a:t>
            </a:r>
            <a:endParaRPr sz="1300">
              <a:latin typeface="Calibri"/>
              <a:cs typeface="Calibri"/>
            </a:endParaRPr>
          </a:p>
        </p:txBody>
      </p:sp>
      <p:grpSp>
        <p:nvGrpSpPr>
          <p:cNvPr id="19" name="object 19"/>
          <p:cNvGrpSpPr/>
          <p:nvPr/>
        </p:nvGrpSpPr>
        <p:grpSpPr>
          <a:xfrm>
            <a:off x="9314497" y="1804225"/>
            <a:ext cx="2396490" cy="3118485"/>
            <a:chOff x="9314497" y="1804225"/>
            <a:chExt cx="2396490" cy="3118485"/>
          </a:xfrm>
        </p:grpSpPr>
        <p:sp>
          <p:nvSpPr>
            <p:cNvPr id="20" name="object 20"/>
            <p:cNvSpPr/>
            <p:nvPr/>
          </p:nvSpPr>
          <p:spPr>
            <a:xfrm>
              <a:off x="9319259" y="1808988"/>
              <a:ext cx="2357755" cy="245745"/>
            </a:xfrm>
            <a:custGeom>
              <a:avLst/>
              <a:gdLst/>
              <a:ahLst/>
              <a:cxnLst/>
              <a:rect l="l" t="t" r="r" b="b"/>
              <a:pathLst>
                <a:path w="2357754" h="245744">
                  <a:moveTo>
                    <a:pt x="2357628" y="0"/>
                  </a:moveTo>
                  <a:lnTo>
                    <a:pt x="0" y="0"/>
                  </a:lnTo>
                  <a:lnTo>
                    <a:pt x="0" y="245363"/>
                  </a:lnTo>
                  <a:lnTo>
                    <a:pt x="2357628" y="245363"/>
                  </a:lnTo>
                  <a:lnTo>
                    <a:pt x="2357628" y="0"/>
                  </a:lnTo>
                  <a:close/>
                </a:path>
              </a:pathLst>
            </a:custGeom>
            <a:solidFill>
              <a:srgbClr val="00D2B6"/>
            </a:solidFill>
          </p:spPr>
          <p:txBody>
            <a:bodyPr wrap="square" lIns="0" tIns="0" rIns="0" bIns="0" rtlCol="0"/>
            <a:lstStyle/>
            <a:p>
              <a:endParaRPr/>
            </a:p>
          </p:txBody>
        </p:sp>
        <p:sp>
          <p:nvSpPr>
            <p:cNvPr id="21" name="object 21"/>
            <p:cNvSpPr/>
            <p:nvPr/>
          </p:nvSpPr>
          <p:spPr>
            <a:xfrm>
              <a:off x="9319259" y="1808988"/>
              <a:ext cx="2357755" cy="245745"/>
            </a:xfrm>
            <a:custGeom>
              <a:avLst/>
              <a:gdLst/>
              <a:ahLst/>
              <a:cxnLst/>
              <a:rect l="l" t="t" r="r" b="b"/>
              <a:pathLst>
                <a:path w="2357754" h="245744">
                  <a:moveTo>
                    <a:pt x="0" y="245363"/>
                  </a:moveTo>
                  <a:lnTo>
                    <a:pt x="2357628" y="245363"/>
                  </a:lnTo>
                  <a:lnTo>
                    <a:pt x="2357628" y="0"/>
                  </a:lnTo>
                  <a:lnTo>
                    <a:pt x="0" y="0"/>
                  </a:lnTo>
                  <a:lnTo>
                    <a:pt x="0" y="245363"/>
                  </a:lnTo>
                  <a:close/>
                </a:path>
              </a:pathLst>
            </a:custGeom>
            <a:ln w="9525">
              <a:solidFill>
                <a:srgbClr val="00D2B6"/>
              </a:solidFill>
            </a:ln>
          </p:spPr>
          <p:txBody>
            <a:bodyPr wrap="square" lIns="0" tIns="0" rIns="0" bIns="0" rtlCol="0"/>
            <a:lstStyle/>
            <a:p>
              <a:endParaRPr/>
            </a:p>
          </p:txBody>
        </p:sp>
        <p:sp>
          <p:nvSpPr>
            <p:cNvPr id="22" name="object 22"/>
            <p:cNvSpPr/>
            <p:nvPr/>
          </p:nvSpPr>
          <p:spPr>
            <a:xfrm>
              <a:off x="9319259" y="3240024"/>
              <a:ext cx="1885314" cy="247015"/>
            </a:xfrm>
            <a:custGeom>
              <a:avLst/>
              <a:gdLst/>
              <a:ahLst/>
              <a:cxnLst/>
              <a:rect l="l" t="t" r="r" b="b"/>
              <a:pathLst>
                <a:path w="1885315" h="247014">
                  <a:moveTo>
                    <a:pt x="1885188" y="0"/>
                  </a:moveTo>
                  <a:lnTo>
                    <a:pt x="0" y="0"/>
                  </a:lnTo>
                  <a:lnTo>
                    <a:pt x="0" y="246887"/>
                  </a:lnTo>
                  <a:lnTo>
                    <a:pt x="1885188" y="246887"/>
                  </a:lnTo>
                  <a:lnTo>
                    <a:pt x="1885188" y="0"/>
                  </a:lnTo>
                  <a:close/>
                </a:path>
              </a:pathLst>
            </a:custGeom>
            <a:solidFill>
              <a:srgbClr val="00D2B6"/>
            </a:solidFill>
          </p:spPr>
          <p:txBody>
            <a:bodyPr wrap="square" lIns="0" tIns="0" rIns="0" bIns="0" rtlCol="0"/>
            <a:lstStyle/>
            <a:p>
              <a:endParaRPr/>
            </a:p>
          </p:txBody>
        </p:sp>
        <p:sp>
          <p:nvSpPr>
            <p:cNvPr id="23" name="object 23"/>
            <p:cNvSpPr/>
            <p:nvPr/>
          </p:nvSpPr>
          <p:spPr>
            <a:xfrm>
              <a:off x="9319259" y="3240024"/>
              <a:ext cx="2357755" cy="247015"/>
            </a:xfrm>
            <a:custGeom>
              <a:avLst/>
              <a:gdLst/>
              <a:ahLst/>
              <a:cxnLst/>
              <a:rect l="l" t="t" r="r" b="b"/>
              <a:pathLst>
                <a:path w="2357754" h="247014">
                  <a:moveTo>
                    <a:pt x="0" y="246887"/>
                  </a:moveTo>
                  <a:lnTo>
                    <a:pt x="2357628" y="246887"/>
                  </a:lnTo>
                  <a:lnTo>
                    <a:pt x="2357628" y="0"/>
                  </a:lnTo>
                  <a:lnTo>
                    <a:pt x="0" y="0"/>
                  </a:lnTo>
                  <a:lnTo>
                    <a:pt x="0" y="246887"/>
                  </a:lnTo>
                  <a:close/>
                </a:path>
              </a:pathLst>
            </a:custGeom>
            <a:ln w="9525">
              <a:solidFill>
                <a:srgbClr val="00D2B6"/>
              </a:solidFill>
            </a:ln>
          </p:spPr>
          <p:txBody>
            <a:bodyPr wrap="square" lIns="0" tIns="0" rIns="0" bIns="0" rtlCol="0"/>
            <a:lstStyle/>
            <a:p>
              <a:endParaRPr/>
            </a:p>
          </p:txBody>
        </p:sp>
        <p:sp>
          <p:nvSpPr>
            <p:cNvPr id="24" name="object 24"/>
            <p:cNvSpPr/>
            <p:nvPr/>
          </p:nvSpPr>
          <p:spPr>
            <a:xfrm>
              <a:off x="9348215" y="4672583"/>
              <a:ext cx="236220" cy="245745"/>
            </a:xfrm>
            <a:custGeom>
              <a:avLst/>
              <a:gdLst/>
              <a:ahLst/>
              <a:cxnLst/>
              <a:rect l="l" t="t" r="r" b="b"/>
              <a:pathLst>
                <a:path w="236220" h="245745">
                  <a:moveTo>
                    <a:pt x="236220" y="0"/>
                  </a:moveTo>
                  <a:lnTo>
                    <a:pt x="0" y="0"/>
                  </a:lnTo>
                  <a:lnTo>
                    <a:pt x="0" y="245363"/>
                  </a:lnTo>
                  <a:lnTo>
                    <a:pt x="236220" y="245363"/>
                  </a:lnTo>
                  <a:lnTo>
                    <a:pt x="236220" y="0"/>
                  </a:lnTo>
                  <a:close/>
                </a:path>
              </a:pathLst>
            </a:custGeom>
            <a:solidFill>
              <a:srgbClr val="00D2B6"/>
            </a:solidFill>
          </p:spPr>
          <p:txBody>
            <a:bodyPr wrap="square" lIns="0" tIns="0" rIns="0" bIns="0" rtlCol="0"/>
            <a:lstStyle/>
            <a:p>
              <a:endParaRPr/>
            </a:p>
          </p:txBody>
        </p:sp>
        <p:sp>
          <p:nvSpPr>
            <p:cNvPr id="25" name="object 25"/>
            <p:cNvSpPr/>
            <p:nvPr/>
          </p:nvSpPr>
          <p:spPr>
            <a:xfrm>
              <a:off x="9348215" y="4672583"/>
              <a:ext cx="2357755" cy="245745"/>
            </a:xfrm>
            <a:custGeom>
              <a:avLst/>
              <a:gdLst/>
              <a:ahLst/>
              <a:cxnLst/>
              <a:rect l="l" t="t" r="r" b="b"/>
              <a:pathLst>
                <a:path w="2357754" h="245745">
                  <a:moveTo>
                    <a:pt x="0" y="245363"/>
                  </a:moveTo>
                  <a:lnTo>
                    <a:pt x="2357628" y="245363"/>
                  </a:lnTo>
                  <a:lnTo>
                    <a:pt x="2357628" y="0"/>
                  </a:lnTo>
                  <a:lnTo>
                    <a:pt x="0" y="0"/>
                  </a:lnTo>
                  <a:lnTo>
                    <a:pt x="0" y="245363"/>
                  </a:lnTo>
                  <a:close/>
                </a:path>
              </a:pathLst>
            </a:custGeom>
            <a:ln w="9525">
              <a:solidFill>
                <a:srgbClr val="00D2B6"/>
              </a:solidFill>
            </a:ln>
          </p:spPr>
          <p:txBody>
            <a:bodyPr wrap="square" lIns="0" tIns="0" rIns="0" bIns="0" rtlCol="0"/>
            <a:lstStyle/>
            <a:p>
              <a:endParaRPr/>
            </a:p>
          </p:txBody>
        </p:sp>
      </p:grpSp>
      <p:sp>
        <p:nvSpPr>
          <p:cNvPr id="26" name="object 26"/>
          <p:cNvSpPr txBox="1"/>
          <p:nvPr/>
        </p:nvSpPr>
        <p:spPr>
          <a:xfrm>
            <a:off x="9835642" y="1494281"/>
            <a:ext cx="1327150" cy="177800"/>
          </a:xfrm>
          <a:prstGeom prst="rect">
            <a:avLst/>
          </a:prstGeom>
        </p:spPr>
        <p:txBody>
          <a:bodyPr vert="horz" wrap="square" lIns="0" tIns="12065" rIns="0" bIns="0" rtlCol="0">
            <a:spAutoFit/>
          </a:bodyPr>
          <a:lstStyle/>
          <a:p>
            <a:pPr marL="12700">
              <a:lnSpc>
                <a:spcPct val="100000"/>
              </a:lnSpc>
              <a:spcBef>
                <a:spcPts val="95"/>
              </a:spcBef>
            </a:pPr>
            <a:r>
              <a:rPr sz="1000" b="1" dirty="0">
                <a:solidFill>
                  <a:srgbClr val="00334B"/>
                </a:solidFill>
                <a:latin typeface="Century Gothic"/>
                <a:cs typeface="Century Gothic"/>
              </a:rPr>
              <a:t>Value</a:t>
            </a:r>
            <a:r>
              <a:rPr sz="1000" b="1" spc="65" dirty="0">
                <a:solidFill>
                  <a:srgbClr val="00334B"/>
                </a:solidFill>
                <a:latin typeface="Century Gothic"/>
                <a:cs typeface="Century Gothic"/>
              </a:rPr>
              <a:t> </a:t>
            </a:r>
            <a:r>
              <a:rPr sz="1000" b="1" spc="70" dirty="0">
                <a:solidFill>
                  <a:srgbClr val="00334B"/>
                </a:solidFill>
                <a:latin typeface="Century Gothic"/>
                <a:cs typeface="Century Gothic"/>
              </a:rPr>
              <a:t>to</a:t>
            </a:r>
            <a:r>
              <a:rPr sz="1000" b="1" spc="55" dirty="0">
                <a:solidFill>
                  <a:srgbClr val="00334B"/>
                </a:solidFill>
                <a:latin typeface="Century Gothic"/>
                <a:cs typeface="Century Gothic"/>
              </a:rPr>
              <a:t> </a:t>
            </a:r>
            <a:r>
              <a:rPr sz="1000" b="1" spc="-10" dirty="0">
                <a:solidFill>
                  <a:srgbClr val="00334B"/>
                </a:solidFill>
                <a:latin typeface="Century Gothic"/>
                <a:cs typeface="Century Gothic"/>
              </a:rPr>
              <a:t>ecosystem</a:t>
            </a:r>
            <a:endParaRPr sz="1000">
              <a:latin typeface="Century Gothic"/>
              <a:cs typeface="Century Gothic"/>
            </a:endParaRPr>
          </a:p>
        </p:txBody>
      </p:sp>
      <p:sp>
        <p:nvSpPr>
          <p:cNvPr id="27" name="object 27"/>
          <p:cNvSpPr txBox="1"/>
          <p:nvPr/>
        </p:nvSpPr>
        <p:spPr>
          <a:xfrm>
            <a:off x="9399269" y="2233422"/>
            <a:ext cx="2110105" cy="482600"/>
          </a:xfrm>
          <a:prstGeom prst="rect">
            <a:avLst/>
          </a:prstGeom>
        </p:spPr>
        <p:txBody>
          <a:bodyPr vert="horz" wrap="square" lIns="0" tIns="12065" rIns="0" bIns="0" rtlCol="0">
            <a:spAutoFit/>
          </a:bodyPr>
          <a:lstStyle/>
          <a:p>
            <a:pPr marL="12700" marR="5080" algn="just">
              <a:lnSpc>
                <a:spcPct val="100000"/>
              </a:lnSpc>
              <a:spcBef>
                <a:spcPts val="95"/>
              </a:spcBef>
            </a:pPr>
            <a:r>
              <a:rPr sz="1000" dirty="0">
                <a:solidFill>
                  <a:srgbClr val="00334B"/>
                </a:solidFill>
                <a:latin typeface="Century Gothic"/>
                <a:cs typeface="Century Gothic"/>
              </a:rPr>
              <a:t>These</a:t>
            </a:r>
            <a:r>
              <a:rPr sz="1000" spc="40" dirty="0">
                <a:solidFill>
                  <a:srgbClr val="00334B"/>
                </a:solidFill>
                <a:latin typeface="Century Gothic"/>
                <a:cs typeface="Century Gothic"/>
              </a:rPr>
              <a:t> </a:t>
            </a:r>
            <a:r>
              <a:rPr sz="1000" dirty="0">
                <a:solidFill>
                  <a:srgbClr val="00334B"/>
                </a:solidFill>
                <a:latin typeface="Century Gothic"/>
                <a:cs typeface="Century Gothic"/>
              </a:rPr>
              <a:t>companies</a:t>
            </a:r>
            <a:r>
              <a:rPr sz="1000" spc="65" dirty="0">
                <a:solidFill>
                  <a:srgbClr val="00334B"/>
                </a:solidFill>
                <a:latin typeface="Century Gothic"/>
                <a:cs typeface="Century Gothic"/>
              </a:rPr>
              <a:t> </a:t>
            </a:r>
            <a:r>
              <a:rPr sz="1000" dirty="0">
                <a:solidFill>
                  <a:srgbClr val="00334B"/>
                </a:solidFill>
                <a:latin typeface="Century Gothic"/>
                <a:cs typeface="Century Gothic"/>
              </a:rPr>
              <a:t>may</a:t>
            </a:r>
            <a:r>
              <a:rPr sz="1000" spc="45" dirty="0">
                <a:solidFill>
                  <a:srgbClr val="00334B"/>
                </a:solidFill>
                <a:latin typeface="Century Gothic"/>
                <a:cs typeface="Century Gothic"/>
              </a:rPr>
              <a:t> </a:t>
            </a:r>
            <a:r>
              <a:rPr sz="1000" spc="-20" dirty="0">
                <a:solidFill>
                  <a:srgbClr val="00334B"/>
                </a:solidFill>
                <a:latin typeface="Century Gothic"/>
                <a:cs typeface="Century Gothic"/>
              </a:rPr>
              <a:t>be</a:t>
            </a:r>
            <a:r>
              <a:rPr sz="1000" spc="35" dirty="0">
                <a:solidFill>
                  <a:srgbClr val="00334B"/>
                </a:solidFill>
                <a:latin typeface="Century Gothic"/>
                <a:cs typeface="Century Gothic"/>
              </a:rPr>
              <a:t> </a:t>
            </a:r>
            <a:r>
              <a:rPr sz="1000" spc="40" dirty="0">
                <a:solidFill>
                  <a:srgbClr val="00334B"/>
                </a:solidFill>
                <a:latin typeface="Century Gothic"/>
                <a:cs typeface="Century Gothic"/>
              </a:rPr>
              <a:t>willing </a:t>
            </a:r>
            <a:r>
              <a:rPr sz="1000" dirty="0">
                <a:solidFill>
                  <a:srgbClr val="00334B"/>
                </a:solidFill>
                <a:latin typeface="Century Gothic"/>
                <a:cs typeface="Century Gothic"/>
              </a:rPr>
              <a:t>to</a:t>
            </a:r>
            <a:r>
              <a:rPr sz="1000" spc="120" dirty="0">
                <a:solidFill>
                  <a:srgbClr val="00334B"/>
                </a:solidFill>
                <a:latin typeface="Century Gothic"/>
                <a:cs typeface="Century Gothic"/>
              </a:rPr>
              <a:t> </a:t>
            </a:r>
            <a:r>
              <a:rPr sz="1000" dirty="0">
                <a:solidFill>
                  <a:srgbClr val="00334B"/>
                </a:solidFill>
                <a:latin typeface="Century Gothic"/>
                <a:cs typeface="Century Gothic"/>
              </a:rPr>
              <a:t>work</a:t>
            </a:r>
            <a:r>
              <a:rPr sz="1000" spc="140" dirty="0">
                <a:solidFill>
                  <a:srgbClr val="00334B"/>
                </a:solidFill>
                <a:latin typeface="Century Gothic"/>
                <a:cs typeface="Century Gothic"/>
              </a:rPr>
              <a:t> </a:t>
            </a:r>
            <a:r>
              <a:rPr sz="1000" spc="55" dirty="0">
                <a:solidFill>
                  <a:srgbClr val="00334B"/>
                </a:solidFill>
                <a:latin typeface="Century Gothic"/>
                <a:cs typeface="Century Gothic"/>
              </a:rPr>
              <a:t>with</a:t>
            </a:r>
            <a:r>
              <a:rPr sz="1000" spc="155" dirty="0">
                <a:solidFill>
                  <a:srgbClr val="00334B"/>
                </a:solidFill>
                <a:latin typeface="Century Gothic"/>
                <a:cs typeface="Century Gothic"/>
              </a:rPr>
              <a:t> </a:t>
            </a:r>
            <a:r>
              <a:rPr sz="1000" dirty="0">
                <a:solidFill>
                  <a:srgbClr val="00334B"/>
                </a:solidFill>
                <a:latin typeface="Century Gothic"/>
                <a:cs typeface="Century Gothic"/>
              </a:rPr>
              <a:t>other</a:t>
            </a:r>
            <a:r>
              <a:rPr sz="1000" spc="125" dirty="0">
                <a:solidFill>
                  <a:srgbClr val="00334B"/>
                </a:solidFill>
                <a:latin typeface="Century Gothic"/>
                <a:cs typeface="Century Gothic"/>
              </a:rPr>
              <a:t> </a:t>
            </a:r>
            <a:r>
              <a:rPr sz="1000" dirty="0">
                <a:solidFill>
                  <a:srgbClr val="00334B"/>
                </a:solidFill>
                <a:latin typeface="Century Gothic"/>
                <a:cs typeface="Century Gothic"/>
              </a:rPr>
              <a:t>suppliers</a:t>
            </a:r>
            <a:r>
              <a:rPr sz="1000" spc="180" dirty="0">
                <a:solidFill>
                  <a:srgbClr val="00334B"/>
                </a:solidFill>
                <a:latin typeface="Century Gothic"/>
                <a:cs typeface="Century Gothic"/>
              </a:rPr>
              <a:t> </a:t>
            </a:r>
            <a:r>
              <a:rPr sz="1000" spc="-20" dirty="0">
                <a:solidFill>
                  <a:srgbClr val="00334B"/>
                </a:solidFill>
                <a:latin typeface="Century Gothic"/>
                <a:cs typeface="Century Gothic"/>
              </a:rPr>
              <a:t>that </a:t>
            </a:r>
            <a:r>
              <a:rPr sz="1000" dirty="0">
                <a:solidFill>
                  <a:srgbClr val="00334B"/>
                </a:solidFill>
                <a:latin typeface="Century Gothic"/>
                <a:cs typeface="Century Gothic"/>
              </a:rPr>
              <a:t>are</a:t>
            </a:r>
            <a:r>
              <a:rPr sz="1000" spc="20" dirty="0">
                <a:solidFill>
                  <a:srgbClr val="00334B"/>
                </a:solidFill>
                <a:latin typeface="Century Gothic"/>
                <a:cs typeface="Century Gothic"/>
              </a:rPr>
              <a:t> </a:t>
            </a:r>
            <a:r>
              <a:rPr sz="1000" dirty="0">
                <a:solidFill>
                  <a:srgbClr val="00334B"/>
                </a:solidFill>
                <a:latin typeface="Century Gothic"/>
                <a:cs typeface="Century Gothic"/>
              </a:rPr>
              <a:t>not</a:t>
            </a:r>
            <a:r>
              <a:rPr sz="1000" spc="25" dirty="0">
                <a:solidFill>
                  <a:srgbClr val="00334B"/>
                </a:solidFill>
                <a:latin typeface="Century Gothic"/>
                <a:cs typeface="Century Gothic"/>
              </a:rPr>
              <a:t> </a:t>
            </a:r>
            <a:r>
              <a:rPr sz="1000" dirty="0">
                <a:solidFill>
                  <a:srgbClr val="00334B"/>
                </a:solidFill>
                <a:latin typeface="Century Gothic"/>
                <a:cs typeface="Century Gothic"/>
              </a:rPr>
              <a:t>direct</a:t>
            </a:r>
            <a:r>
              <a:rPr sz="1000" spc="20" dirty="0">
                <a:solidFill>
                  <a:srgbClr val="00334B"/>
                </a:solidFill>
                <a:latin typeface="Century Gothic"/>
                <a:cs typeface="Century Gothic"/>
              </a:rPr>
              <a:t> </a:t>
            </a:r>
            <a:r>
              <a:rPr sz="1000" spc="-10" dirty="0">
                <a:solidFill>
                  <a:srgbClr val="00334B"/>
                </a:solidFill>
                <a:latin typeface="Century Gothic"/>
                <a:cs typeface="Century Gothic"/>
              </a:rPr>
              <a:t>competitors</a:t>
            </a:r>
            <a:endParaRPr sz="1000">
              <a:latin typeface="Century Gothic"/>
              <a:cs typeface="Century Gothic"/>
            </a:endParaRPr>
          </a:p>
        </p:txBody>
      </p:sp>
      <p:sp>
        <p:nvSpPr>
          <p:cNvPr id="28" name="object 28"/>
          <p:cNvSpPr txBox="1"/>
          <p:nvPr/>
        </p:nvSpPr>
        <p:spPr>
          <a:xfrm>
            <a:off x="9564369" y="2926206"/>
            <a:ext cx="1867535" cy="177800"/>
          </a:xfrm>
          <a:prstGeom prst="rect">
            <a:avLst/>
          </a:prstGeom>
        </p:spPr>
        <p:txBody>
          <a:bodyPr vert="horz" wrap="square" lIns="0" tIns="12065" rIns="0" bIns="0" rtlCol="0">
            <a:spAutoFit/>
          </a:bodyPr>
          <a:lstStyle/>
          <a:p>
            <a:pPr marL="12700">
              <a:lnSpc>
                <a:spcPct val="100000"/>
              </a:lnSpc>
              <a:spcBef>
                <a:spcPts val="95"/>
              </a:spcBef>
            </a:pPr>
            <a:r>
              <a:rPr sz="1000" b="1" spc="60" dirty="0">
                <a:solidFill>
                  <a:srgbClr val="00334B"/>
                </a:solidFill>
                <a:latin typeface="Century Gothic"/>
                <a:cs typeface="Century Gothic"/>
              </a:rPr>
              <a:t>Potential</a:t>
            </a:r>
            <a:r>
              <a:rPr sz="1000" b="1" spc="105" dirty="0">
                <a:solidFill>
                  <a:srgbClr val="00334B"/>
                </a:solidFill>
                <a:latin typeface="Century Gothic"/>
                <a:cs typeface="Century Gothic"/>
              </a:rPr>
              <a:t> </a:t>
            </a:r>
            <a:r>
              <a:rPr sz="1000" b="1" dirty="0">
                <a:solidFill>
                  <a:srgbClr val="00334B"/>
                </a:solidFill>
                <a:latin typeface="Century Gothic"/>
                <a:cs typeface="Century Gothic"/>
              </a:rPr>
              <a:t>Impact</a:t>
            </a:r>
            <a:r>
              <a:rPr sz="1000" b="1" spc="85" dirty="0">
                <a:solidFill>
                  <a:srgbClr val="00334B"/>
                </a:solidFill>
                <a:latin typeface="Century Gothic"/>
                <a:cs typeface="Century Gothic"/>
              </a:rPr>
              <a:t> </a:t>
            </a:r>
            <a:r>
              <a:rPr sz="1000" b="1" spc="50" dirty="0">
                <a:solidFill>
                  <a:srgbClr val="00334B"/>
                </a:solidFill>
                <a:latin typeface="Century Gothic"/>
                <a:cs typeface="Century Gothic"/>
              </a:rPr>
              <a:t>of</a:t>
            </a:r>
            <a:r>
              <a:rPr sz="1000" b="1" spc="85" dirty="0">
                <a:solidFill>
                  <a:srgbClr val="00334B"/>
                </a:solidFill>
                <a:latin typeface="Century Gothic"/>
                <a:cs typeface="Century Gothic"/>
              </a:rPr>
              <a:t> </a:t>
            </a:r>
            <a:r>
              <a:rPr sz="1000" b="1" spc="-10" dirty="0">
                <a:solidFill>
                  <a:srgbClr val="00334B"/>
                </a:solidFill>
                <a:latin typeface="Century Gothic"/>
                <a:cs typeface="Century Gothic"/>
              </a:rPr>
              <a:t>INOVEC</a:t>
            </a:r>
            <a:endParaRPr sz="1000">
              <a:latin typeface="Century Gothic"/>
              <a:cs typeface="Century Gothic"/>
            </a:endParaRPr>
          </a:p>
        </p:txBody>
      </p:sp>
      <p:sp>
        <p:nvSpPr>
          <p:cNvPr id="29" name="object 29"/>
          <p:cNvSpPr txBox="1"/>
          <p:nvPr/>
        </p:nvSpPr>
        <p:spPr>
          <a:xfrm>
            <a:off x="9399269" y="3665042"/>
            <a:ext cx="2160270" cy="482600"/>
          </a:xfrm>
          <a:prstGeom prst="rect">
            <a:avLst/>
          </a:prstGeom>
        </p:spPr>
        <p:txBody>
          <a:bodyPr vert="horz" wrap="square" lIns="0" tIns="12065" rIns="0" bIns="0" rtlCol="0">
            <a:spAutoFit/>
          </a:bodyPr>
          <a:lstStyle/>
          <a:p>
            <a:pPr marL="12700" marR="5080">
              <a:lnSpc>
                <a:spcPct val="100000"/>
              </a:lnSpc>
              <a:spcBef>
                <a:spcPts val="95"/>
              </a:spcBef>
            </a:pPr>
            <a:r>
              <a:rPr sz="1000" dirty="0">
                <a:solidFill>
                  <a:srgbClr val="00334B"/>
                </a:solidFill>
                <a:latin typeface="Century Gothic"/>
                <a:cs typeface="Century Gothic"/>
              </a:rPr>
              <a:t>Growth</a:t>
            </a:r>
            <a:r>
              <a:rPr sz="1000" spc="10" dirty="0">
                <a:solidFill>
                  <a:srgbClr val="00334B"/>
                </a:solidFill>
                <a:latin typeface="Century Gothic"/>
                <a:cs typeface="Century Gothic"/>
              </a:rPr>
              <a:t> </a:t>
            </a:r>
            <a:r>
              <a:rPr sz="1000" spc="60" dirty="0">
                <a:solidFill>
                  <a:srgbClr val="00334B"/>
                </a:solidFill>
                <a:latin typeface="Century Gothic"/>
                <a:cs typeface="Century Gothic"/>
              </a:rPr>
              <a:t>in</a:t>
            </a:r>
            <a:r>
              <a:rPr sz="1000" spc="30" dirty="0">
                <a:solidFill>
                  <a:srgbClr val="00334B"/>
                </a:solidFill>
                <a:latin typeface="Century Gothic"/>
                <a:cs typeface="Century Gothic"/>
              </a:rPr>
              <a:t> </a:t>
            </a:r>
            <a:r>
              <a:rPr sz="1000" dirty="0">
                <a:solidFill>
                  <a:srgbClr val="00334B"/>
                </a:solidFill>
                <a:latin typeface="Century Gothic"/>
                <a:cs typeface="Century Gothic"/>
              </a:rPr>
              <a:t>the</a:t>
            </a:r>
            <a:r>
              <a:rPr sz="1000" spc="15" dirty="0">
                <a:solidFill>
                  <a:srgbClr val="00334B"/>
                </a:solidFill>
                <a:latin typeface="Century Gothic"/>
                <a:cs typeface="Century Gothic"/>
              </a:rPr>
              <a:t> </a:t>
            </a:r>
            <a:r>
              <a:rPr sz="1000" spc="55" dirty="0">
                <a:solidFill>
                  <a:srgbClr val="00334B"/>
                </a:solidFill>
                <a:latin typeface="Century Gothic"/>
                <a:cs typeface="Century Gothic"/>
              </a:rPr>
              <a:t>industry</a:t>
            </a:r>
            <a:r>
              <a:rPr sz="1000" spc="15" dirty="0">
                <a:solidFill>
                  <a:srgbClr val="00334B"/>
                </a:solidFill>
                <a:latin typeface="Century Gothic"/>
                <a:cs typeface="Century Gothic"/>
              </a:rPr>
              <a:t> </a:t>
            </a:r>
            <a:r>
              <a:rPr sz="1000" dirty="0">
                <a:solidFill>
                  <a:srgbClr val="00334B"/>
                </a:solidFill>
                <a:latin typeface="Century Gothic"/>
                <a:cs typeface="Century Gothic"/>
              </a:rPr>
              <a:t>as</a:t>
            </a:r>
            <a:r>
              <a:rPr sz="1000" spc="20" dirty="0">
                <a:solidFill>
                  <a:srgbClr val="00334B"/>
                </a:solidFill>
                <a:latin typeface="Century Gothic"/>
                <a:cs typeface="Century Gothic"/>
              </a:rPr>
              <a:t> </a:t>
            </a:r>
            <a:r>
              <a:rPr sz="1000" spc="-105" dirty="0">
                <a:solidFill>
                  <a:srgbClr val="00334B"/>
                </a:solidFill>
                <a:latin typeface="Century Gothic"/>
                <a:cs typeface="Century Gothic"/>
              </a:rPr>
              <a:t>a</a:t>
            </a:r>
            <a:r>
              <a:rPr sz="1000" spc="20" dirty="0">
                <a:solidFill>
                  <a:srgbClr val="00334B"/>
                </a:solidFill>
                <a:latin typeface="Century Gothic"/>
                <a:cs typeface="Century Gothic"/>
              </a:rPr>
              <a:t> </a:t>
            </a:r>
            <a:r>
              <a:rPr sz="1000" spc="-20" dirty="0">
                <a:solidFill>
                  <a:srgbClr val="00334B"/>
                </a:solidFill>
                <a:latin typeface="Century Gothic"/>
                <a:cs typeface="Century Gothic"/>
              </a:rPr>
              <a:t>whole </a:t>
            </a:r>
            <a:r>
              <a:rPr sz="1000" spc="-10" dirty="0">
                <a:solidFill>
                  <a:srgbClr val="00334B"/>
                </a:solidFill>
                <a:latin typeface="Century Gothic"/>
                <a:cs typeface="Century Gothic"/>
              </a:rPr>
              <a:t>and</a:t>
            </a:r>
            <a:r>
              <a:rPr sz="1000" spc="60" dirty="0">
                <a:solidFill>
                  <a:srgbClr val="00334B"/>
                </a:solidFill>
                <a:latin typeface="Century Gothic"/>
                <a:cs typeface="Century Gothic"/>
              </a:rPr>
              <a:t> </a:t>
            </a:r>
            <a:r>
              <a:rPr sz="1000" dirty="0">
                <a:solidFill>
                  <a:srgbClr val="00334B"/>
                </a:solidFill>
                <a:latin typeface="Century Gothic"/>
                <a:cs typeface="Century Gothic"/>
              </a:rPr>
              <a:t>more</a:t>
            </a:r>
            <a:r>
              <a:rPr sz="1000" spc="80" dirty="0">
                <a:solidFill>
                  <a:srgbClr val="00334B"/>
                </a:solidFill>
                <a:latin typeface="Century Gothic"/>
                <a:cs typeface="Century Gothic"/>
              </a:rPr>
              <a:t> </a:t>
            </a:r>
            <a:r>
              <a:rPr sz="1000" spc="-40" dirty="0">
                <a:solidFill>
                  <a:srgbClr val="00334B"/>
                </a:solidFill>
                <a:latin typeface="Century Gothic"/>
                <a:cs typeface="Century Gothic"/>
              </a:rPr>
              <a:t>capable</a:t>
            </a:r>
            <a:r>
              <a:rPr sz="1000" spc="75" dirty="0">
                <a:solidFill>
                  <a:srgbClr val="00334B"/>
                </a:solidFill>
                <a:latin typeface="Century Gothic"/>
                <a:cs typeface="Century Gothic"/>
              </a:rPr>
              <a:t> </a:t>
            </a:r>
            <a:r>
              <a:rPr sz="1000" dirty="0">
                <a:solidFill>
                  <a:srgbClr val="00334B"/>
                </a:solidFill>
                <a:latin typeface="Century Gothic"/>
                <a:cs typeface="Century Gothic"/>
              </a:rPr>
              <a:t>partners</a:t>
            </a:r>
            <a:r>
              <a:rPr sz="1000" spc="70" dirty="0">
                <a:solidFill>
                  <a:srgbClr val="00334B"/>
                </a:solidFill>
                <a:latin typeface="Century Gothic"/>
                <a:cs typeface="Century Gothic"/>
              </a:rPr>
              <a:t> </a:t>
            </a:r>
            <a:r>
              <a:rPr sz="1000" spc="35" dirty="0">
                <a:solidFill>
                  <a:srgbClr val="00334B"/>
                </a:solidFill>
                <a:latin typeface="Century Gothic"/>
                <a:cs typeface="Century Gothic"/>
              </a:rPr>
              <a:t>will </a:t>
            </a:r>
            <a:r>
              <a:rPr sz="1000" dirty="0">
                <a:solidFill>
                  <a:srgbClr val="00334B"/>
                </a:solidFill>
                <a:latin typeface="Century Gothic"/>
                <a:cs typeface="Century Gothic"/>
              </a:rPr>
              <a:t>alleviate</a:t>
            </a:r>
            <a:r>
              <a:rPr sz="1000" spc="60" dirty="0">
                <a:solidFill>
                  <a:srgbClr val="00334B"/>
                </a:solidFill>
                <a:latin typeface="Century Gothic"/>
                <a:cs typeface="Century Gothic"/>
              </a:rPr>
              <a:t> </a:t>
            </a:r>
            <a:r>
              <a:rPr sz="1000" dirty="0">
                <a:solidFill>
                  <a:srgbClr val="00334B"/>
                </a:solidFill>
                <a:latin typeface="Century Gothic"/>
                <a:cs typeface="Century Gothic"/>
              </a:rPr>
              <a:t>largest</a:t>
            </a:r>
            <a:r>
              <a:rPr sz="1000" spc="35" dirty="0">
                <a:solidFill>
                  <a:srgbClr val="00334B"/>
                </a:solidFill>
                <a:latin typeface="Century Gothic"/>
                <a:cs typeface="Century Gothic"/>
              </a:rPr>
              <a:t> </a:t>
            </a:r>
            <a:r>
              <a:rPr sz="1000" spc="-10" dirty="0">
                <a:solidFill>
                  <a:srgbClr val="00334B"/>
                </a:solidFill>
                <a:latin typeface="Century Gothic"/>
                <a:cs typeface="Century Gothic"/>
              </a:rPr>
              <a:t>challenges.</a:t>
            </a:r>
            <a:endParaRPr sz="1000">
              <a:latin typeface="Century Gothic"/>
              <a:cs typeface="Century Gothic"/>
            </a:endParaRPr>
          </a:p>
        </p:txBody>
      </p:sp>
      <p:sp>
        <p:nvSpPr>
          <p:cNvPr id="30" name="object 30"/>
          <p:cNvSpPr txBox="1"/>
          <p:nvPr/>
        </p:nvSpPr>
        <p:spPr>
          <a:xfrm>
            <a:off x="9954514" y="4358132"/>
            <a:ext cx="1145540" cy="177800"/>
          </a:xfrm>
          <a:prstGeom prst="rect">
            <a:avLst/>
          </a:prstGeom>
        </p:spPr>
        <p:txBody>
          <a:bodyPr vert="horz" wrap="square" lIns="0" tIns="12065" rIns="0" bIns="0" rtlCol="0">
            <a:spAutoFit/>
          </a:bodyPr>
          <a:lstStyle/>
          <a:p>
            <a:pPr marL="12700">
              <a:lnSpc>
                <a:spcPct val="100000"/>
              </a:lnSpc>
              <a:spcBef>
                <a:spcPts val="95"/>
              </a:spcBef>
            </a:pPr>
            <a:r>
              <a:rPr sz="1000" b="1" spc="95" dirty="0">
                <a:solidFill>
                  <a:srgbClr val="00334B"/>
                </a:solidFill>
                <a:latin typeface="Century Gothic"/>
                <a:cs typeface="Century Gothic"/>
              </a:rPr>
              <a:t>Effort</a:t>
            </a:r>
            <a:r>
              <a:rPr sz="1000" b="1" spc="30" dirty="0">
                <a:solidFill>
                  <a:srgbClr val="00334B"/>
                </a:solidFill>
                <a:latin typeface="Century Gothic"/>
                <a:cs typeface="Century Gothic"/>
              </a:rPr>
              <a:t> </a:t>
            </a:r>
            <a:r>
              <a:rPr sz="1000" b="1" spc="70" dirty="0">
                <a:solidFill>
                  <a:srgbClr val="00334B"/>
                </a:solidFill>
                <a:latin typeface="Century Gothic"/>
                <a:cs typeface="Century Gothic"/>
              </a:rPr>
              <a:t>to</a:t>
            </a:r>
            <a:r>
              <a:rPr sz="1000" b="1" spc="10" dirty="0">
                <a:solidFill>
                  <a:srgbClr val="00334B"/>
                </a:solidFill>
                <a:latin typeface="Century Gothic"/>
                <a:cs typeface="Century Gothic"/>
              </a:rPr>
              <a:t> </a:t>
            </a:r>
            <a:r>
              <a:rPr sz="1000" b="1" spc="55" dirty="0">
                <a:solidFill>
                  <a:srgbClr val="00334B"/>
                </a:solidFill>
                <a:latin typeface="Century Gothic"/>
                <a:cs typeface="Century Gothic"/>
              </a:rPr>
              <a:t>Support</a:t>
            </a:r>
            <a:endParaRPr sz="1000">
              <a:latin typeface="Century Gothic"/>
              <a:cs typeface="Century Gothic"/>
            </a:endParaRPr>
          </a:p>
        </p:txBody>
      </p:sp>
      <p:sp>
        <p:nvSpPr>
          <p:cNvPr id="31" name="object 31"/>
          <p:cNvSpPr txBox="1"/>
          <p:nvPr/>
        </p:nvSpPr>
        <p:spPr>
          <a:xfrm>
            <a:off x="9428226" y="5097526"/>
            <a:ext cx="1788160" cy="482600"/>
          </a:xfrm>
          <a:prstGeom prst="rect">
            <a:avLst/>
          </a:prstGeom>
        </p:spPr>
        <p:txBody>
          <a:bodyPr vert="horz" wrap="square" lIns="0" tIns="12065" rIns="0" bIns="0" rtlCol="0">
            <a:spAutoFit/>
          </a:bodyPr>
          <a:lstStyle/>
          <a:p>
            <a:pPr marL="12700" marR="5080">
              <a:lnSpc>
                <a:spcPct val="100000"/>
              </a:lnSpc>
              <a:spcBef>
                <a:spcPts val="95"/>
              </a:spcBef>
            </a:pPr>
            <a:r>
              <a:rPr sz="1000" dirty="0">
                <a:solidFill>
                  <a:srgbClr val="00334B"/>
                </a:solidFill>
                <a:latin typeface="Century Gothic"/>
                <a:cs typeface="Century Gothic"/>
              </a:rPr>
              <a:t>Very</a:t>
            </a:r>
            <a:r>
              <a:rPr sz="1000" spc="60" dirty="0">
                <a:solidFill>
                  <a:srgbClr val="00334B"/>
                </a:solidFill>
                <a:latin typeface="Century Gothic"/>
                <a:cs typeface="Century Gothic"/>
              </a:rPr>
              <a:t> </a:t>
            </a:r>
            <a:r>
              <a:rPr sz="1000" dirty="0">
                <a:solidFill>
                  <a:srgbClr val="00334B"/>
                </a:solidFill>
                <a:latin typeface="Century Gothic"/>
                <a:cs typeface="Century Gothic"/>
              </a:rPr>
              <a:t>little</a:t>
            </a:r>
            <a:r>
              <a:rPr sz="1000" spc="85" dirty="0">
                <a:solidFill>
                  <a:srgbClr val="00334B"/>
                </a:solidFill>
                <a:latin typeface="Century Gothic"/>
                <a:cs typeface="Century Gothic"/>
              </a:rPr>
              <a:t> </a:t>
            </a:r>
            <a:r>
              <a:rPr sz="1000" dirty="0">
                <a:solidFill>
                  <a:srgbClr val="00334B"/>
                </a:solidFill>
                <a:latin typeface="Century Gothic"/>
                <a:cs typeface="Century Gothic"/>
              </a:rPr>
              <a:t>direct</a:t>
            </a:r>
            <a:r>
              <a:rPr sz="1000" spc="70" dirty="0">
                <a:solidFill>
                  <a:srgbClr val="00334B"/>
                </a:solidFill>
                <a:latin typeface="Century Gothic"/>
                <a:cs typeface="Century Gothic"/>
              </a:rPr>
              <a:t> </a:t>
            </a:r>
            <a:r>
              <a:rPr sz="1000" dirty="0">
                <a:solidFill>
                  <a:srgbClr val="00334B"/>
                </a:solidFill>
                <a:latin typeface="Century Gothic"/>
                <a:cs typeface="Century Gothic"/>
              </a:rPr>
              <a:t>help</a:t>
            </a:r>
            <a:r>
              <a:rPr sz="1000" spc="75" dirty="0">
                <a:solidFill>
                  <a:srgbClr val="00334B"/>
                </a:solidFill>
                <a:latin typeface="Century Gothic"/>
                <a:cs typeface="Century Gothic"/>
              </a:rPr>
              <a:t> </a:t>
            </a:r>
            <a:r>
              <a:rPr sz="1000" spc="55" dirty="0">
                <a:solidFill>
                  <a:srgbClr val="00334B"/>
                </a:solidFill>
                <a:latin typeface="Century Gothic"/>
                <a:cs typeface="Century Gothic"/>
              </a:rPr>
              <a:t>will</a:t>
            </a:r>
            <a:r>
              <a:rPr sz="1000" spc="100" dirty="0">
                <a:solidFill>
                  <a:srgbClr val="00334B"/>
                </a:solidFill>
                <a:latin typeface="Century Gothic"/>
                <a:cs typeface="Century Gothic"/>
              </a:rPr>
              <a:t> </a:t>
            </a:r>
            <a:r>
              <a:rPr sz="1000" spc="-35" dirty="0">
                <a:solidFill>
                  <a:srgbClr val="00334B"/>
                </a:solidFill>
                <a:latin typeface="Century Gothic"/>
                <a:cs typeface="Century Gothic"/>
              </a:rPr>
              <a:t>be </a:t>
            </a:r>
            <a:r>
              <a:rPr sz="1000" dirty="0">
                <a:solidFill>
                  <a:srgbClr val="00334B"/>
                </a:solidFill>
                <a:latin typeface="Century Gothic"/>
                <a:cs typeface="Century Gothic"/>
              </a:rPr>
              <a:t>required</a:t>
            </a:r>
            <a:r>
              <a:rPr sz="1000" spc="165" dirty="0">
                <a:solidFill>
                  <a:srgbClr val="00334B"/>
                </a:solidFill>
                <a:latin typeface="Century Gothic"/>
                <a:cs typeface="Century Gothic"/>
              </a:rPr>
              <a:t> </a:t>
            </a:r>
            <a:r>
              <a:rPr sz="1000" dirty="0">
                <a:solidFill>
                  <a:srgbClr val="00334B"/>
                </a:solidFill>
                <a:latin typeface="Century Gothic"/>
                <a:cs typeface="Century Gothic"/>
              </a:rPr>
              <a:t>to</a:t>
            </a:r>
            <a:r>
              <a:rPr sz="1000" spc="114" dirty="0">
                <a:solidFill>
                  <a:srgbClr val="00334B"/>
                </a:solidFill>
                <a:latin typeface="Century Gothic"/>
                <a:cs typeface="Century Gothic"/>
              </a:rPr>
              <a:t> </a:t>
            </a:r>
            <a:r>
              <a:rPr sz="1000" dirty="0">
                <a:solidFill>
                  <a:srgbClr val="00334B"/>
                </a:solidFill>
                <a:latin typeface="Century Gothic"/>
                <a:cs typeface="Century Gothic"/>
              </a:rPr>
              <a:t>support</a:t>
            </a:r>
            <a:r>
              <a:rPr sz="1000" spc="135" dirty="0">
                <a:solidFill>
                  <a:srgbClr val="00334B"/>
                </a:solidFill>
                <a:latin typeface="Century Gothic"/>
                <a:cs typeface="Century Gothic"/>
              </a:rPr>
              <a:t> </a:t>
            </a:r>
            <a:r>
              <a:rPr sz="1000" spc="-20" dirty="0">
                <a:solidFill>
                  <a:srgbClr val="00334B"/>
                </a:solidFill>
                <a:latin typeface="Century Gothic"/>
                <a:cs typeface="Century Gothic"/>
              </a:rPr>
              <a:t>these </a:t>
            </a:r>
            <a:r>
              <a:rPr sz="1000" spc="-10" dirty="0">
                <a:solidFill>
                  <a:srgbClr val="00334B"/>
                </a:solidFill>
                <a:latin typeface="Century Gothic"/>
                <a:cs typeface="Century Gothic"/>
              </a:rPr>
              <a:t>companies</a:t>
            </a:r>
            <a:endParaRPr sz="1000">
              <a:latin typeface="Century Gothic"/>
              <a:cs typeface="Century Gothic"/>
            </a:endParaRPr>
          </a:p>
        </p:txBody>
      </p:sp>
    </p:spTree>
    <p:extLst>
      <p:ext uri="{BB962C8B-B14F-4D97-AF65-F5344CB8AC3E}">
        <p14:creationId xmlns:p14="http://schemas.microsoft.com/office/powerpoint/2010/main" val="37173829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D2BD86D-8226-4A4E-E8BD-5C5B71B275B6}"/>
              </a:ext>
            </a:extLst>
          </p:cNvPr>
          <p:cNvPicPr>
            <a:picLocks noChangeAspect="1"/>
          </p:cNvPicPr>
          <p:nvPr/>
        </p:nvPicPr>
        <p:blipFill>
          <a:blip r:embed="rId2"/>
          <a:stretch>
            <a:fillRect/>
          </a:stretch>
        </p:blipFill>
        <p:spPr>
          <a:xfrm>
            <a:off x="0" y="9960"/>
            <a:ext cx="12209755" cy="6848040"/>
          </a:xfrm>
          <a:prstGeom prst="rect">
            <a:avLst/>
          </a:prstGeom>
        </p:spPr>
      </p:pic>
    </p:spTree>
    <p:extLst>
      <p:ext uri="{BB962C8B-B14F-4D97-AF65-F5344CB8AC3E}">
        <p14:creationId xmlns:p14="http://schemas.microsoft.com/office/powerpoint/2010/main" val="12145796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2FBCEE-A5FC-9EBC-0AEC-F5D76FF21C25}"/>
              </a:ext>
            </a:extLst>
          </p:cNvPr>
          <p:cNvPicPr>
            <a:picLocks noChangeAspect="1"/>
          </p:cNvPicPr>
          <p:nvPr/>
        </p:nvPicPr>
        <p:blipFill>
          <a:blip r:embed="rId3"/>
          <a:stretch>
            <a:fillRect/>
          </a:stretch>
        </p:blipFill>
        <p:spPr>
          <a:xfrm>
            <a:off x="0" y="6329"/>
            <a:ext cx="12192000" cy="6845342"/>
          </a:xfrm>
          <a:prstGeom prst="rect">
            <a:avLst/>
          </a:prstGeom>
        </p:spPr>
      </p:pic>
    </p:spTree>
    <p:extLst>
      <p:ext uri="{BB962C8B-B14F-4D97-AF65-F5344CB8AC3E}">
        <p14:creationId xmlns:p14="http://schemas.microsoft.com/office/powerpoint/2010/main" val="34384472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8850DE-4723-17F6-9161-D9D689E5099A}"/>
              </a:ext>
            </a:extLst>
          </p:cNvPr>
          <p:cNvPicPr>
            <a:picLocks noChangeAspect="1"/>
          </p:cNvPicPr>
          <p:nvPr/>
        </p:nvPicPr>
        <p:blipFill>
          <a:blip r:embed="rId2"/>
          <a:stretch>
            <a:fillRect/>
          </a:stretch>
        </p:blipFill>
        <p:spPr>
          <a:xfrm>
            <a:off x="-152399" y="-92146"/>
            <a:ext cx="12874162" cy="7254946"/>
          </a:xfrm>
          <a:prstGeom prst="rect">
            <a:avLst/>
          </a:prstGeom>
        </p:spPr>
      </p:pic>
    </p:spTree>
    <p:extLst>
      <p:ext uri="{BB962C8B-B14F-4D97-AF65-F5344CB8AC3E}">
        <p14:creationId xmlns:p14="http://schemas.microsoft.com/office/powerpoint/2010/main" val="28781629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080CAE-73C9-2E71-D498-334B39D96D79}"/>
              </a:ext>
            </a:extLst>
          </p:cNvPr>
          <p:cNvPicPr>
            <a:picLocks noChangeAspect="1"/>
          </p:cNvPicPr>
          <p:nvPr/>
        </p:nvPicPr>
        <p:blipFill>
          <a:blip r:embed="rId2"/>
          <a:stretch>
            <a:fillRect/>
          </a:stretch>
        </p:blipFill>
        <p:spPr>
          <a:xfrm>
            <a:off x="-148772" y="-58432"/>
            <a:ext cx="12645572" cy="7145032"/>
          </a:xfrm>
          <a:prstGeom prst="rect">
            <a:avLst/>
          </a:prstGeom>
        </p:spPr>
      </p:pic>
    </p:spTree>
    <p:extLst>
      <p:ext uri="{BB962C8B-B14F-4D97-AF65-F5344CB8AC3E}">
        <p14:creationId xmlns:p14="http://schemas.microsoft.com/office/powerpoint/2010/main" val="42480126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2E5661-FF11-809A-6C83-FFC1D13F823A}"/>
              </a:ext>
            </a:extLst>
          </p:cNvPr>
          <p:cNvPicPr>
            <a:picLocks noChangeAspect="1"/>
          </p:cNvPicPr>
          <p:nvPr/>
        </p:nvPicPr>
        <p:blipFill>
          <a:blip r:embed="rId2"/>
          <a:stretch>
            <a:fillRect/>
          </a:stretch>
        </p:blipFill>
        <p:spPr>
          <a:xfrm>
            <a:off x="-76200" y="0"/>
            <a:ext cx="12321328" cy="6934200"/>
          </a:xfrm>
          <a:prstGeom prst="rect">
            <a:avLst/>
          </a:prstGeom>
        </p:spPr>
      </p:pic>
    </p:spTree>
    <p:extLst>
      <p:ext uri="{BB962C8B-B14F-4D97-AF65-F5344CB8AC3E}">
        <p14:creationId xmlns:p14="http://schemas.microsoft.com/office/powerpoint/2010/main" val="17351321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5898974-C229-82D8-7D4C-CC263BE23E55}"/>
              </a:ext>
            </a:extLst>
          </p:cNvPr>
          <p:cNvPicPr>
            <a:picLocks noChangeAspect="1"/>
          </p:cNvPicPr>
          <p:nvPr/>
        </p:nvPicPr>
        <p:blipFill>
          <a:blip r:embed="rId2"/>
          <a:stretch>
            <a:fillRect/>
          </a:stretch>
        </p:blipFill>
        <p:spPr>
          <a:xfrm>
            <a:off x="-76200" y="9960"/>
            <a:ext cx="12209755" cy="6848040"/>
          </a:xfrm>
          <a:prstGeom prst="rect">
            <a:avLst/>
          </a:prstGeom>
        </p:spPr>
      </p:pic>
    </p:spTree>
    <p:extLst>
      <p:ext uri="{BB962C8B-B14F-4D97-AF65-F5344CB8AC3E}">
        <p14:creationId xmlns:p14="http://schemas.microsoft.com/office/powerpoint/2010/main" val="25281069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CAR New Logo">
  <a:themeElements>
    <a:clrScheme name="Custom 2">
      <a:dk1>
        <a:sysClr val="windowText" lastClr="000000"/>
      </a:dk1>
      <a:lt1>
        <a:sysClr val="window" lastClr="FFFFFF"/>
      </a:lt1>
      <a:dk2>
        <a:srgbClr val="002060"/>
      </a:dk2>
      <a:lt2>
        <a:srgbClr val="FFFFFF"/>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R New Logo" id="{D070F697-B7E3-4B05-A6F8-7718F2A263A3}" vid="{56E33981-57ED-4C36-860B-AC7F10ABC51D}"/>
    </a:ext>
  </a:extLst>
</a:theme>
</file>

<file path=ppt/theme/theme12.xml><?xml version="1.0" encoding="utf-8"?>
<a:theme xmlns:a="http://schemas.openxmlformats.org/drawingml/2006/main" name="2_CAR New Logo">
  <a:themeElements>
    <a:clrScheme name="Custom 2">
      <a:dk1>
        <a:sysClr val="windowText" lastClr="000000"/>
      </a:dk1>
      <a:lt1>
        <a:sysClr val="window" lastClr="FFFFFF"/>
      </a:lt1>
      <a:dk2>
        <a:srgbClr val="002060"/>
      </a:dk2>
      <a:lt2>
        <a:srgbClr val="FFFFFF"/>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R New Logo" id="{D070F697-B7E3-4B05-A6F8-7718F2A263A3}" vid="{56E33981-57ED-4C36-860B-AC7F10ABC51D}"/>
    </a:ext>
  </a:extLst>
</a:theme>
</file>

<file path=ppt/theme/theme13.xml><?xml version="1.0" encoding="utf-8"?>
<a:theme xmlns:a="http://schemas.openxmlformats.org/drawingml/2006/main" name="13_Office Theme">
  <a:themeElements>
    <a:clrScheme name="Custom 3">
      <a:dk1>
        <a:sysClr val="windowText" lastClr="000000"/>
      </a:dk1>
      <a:lt1>
        <a:sysClr val="window" lastClr="FFFFFF"/>
      </a:lt1>
      <a:dk2>
        <a:srgbClr val="17406D"/>
      </a:dk2>
      <a:lt2>
        <a:srgbClr val="FFFFFF"/>
      </a:lt2>
      <a:accent1>
        <a:srgbClr val="002060"/>
      </a:accent1>
      <a:accent2>
        <a:srgbClr val="0070C0"/>
      </a:accent2>
      <a:accent3>
        <a:srgbClr val="00B0F0"/>
      </a:accent3>
      <a:accent4>
        <a:srgbClr val="10CF9B"/>
      </a:accent4>
      <a:accent5>
        <a:srgbClr val="92D050"/>
      </a:accent5>
      <a:accent6>
        <a:srgbClr val="00B0F0"/>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Office Theme">
  <a:themeElements>
    <a:clrScheme name="Custom 2">
      <a:dk1>
        <a:sysClr val="windowText" lastClr="000000"/>
      </a:dk1>
      <a:lt1>
        <a:sysClr val="window" lastClr="FFFFFF"/>
      </a:lt1>
      <a:dk2>
        <a:srgbClr val="002060"/>
      </a:dk2>
      <a:lt2>
        <a:srgbClr val="FFFFFF"/>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Office Theme">
  <a:themeElements>
    <a:clrScheme name="Custom 3">
      <a:dk1>
        <a:sysClr val="windowText" lastClr="000000"/>
      </a:dk1>
      <a:lt1>
        <a:sysClr val="window" lastClr="FFFFFF"/>
      </a:lt1>
      <a:dk2>
        <a:srgbClr val="17406D"/>
      </a:dk2>
      <a:lt2>
        <a:srgbClr val="FFFFFF"/>
      </a:lt2>
      <a:accent1>
        <a:srgbClr val="002060"/>
      </a:accent1>
      <a:accent2>
        <a:srgbClr val="0070C0"/>
      </a:accent2>
      <a:accent3>
        <a:srgbClr val="00B0F0"/>
      </a:accent3>
      <a:accent4>
        <a:srgbClr val="10CF9B"/>
      </a:accent4>
      <a:accent5>
        <a:srgbClr val="92D050"/>
      </a:accent5>
      <a:accent6>
        <a:srgbClr val="00B0F0"/>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4_Office Theme">
  <a:themeElements>
    <a:clrScheme name="Custom 2">
      <a:dk1>
        <a:sysClr val="windowText" lastClr="000000"/>
      </a:dk1>
      <a:lt1>
        <a:sysClr val="window" lastClr="FFFFFF"/>
      </a:lt1>
      <a:dk2>
        <a:srgbClr val="002060"/>
      </a:dk2>
      <a:lt2>
        <a:srgbClr val="FFFFFF"/>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5_CAR New Logo">
  <a:themeElements>
    <a:clrScheme name="Custom 2">
      <a:dk1>
        <a:sysClr val="windowText" lastClr="000000"/>
      </a:dk1>
      <a:lt1>
        <a:sysClr val="window" lastClr="FFFFFF"/>
      </a:lt1>
      <a:dk2>
        <a:srgbClr val="002060"/>
      </a:dk2>
      <a:lt2>
        <a:srgbClr val="FFFFFF"/>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R New Logo" id="{D070F697-B7E3-4B05-A6F8-7718F2A263A3}" vid="{56E33981-57ED-4C36-860B-AC7F10ABC51D}"/>
    </a:ext>
  </a:extLst>
</a:theme>
</file>

<file path=ppt/theme/theme18.xml><?xml version="1.0" encoding="utf-8"?>
<a:theme xmlns:a="http://schemas.openxmlformats.org/drawingml/2006/main" name="CAR2021">
  <a:themeElements>
    <a:clrScheme name="Custom 2">
      <a:dk1>
        <a:sysClr val="windowText" lastClr="000000"/>
      </a:dk1>
      <a:lt1>
        <a:sysClr val="window" lastClr="FFFFFF"/>
      </a:lt1>
      <a:dk2>
        <a:srgbClr val="002060"/>
      </a:dk2>
      <a:lt2>
        <a:srgbClr val="FFFFFF"/>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R2021" id="{D5891362-44BC-4E4C-9FB2-419EC3CA4154}" vid="{7C71D1D2-AD49-492E-A2ED-1911085B648C}"/>
    </a:ext>
  </a:extLst>
</a:theme>
</file>

<file path=ppt/theme/theme19.xml><?xml version="1.0" encoding="utf-8"?>
<a:theme xmlns:a="http://schemas.openxmlformats.org/drawingml/2006/main" name="9_Office Theme">
  <a:themeElements>
    <a:clrScheme name="Custom 2">
      <a:dk1>
        <a:sysClr val="windowText" lastClr="000000"/>
      </a:dk1>
      <a:lt1>
        <a:sysClr val="window" lastClr="FFFFFF"/>
      </a:lt1>
      <a:dk2>
        <a:srgbClr val="002060"/>
      </a:dk2>
      <a:lt2>
        <a:srgbClr val="FFFFFF"/>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P Standard PP template - Copy" id="{74980319-4A4F-41E6-B68D-AA6870C93656}" vid="{4FC1F9FC-EDDE-43B8-838D-2DE713593E13}"/>
    </a:ext>
  </a:extLst>
</a:theme>
</file>

<file path=ppt/theme/theme20.xml><?xml version="1.0" encoding="utf-8"?>
<a:theme xmlns:a="http://schemas.openxmlformats.org/drawingml/2006/main" name="1_CAR2021">
  <a:themeElements>
    <a:clrScheme name="Custom 2">
      <a:dk1>
        <a:sysClr val="windowText" lastClr="000000"/>
      </a:dk1>
      <a:lt1>
        <a:sysClr val="window" lastClr="FFFFFF"/>
      </a:lt1>
      <a:dk2>
        <a:srgbClr val="002060"/>
      </a:dk2>
      <a:lt2>
        <a:srgbClr val="FFFFFF"/>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R2021" id="{E85AE6FD-D802-404F-AE9A-B5C0E814B644}" vid="{D1E14ACD-10C5-434D-B00F-198827F432A3}"/>
    </a:ext>
  </a:extLst>
</a:theme>
</file>

<file path=ppt/theme/theme2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5_Office Theme">
  <a:themeElements>
    <a:clrScheme name="Custom 6">
      <a:dk1>
        <a:sysClr val="windowText" lastClr="000000"/>
      </a:dk1>
      <a:lt1>
        <a:sysClr val="window" lastClr="FFFFFF"/>
      </a:lt1>
      <a:dk2>
        <a:srgbClr val="002060"/>
      </a:dk2>
      <a:lt2>
        <a:srgbClr val="FFFFFF"/>
      </a:lt2>
      <a:accent1>
        <a:srgbClr val="002060"/>
      </a:accent1>
      <a:accent2>
        <a:srgbClr val="0070C0"/>
      </a:accent2>
      <a:accent3>
        <a:srgbClr val="00B0F0"/>
      </a:accent3>
      <a:accent4>
        <a:srgbClr val="92D050"/>
      </a:accent4>
      <a:accent5>
        <a:srgbClr val="54A838"/>
      </a:accent5>
      <a:accent6>
        <a:srgbClr val="FFC000"/>
      </a:accent6>
      <a:hlink>
        <a:srgbClr val="00B0F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9_Office Theme">
  <a:themeElements>
    <a:clrScheme name="Custom 6">
      <a:dk1>
        <a:sysClr val="windowText" lastClr="000000"/>
      </a:dk1>
      <a:lt1>
        <a:sysClr val="window" lastClr="FFFFFF"/>
      </a:lt1>
      <a:dk2>
        <a:srgbClr val="002060"/>
      </a:dk2>
      <a:lt2>
        <a:srgbClr val="FFFFFF"/>
      </a:lt2>
      <a:accent1>
        <a:srgbClr val="002060"/>
      </a:accent1>
      <a:accent2>
        <a:srgbClr val="0070C0"/>
      </a:accent2>
      <a:accent3>
        <a:srgbClr val="00B0F0"/>
      </a:accent3>
      <a:accent4>
        <a:srgbClr val="92D050"/>
      </a:accent4>
      <a:accent5>
        <a:srgbClr val="54A838"/>
      </a:accent5>
      <a:accent6>
        <a:srgbClr val="FFC000"/>
      </a:accent6>
      <a:hlink>
        <a:srgbClr val="00B0F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_CAR20211">
  <a:themeElements>
    <a:clrScheme name="Custom 2">
      <a:dk1>
        <a:sysClr val="windowText" lastClr="000000"/>
      </a:dk1>
      <a:lt1>
        <a:sysClr val="window" lastClr="FFFFFF"/>
      </a:lt1>
      <a:dk2>
        <a:srgbClr val="002060"/>
      </a:dk2>
      <a:lt2>
        <a:srgbClr val="FFFFFF"/>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R20211" id="{21313750-45CD-42B2-84BE-EF76C0EA8267}" vid="{B7A88972-635E-41E8-8980-09FCC921C9E3}"/>
    </a:ext>
  </a:extLst>
</a:theme>
</file>

<file path=ppt/theme/theme25.xml><?xml version="1.0" encoding="utf-8"?>
<a:theme xmlns:a="http://schemas.openxmlformats.org/drawingml/2006/main" name="4_CAR New Logo">
  <a:themeElements>
    <a:clrScheme name="Custom 2">
      <a:dk1>
        <a:sysClr val="windowText" lastClr="000000"/>
      </a:dk1>
      <a:lt1>
        <a:sysClr val="window" lastClr="FFFFFF"/>
      </a:lt1>
      <a:dk2>
        <a:srgbClr val="002060"/>
      </a:dk2>
      <a:lt2>
        <a:srgbClr val="FFFFFF"/>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R New Logo" id="{D070F697-B7E3-4B05-A6F8-7718F2A263A3}" vid="{56E33981-57ED-4C36-860B-AC7F10ABC51D}"/>
    </a:ext>
  </a:extLst>
</a:theme>
</file>

<file path=ppt/theme/theme2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テーマ">
  <a:themeElements>
    <a:clrScheme name="帝人PPT 1">
      <a:dk1>
        <a:srgbClr val="000000"/>
      </a:dk1>
      <a:lt1>
        <a:srgbClr val="FFFFFF"/>
      </a:lt1>
      <a:dk2>
        <a:srgbClr val="FA0000"/>
      </a:dk2>
      <a:lt2>
        <a:srgbClr val="E7E6E6"/>
      </a:lt2>
      <a:accent1>
        <a:srgbClr val="FF000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cool10-p-4">
  <a:themeElements>
    <a:clrScheme name="メトロ">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p-cool13">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w="12700" cap="flat" cmpd="sng" algn="ctr">
          <a:solidFill>
            <a:sysClr val="windowText" lastClr="000000"/>
          </a:solidFill>
          <a:prstDash val="solid"/>
        </a:ln>
        <a:effectLst/>
      </a:spPr>
      <a:bodyPr anchor="ctr"/>
      <a:lstStyle>
        <a:defPPr marL="0" marR="0" indent="0" algn="ctr" defTabSz="914400" eaLnBrk="1" fontAlgn="auto" latinLnBrk="0" hangingPunct="1">
          <a:lnSpc>
            <a:spcPct val="100000"/>
          </a:lnSpc>
          <a:spcBef>
            <a:spcPts val="0"/>
          </a:spcBef>
          <a:spcAft>
            <a:spcPts val="0"/>
          </a:spcAft>
          <a:buClrTx/>
          <a:buSzTx/>
          <a:buFontTx/>
          <a:buNone/>
          <a:tabLst/>
          <a:defRPr kumimoji="0" sz="900" b="0" i="0" u="none" strike="noStrike" kern="0" cap="none" spc="0" normalizeH="0" baseline="0" noProof="0" dirty="0">
            <a:ln>
              <a:noFill/>
            </a:ln>
            <a:solidFill>
              <a:prstClr val="white"/>
            </a:solidFill>
            <a:effectLst/>
            <a:uLnTx/>
            <a:uFillTx/>
            <a:latin typeface="Calibri"/>
            <a:ea typeface="ＭＳ Ｐゴシック"/>
            <a:cs typeface="+mn-cs"/>
          </a:defRPr>
        </a:defPPr>
      </a:lstStyle>
    </a:spDef>
    <a:lnDef>
      <a:spPr>
        <a:noFill/>
        <a:ln w="25400">
          <a:solidFill>
            <a:srgbClr val="FF0000"/>
          </a:solidFill>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raClrScheme>
      <a:clrScheme name="p-cool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cool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cool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cool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cool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cool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cool1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cool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cool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cool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cool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cool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cool10-p-4">
  <a:themeElements>
    <a:clrScheme name="メトロ">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p-cool13">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w="12700" cap="flat" cmpd="sng" algn="ctr">
          <a:solidFill>
            <a:sysClr val="windowText" lastClr="000000"/>
          </a:solidFill>
          <a:prstDash val="solid"/>
        </a:ln>
        <a:effectLst/>
      </a:spPr>
      <a:bodyPr anchor="ctr"/>
      <a:lstStyle>
        <a:defPPr marL="0" marR="0" indent="0" algn="ctr" defTabSz="914400" eaLnBrk="1" fontAlgn="auto" latinLnBrk="0" hangingPunct="1">
          <a:lnSpc>
            <a:spcPct val="100000"/>
          </a:lnSpc>
          <a:spcBef>
            <a:spcPts val="0"/>
          </a:spcBef>
          <a:spcAft>
            <a:spcPts val="0"/>
          </a:spcAft>
          <a:buClrTx/>
          <a:buSzTx/>
          <a:buFontTx/>
          <a:buNone/>
          <a:tabLst/>
          <a:defRPr kumimoji="0" sz="900" b="0" i="0" u="none" strike="noStrike" kern="0" cap="none" spc="0" normalizeH="0" baseline="0" noProof="0" dirty="0">
            <a:ln>
              <a:noFill/>
            </a:ln>
            <a:solidFill>
              <a:prstClr val="white"/>
            </a:solidFill>
            <a:effectLst/>
            <a:uLnTx/>
            <a:uFillTx/>
            <a:latin typeface="Calibri"/>
            <a:ea typeface="ＭＳ Ｐゴシック"/>
            <a:cs typeface="+mn-cs"/>
          </a:defRPr>
        </a:defPPr>
      </a:lstStyle>
    </a:spDef>
    <a:lnDef>
      <a:spPr>
        <a:noFill/>
        <a:ln w="25400">
          <a:solidFill>
            <a:srgbClr val="FF0000"/>
          </a:solidFill>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raClrScheme>
      <a:clrScheme name="p-cool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cool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cool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cool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cool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cool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cool1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cool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cool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cool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cool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cool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cool10-p-4">
  <a:themeElements>
    <a:clrScheme name="Custom 2">
      <a:dk1>
        <a:sysClr val="windowText" lastClr="000000"/>
      </a:dk1>
      <a:lt1>
        <a:sysClr val="window" lastClr="FFFFFF"/>
      </a:lt1>
      <a:dk2>
        <a:srgbClr val="1F497D"/>
      </a:dk2>
      <a:lt2>
        <a:srgbClr val="EEECE1"/>
      </a:lt2>
      <a:accent1>
        <a:srgbClr val="FFFF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w="12700" cap="flat" cmpd="sng" algn="ctr">
          <a:solidFill>
            <a:sysClr val="windowText" lastClr="000000"/>
          </a:solidFill>
          <a:prstDash val="solid"/>
        </a:ln>
        <a:effectLst/>
      </a:spPr>
      <a:bodyPr anchor="ctr"/>
      <a:lstStyle>
        <a:defPPr marL="0" marR="0" indent="0" algn="ctr" defTabSz="914400" eaLnBrk="1" fontAlgn="auto" latinLnBrk="0" hangingPunct="1">
          <a:lnSpc>
            <a:spcPct val="100000"/>
          </a:lnSpc>
          <a:spcBef>
            <a:spcPts val="0"/>
          </a:spcBef>
          <a:spcAft>
            <a:spcPts val="0"/>
          </a:spcAft>
          <a:buClrTx/>
          <a:buSzTx/>
          <a:buFontTx/>
          <a:buNone/>
          <a:tabLst/>
          <a:defRPr kumimoji="0" sz="900" b="0" i="0" u="none" strike="noStrike" kern="0" cap="none" spc="0" normalizeH="0" baseline="0" noProof="0" dirty="0">
            <a:ln>
              <a:noFill/>
            </a:ln>
            <a:solidFill>
              <a:prstClr val="white"/>
            </a:solidFill>
            <a:effectLst/>
            <a:uLnTx/>
            <a:uFillTx/>
            <a:latin typeface="Calibri"/>
            <a:ea typeface="ＭＳ Ｐゴシック"/>
            <a:cs typeface="+mn-cs"/>
          </a:defRPr>
        </a:defPPr>
      </a:lstStyle>
    </a:spDef>
    <a:lnDef>
      <a:spPr>
        <a:noFill/>
        <a:ln w="25400">
          <a:solidFill>
            <a:srgbClr val="FF0000"/>
          </a:solidFill>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raClrScheme>
      <a:clrScheme name="p-cool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cool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cool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cool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cool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cool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cool1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cool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cool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cool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cool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cool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テーマ">
  <a:themeElements>
    <a:clrScheme name="ユーザー定義 75">
      <a:dk1>
        <a:sysClr val="windowText" lastClr="000000"/>
      </a:dk1>
      <a:lt1>
        <a:sysClr val="window" lastClr="FFFFFF"/>
      </a:lt1>
      <a:dk2>
        <a:srgbClr val="003DA5"/>
      </a:dk2>
      <a:lt2>
        <a:srgbClr val="E7E6E6"/>
      </a:lt2>
      <a:accent1>
        <a:srgbClr val="003DA5"/>
      </a:accent1>
      <a:accent2>
        <a:srgbClr val="379DA8"/>
      </a:accent2>
      <a:accent3>
        <a:srgbClr val="84CB4F"/>
      </a:accent3>
      <a:accent4>
        <a:srgbClr val="F29A16"/>
      </a:accent4>
      <a:accent5>
        <a:srgbClr val="E23404"/>
      </a:accent5>
      <a:accent6>
        <a:srgbClr val="E6E9EE"/>
      </a:accent6>
      <a:hlink>
        <a:srgbClr val="000000"/>
      </a:hlink>
      <a:folHlink>
        <a:srgbClr val="000000"/>
      </a:folHlink>
    </a:clrScheme>
    <a:fontScheme name="ユーザー定義 23">
      <a:majorFont>
        <a:latin typeface="Arial"/>
        <a:ea typeface="メイリオ"/>
        <a:cs typeface=""/>
      </a:majorFont>
      <a:minorFont>
        <a:latin typeface="Arial"/>
        <a:ea typeface="メイリオ"/>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6"/>
        </a:solidFill>
        <a:ln>
          <a:noFill/>
        </a:ln>
      </a:spPr>
      <a:bodyPr rtlCol="0" anchor="ctr"/>
      <a:lstStyle>
        <a:defPPr algn="l">
          <a:lnSpc>
            <a:spcPct val="110000"/>
          </a:lnSpc>
          <a:defRPr kumimoji="1" sz="900" b="1" dirty="0">
            <a:solidFill>
              <a:schemeClr val="tx1"/>
            </a:solidFill>
            <a:latin typeface="+mn-ea"/>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6">
              <a:lumMod val="7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テーマ">
  <a:themeElements>
    <a:clrScheme name="ユーザー定義 51">
      <a:dk1>
        <a:sysClr val="windowText" lastClr="000000"/>
      </a:dk1>
      <a:lt1>
        <a:sysClr val="window" lastClr="FFFFFF"/>
      </a:lt1>
      <a:dk2>
        <a:srgbClr val="003DA5"/>
      </a:dk2>
      <a:lt2>
        <a:srgbClr val="E7E6E6"/>
      </a:lt2>
      <a:accent1>
        <a:srgbClr val="003DA5"/>
      </a:accent1>
      <a:accent2>
        <a:srgbClr val="379DA8"/>
      </a:accent2>
      <a:accent3>
        <a:srgbClr val="84CB4F"/>
      </a:accent3>
      <a:accent4>
        <a:srgbClr val="F29A16"/>
      </a:accent4>
      <a:accent5>
        <a:srgbClr val="E23404"/>
      </a:accent5>
      <a:accent6>
        <a:srgbClr val="E6E9EE"/>
      </a:accent6>
      <a:hlink>
        <a:srgbClr val="0070C0"/>
      </a:hlink>
      <a:folHlink>
        <a:srgbClr val="000000"/>
      </a:folHlink>
    </a:clrScheme>
    <a:fontScheme name="ユーザー定義 23">
      <a:majorFont>
        <a:latin typeface="Arial"/>
        <a:ea typeface="メイリオ"/>
        <a:cs typeface=""/>
      </a:majorFont>
      <a:minorFont>
        <a:latin typeface="Arial"/>
        <a:ea typeface="メイリオ"/>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l">
          <a:lnSpc>
            <a:spcPct val="110000"/>
          </a:lnSpc>
          <a:defRPr kumimoji="1" sz="900" b="1" dirty="0" smtClean="0">
            <a:solidFill>
              <a:schemeClr val="tx1"/>
            </a:solidFill>
            <a:latin typeface="+mn-ea"/>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6">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ts val="800"/>
          </a:lnSpc>
          <a:defRPr kumimoji="1" sz="600" b="1" dirty="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メトロ">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xml><?xml version="1.0" encoding="utf-8"?>
<a:themeOverride xmlns:a="http://schemas.openxmlformats.org/drawingml/2006/main">
  <a:clrScheme name="ユーザー定義 43">
    <a:dk1>
      <a:sysClr val="windowText" lastClr="000000"/>
    </a:dk1>
    <a:lt1>
      <a:sysClr val="window" lastClr="FFFFFF"/>
    </a:lt1>
    <a:dk2>
      <a:srgbClr val="44546A"/>
    </a:dk2>
    <a:lt2>
      <a:srgbClr val="E7E6E6"/>
    </a:lt2>
    <a:accent1>
      <a:srgbClr val="4472C4"/>
    </a:accent1>
    <a:accent2>
      <a:srgbClr val="C00000"/>
    </a:accent2>
    <a:accent3>
      <a:srgbClr val="A5A5A5"/>
    </a:accent3>
    <a:accent4>
      <a:srgbClr val="FFC000"/>
    </a:accent4>
    <a:accent5>
      <a:srgbClr val="5B9BD5"/>
    </a:accent5>
    <a:accent6>
      <a:srgbClr val="70AD47"/>
    </a:accent6>
    <a:hlink>
      <a:srgbClr val="0563C1"/>
    </a:hlink>
    <a:folHlink>
      <a:srgbClr val="954F72"/>
    </a:folHlink>
  </a:clrScheme>
  <a:fontScheme name="p-cool13">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206</TotalTime>
  <Words>8746</Words>
  <Application>Microsoft Office PowerPoint</Application>
  <PresentationFormat>Widescreen</PresentationFormat>
  <Paragraphs>1125</Paragraphs>
  <Slides>106</Slides>
  <Notes>32</Notes>
  <HiddenSlides>0</HiddenSlides>
  <MMClips>0</MMClips>
  <ScaleCrop>false</ScaleCrop>
  <HeadingPairs>
    <vt:vector size="8" baseType="variant">
      <vt:variant>
        <vt:lpstr>Fonts Used</vt:lpstr>
      </vt:variant>
      <vt:variant>
        <vt:i4>19</vt:i4>
      </vt:variant>
      <vt:variant>
        <vt:lpstr>Theme</vt:lpstr>
      </vt:variant>
      <vt:variant>
        <vt:i4>26</vt:i4>
      </vt:variant>
      <vt:variant>
        <vt:lpstr>Embedded OLE Servers</vt:lpstr>
      </vt:variant>
      <vt:variant>
        <vt:i4>1</vt:i4>
      </vt:variant>
      <vt:variant>
        <vt:lpstr>Slide Titles</vt:lpstr>
      </vt:variant>
      <vt:variant>
        <vt:i4>106</vt:i4>
      </vt:variant>
    </vt:vector>
  </HeadingPairs>
  <TitlesOfParts>
    <vt:vector size="152" baseType="lpstr">
      <vt:lpstr>メイリオ</vt:lpstr>
      <vt:lpstr>ＭＳ ゴシック</vt:lpstr>
      <vt:lpstr>ＭＳ 明朝</vt:lpstr>
      <vt:lpstr>ＭＳ Ｐゴシック</vt:lpstr>
      <vt:lpstr>游ゴシック</vt:lpstr>
      <vt:lpstr>Arial</vt:lpstr>
      <vt:lpstr>Arial Black</vt:lpstr>
      <vt:lpstr>Calibri</vt:lpstr>
      <vt:lpstr>Calibri Light</vt:lpstr>
      <vt:lpstr>Century</vt:lpstr>
      <vt:lpstr>Century Gothic</vt:lpstr>
      <vt:lpstr>Gill Sans</vt:lpstr>
      <vt:lpstr>Impact</vt:lpstr>
      <vt:lpstr>Kohinoor Telugu</vt:lpstr>
      <vt:lpstr>Myriad Pro Light</vt:lpstr>
      <vt:lpstr>Roboto Light</vt:lpstr>
      <vt:lpstr>Roboto Regular</vt:lpstr>
      <vt:lpstr>Times New Roman</vt:lpstr>
      <vt:lpstr>Wingdings</vt:lpstr>
      <vt:lpstr>Office Theme</vt:lpstr>
      <vt:lpstr>1_Custom Design</vt:lpstr>
      <vt:lpstr>1_Office テーマ</vt:lpstr>
      <vt:lpstr>6_cool10-p-4</vt:lpstr>
      <vt:lpstr>5_cool10-p-4</vt:lpstr>
      <vt:lpstr>2_cool10-p-4</vt:lpstr>
      <vt:lpstr>2_Office テーマ</vt:lpstr>
      <vt:lpstr>Office テーマ</vt:lpstr>
      <vt:lpstr>1_Office Theme</vt:lpstr>
      <vt:lpstr>3_Office Theme</vt:lpstr>
      <vt:lpstr>3_CAR New Logo</vt:lpstr>
      <vt:lpstr>2_CAR New Logo</vt:lpstr>
      <vt:lpstr>13_Office Theme</vt:lpstr>
      <vt:lpstr>7_Office Theme</vt:lpstr>
      <vt:lpstr>14_Office Theme</vt:lpstr>
      <vt:lpstr>4_Office Theme</vt:lpstr>
      <vt:lpstr>5_CAR New Logo</vt:lpstr>
      <vt:lpstr>CAR2021</vt:lpstr>
      <vt:lpstr>9_Office Theme</vt:lpstr>
      <vt:lpstr>1_CAR2021</vt:lpstr>
      <vt:lpstr>8_Office Theme</vt:lpstr>
      <vt:lpstr>5_Office Theme</vt:lpstr>
      <vt:lpstr>19_Office Theme</vt:lpstr>
      <vt:lpstr>2_CAR20211</vt:lpstr>
      <vt:lpstr>4_CAR New Logo</vt:lpstr>
      <vt:lpstr>2_Office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Japan is #1. Exports by Japanese-Owned Companies in the U.S.: $82.3 billion, a Record Level of Growth (2019)</vt:lpstr>
      <vt:lpstr>FY2021 JETRO Survey on Business Conditions  for Japanese Companies Operating Overseas    </vt:lpstr>
      <vt:lpstr>Future Business Direction:  Close to 50% Plan to Expand (Recovery)</vt:lpstr>
      <vt:lpstr>Management Challenges: “Slow Development of New Customers” and “Increase in Wages of Employees” Are Top Answers</vt:lpstr>
      <vt:lpstr>PowerPoint Presentation</vt:lpstr>
      <vt:lpstr>PowerPoint Presentation</vt:lpstr>
      <vt:lpstr>PowerPoint Presentation</vt:lpstr>
      <vt:lpstr>PowerPoint Presentation</vt:lpstr>
      <vt:lpstr>PowerPoint Presentation</vt:lpstr>
      <vt:lpstr>The Future is Electrifying -Automotive Industry Update and Forecasts</vt:lpstr>
      <vt:lpstr>MISSION: to produce independent research, convene stakeholders, and analyze critical issues facing the mobility industry and its impact on the economy and society.  </vt:lpstr>
      <vt:lpstr>THE CENTER FOR AUTOMOTIVE RESEARCH (CAR)</vt:lpstr>
      <vt:lpstr>About the Automotive Communities Partnership (ACP)</vt:lpstr>
      <vt:lpstr>Leverage your Engagement with ACP …</vt:lpstr>
      <vt:lpstr>ACP Program Benefits</vt:lpstr>
      <vt:lpstr>ACP Program Benefits</vt:lpstr>
      <vt:lpstr>Additional ACP Program Benefits</vt:lpstr>
      <vt:lpstr>Industry Update</vt:lpstr>
      <vt:lpstr>Year-to-date sales are down compared to 2021</vt:lpstr>
      <vt:lpstr>U.S. light vehicle SAAR increased in June</vt:lpstr>
      <vt:lpstr>Monthly sales trend below last year’s level</vt:lpstr>
      <vt:lpstr>Middle CUVs are the top segment in the market</vt:lpstr>
      <vt:lpstr>New vehicle inventories are at their lowest levels since October 2009.</vt:lpstr>
      <vt:lpstr>Vehicle Electrification</vt:lpstr>
      <vt:lpstr>PowerPoint Presentation</vt:lpstr>
      <vt:lpstr>Electrified vehicles take up 12.2% of the LV market</vt:lpstr>
      <vt:lpstr>Electrified vehicles see a massive increase in year-to-date sales since last year</vt:lpstr>
      <vt:lpstr>Hybrid, Plug-In Hybrid, and BEVs are all at historically high market shares in the new year</vt:lpstr>
      <vt:lpstr>EV Releases, Sales, and Production Projections</vt:lpstr>
      <vt:lpstr>PowerPoint Presentation</vt:lpstr>
      <vt:lpstr>Biden Administration Executive Order The path to 50%</vt:lpstr>
      <vt:lpstr>A long way to go to get to net zero by 2050 2010-2021 YTD actual; 2021-2030 projected</vt:lpstr>
      <vt:lpstr>Funding to help reach the 50% target</vt:lpstr>
      <vt:lpstr>Maybe more funding to help reach the 50% target? Consumer EV incentives</vt:lpstr>
      <vt:lpstr>Forecasts</vt:lpstr>
      <vt:lpstr>PowerPoint Presentation</vt:lpstr>
      <vt:lpstr>PowerPoint Presentation</vt:lpstr>
      <vt:lpstr>Legacy Automakers’ EV Production Will Surpass Disruptors By 2023 2022–2029 forecast</vt:lpstr>
      <vt:lpstr>Electric/Electrified Models Will Proliferate 2022–2029 forecast</vt:lpstr>
      <vt:lpstr>Concluding Thoughts</vt:lpstr>
      <vt:lpstr>Thank You</vt:lpstr>
      <vt:lpstr>PowerPoint Presentation</vt:lpstr>
      <vt:lpstr>PowerPoint Presentation</vt:lpstr>
      <vt:lpstr>PowerPoint Presentation</vt:lpstr>
      <vt:lpstr>PowerPoint Presentation</vt:lpstr>
      <vt:lpstr>PowerPoint Presentation</vt:lpstr>
      <vt:lpstr>Advanced Cell Manufacturing</vt:lpstr>
      <vt:lpstr>Testing, Evaluation, and Certification</vt:lpstr>
      <vt:lpstr>PowerPoint Presentation</vt:lpstr>
      <vt:lpstr>Applied Services and Technical Advisory</vt:lpstr>
      <vt:lpstr>PowerPoint Presentation</vt:lpstr>
      <vt:lpstr>Indiana EV Products Commission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TEIJIN AUTOMOTIVE TECHNOLOGIES</vt:lpstr>
      <vt:lpstr>About me</vt:lpstr>
      <vt:lpstr>Who is Teijin Automotive Technologies?</vt:lpstr>
      <vt:lpstr>Class A Body Panel Solutions – TCA Ultra Lite®</vt:lpstr>
      <vt:lpstr>Product Capabilities</vt:lpstr>
      <vt:lpstr>PowerPoint Presentation</vt:lpstr>
      <vt:lpstr>Raw Material Development</vt:lpstr>
      <vt:lpstr>GMC Sierra Denali</vt:lpstr>
      <vt:lpstr>May 2016 Groundbreaking</vt:lpstr>
      <vt:lpstr>May 2022 Groundbreaking</vt:lpstr>
      <vt:lpstr>ありがとうございました (Thank you!)</vt:lpstr>
      <vt:lpstr>PowerPoint Presentation</vt:lpstr>
      <vt:lpstr>INOVEC</vt:lpstr>
      <vt:lpstr>PowerPoint Presentation</vt:lpstr>
      <vt:lpstr>PowerPoint Presentation</vt:lpstr>
      <vt:lpstr>Indiana is the perfect location for INOVEC</vt:lpstr>
      <vt:lpstr>PowerPoint Presentation</vt:lpstr>
      <vt:lpstr>PowerPoint Presentation</vt:lpstr>
      <vt:lpstr>INOVEC will improve feedback experience for suppliers</vt:lpstr>
      <vt:lpstr>Suppliers go through the change curve</vt:lpstr>
      <vt:lpstr>Unaware Companies</vt:lpstr>
      <vt:lpstr>Uncertain Companies</vt:lpstr>
      <vt:lpstr>Unstoppable Companies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 to define INOVEC‘s contribution</vt:lpstr>
      <vt:lpstr>The pre-feasibility study will clarify the vision for INOVEC</vt:lpstr>
      <vt:lpstr>INOVEC</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Chelsea</dc:creator>
  <cp:lastModifiedBy>Chelsea</cp:lastModifiedBy>
  <cp:revision>10</cp:revision>
  <dcterms:created xsi:type="dcterms:W3CDTF">2022-07-13T17:37:16Z</dcterms:created>
  <dcterms:modified xsi:type="dcterms:W3CDTF">2022-07-19T14:55:30Z</dcterms:modified>
</cp:coreProperties>
</file>