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Lst>
  <p:notesMasterIdLst>
    <p:notesMasterId r:id="rId71"/>
  </p:notesMasterIdLst>
  <p:handoutMasterIdLst>
    <p:handoutMasterId r:id="rId72"/>
  </p:handoutMasterIdLst>
  <p:sldIdLst>
    <p:sldId id="265" r:id="rId6"/>
    <p:sldId id="256" r:id="rId7"/>
    <p:sldId id="295" r:id="rId8"/>
    <p:sldId id="272" r:id="rId9"/>
    <p:sldId id="1451" r:id="rId10"/>
    <p:sldId id="1945" r:id="rId11"/>
    <p:sldId id="1939" r:id="rId12"/>
    <p:sldId id="308" r:id="rId13"/>
    <p:sldId id="309" r:id="rId14"/>
    <p:sldId id="321" r:id="rId15"/>
    <p:sldId id="320" r:id="rId16"/>
    <p:sldId id="266" r:id="rId17"/>
    <p:sldId id="258" r:id="rId18"/>
    <p:sldId id="259" r:id="rId19"/>
    <p:sldId id="260" r:id="rId20"/>
    <p:sldId id="261" r:id="rId21"/>
    <p:sldId id="268" r:id="rId22"/>
    <p:sldId id="269" r:id="rId23"/>
    <p:sldId id="271" r:id="rId24"/>
    <p:sldId id="1943" r:id="rId25"/>
    <p:sldId id="273" r:id="rId26"/>
    <p:sldId id="275" r:id="rId27"/>
    <p:sldId id="276" r:id="rId28"/>
    <p:sldId id="264" r:id="rId29"/>
    <p:sldId id="278" r:id="rId30"/>
    <p:sldId id="262" r:id="rId31"/>
    <p:sldId id="319" r:id="rId32"/>
    <p:sldId id="281" r:id="rId33"/>
    <p:sldId id="282" r:id="rId34"/>
    <p:sldId id="284" r:id="rId35"/>
    <p:sldId id="285" r:id="rId36"/>
    <p:sldId id="286" r:id="rId37"/>
    <p:sldId id="287" r:id="rId38"/>
    <p:sldId id="288" r:id="rId39"/>
    <p:sldId id="307" r:id="rId40"/>
    <p:sldId id="318" r:id="rId41"/>
    <p:sldId id="292" r:id="rId42"/>
    <p:sldId id="293" r:id="rId43"/>
    <p:sldId id="294" r:id="rId44"/>
    <p:sldId id="1944" r:id="rId45"/>
    <p:sldId id="291" r:id="rId46"/>
    <p:sldId id="316" r:id="rId47"/>
    <p:sldId id="317" r:id="rId48"/>
    <p:sldId id="298" r:id="rId49"/>
    <p:sldId id="299" r:id="rId50"/>
    <p:sldId id="300" r:id="rId51"/>
    <p:sldId id="310" r:id="rId52"/>
    <p:sldId id="315" r:id="rId53"/>
    <p:sldId id="303" r:id="rId54"/>
    <p:sldId id="304" r:id="rId55"/>
    <p:sldId id="306" r:id="rId56"/>
    <p:sldId id="312" r:id="rId57"/>
    <p:sldId id="313" r:id="rId58"/>
    <p:sldId id="314" r:id="rId59"/>
    <p:sldId id="1942" r:id="rId60"/>
    <p:sldId id="1940" r:id="rId61"/>
    <p:sldId id="477" r:id="rId62"/>
    <p:sldId id="441" r:id="rId63"/>
    <p:sldId id="454" r:id="rId64"/>
    <p:sldId id="474" r:id="rId65"/>
    <p:sldId id="475" r:id="rId66"/>
    <p:sldId id="476" r:id="rId67"/>
    <p:sldId id="478" r:id="rId68"/>
    <p:sldId id="270" r:id="rId69"/>
    <p:sldId id="1946" r:id="rId7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hony Juliano" initials="AJ"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796" autoAdjust="0"/>
  </p:normalViewPr>
  <p:slideViewPr>
    <p:cSldViewPr snapToGrid="0">
      <p:cViewPr varScale="1">
        <p:scale>
          <a:sx n="70" d="100"/>
          <a:sy n="70" d="100"/>
        </p:scale>
        <p:origin x="118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commentAuthors" Target="commentAuthors.xml"/><Relationship Id="rId78"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a Thibos" userId="712461a7-be2d-4e97-9124-ea618da04625" providerId="ADAL" clId="{7B637086-6184-4D12-AC39-926FE449E85E}"/>
    <pc:docChg chg="undo custSel addSld delSld modSld sldOrd delMainMaster">
      <pc:chgData name="Jana Thibos" userId="712461a7-be2d-4e97-9124-ea618da04625" providerId="ADAL" clId="{7B637086-6184-4D12-AC39-926FE449E85E}" dt="2024-01-16T14:24:59.128" v="1032" actId="255"/>
      <pc:docMkLst>
        <pc:docMk/>
      </pc:docMkLst>
      <pc:sldChg chg="modSp add">
        <pc:chgData name="Jana Thibos" userId="712461a7-be2d-4e97-9124-ea618da04625" providerId="ADAL" clId="{7B637086-6184-4D12-AC39-926FE449E85E}" dt="2024-01-16T13:47:41.491" v="839" actId="1036"/>
        <pc:sldMkLst>
          <pc:docMk/>
          <pc:sldMk cId="1156396626" sldId="258"/>
        </pc:sldMkLst>
        <pc:spChg chg="mod">
          <ac:chgData name="Jana Thibos" userId="712461a7-be2d-4e97-9124-ea618da04625" providerId="ADAL" clId="{7B637086-6184-4D12-AC39-926FE449E85E}" dt="2024-01-16T13:46:54.319" v="795" actId="27636"/>
          <ac:spMkLst>
            <pc:docMk/>
            <pc:sldMk cId="1156396626" sldId="258"/>
            <ac:spMk id="3" creationId="{ED7CE9A3-35DD-C1E0-E321-2EA39E3F276E}"/>
          </ac:spMkLst>
        </pc:spChg>
        <pc:spChg chg="mod">
          <ac:chgData name="Jana Thibos" userId="712461a7-be2d-4e97-9124-ea618da04625" providerId="ADAL" clId="{7B637086-6184-4D12-AC39-926FE449E85E}" dt="2024-01-16T13:47:41.491" v="839" actId="1036"/>
          <ac:spMkLst>
            <pc:docMk/>
            <pc:sldMk cId="1156396626" sldId="258"/>
            <ac:spMk id="5" creationId="{DDD95015-5A29-4269-E354-18A235139499}"/>
          </ac:spMkLst>
        </pc:spChg>
      </pc:sldChg>
      <pc:sldChg chg="modSp add">
        <pc:chgData name="Jana Thibos" userId="712461a7-be2d-4e97-9124-ea618da04625" providerId="ADAL" clId="{7B637086-6184-4D12-AC39-926FE449E85E}" dt="2024-01-16T13:47:45.768" v="840" actId="1076"/>
        <pc:sldMkLst>
          <pc:docMk/>
          <pc:sldMk cId="4068052300" sldId="259"/>
        </pc:sldMkLst>
        <pc:spChg chg="mod">
          <ac:chgData name="Jana Thibos" userId="712461a7-be2d-4e97-9124-ea618da04625" providerId="ADAL" clId="{7B637086-6184-4D12-AC39-926FE449E85E}" dt="2024-01-16T13:46:54.332" v="796" actId="27636"/>
          <ac:spMkLst>
            <pc:docMk/>
            <pc:sldMk cId="4068052300" sldId="259"/>
            <ac:spMk id="3" creationId="{AC5C9631-F064-DE69-73C6-A2B7357B468F}"/>
          </ac:spMkLst>
        </pc:spChg>
        <pc:spChg chg="mod">
          <ac:chgData name="Jana Thibos" userId="712461a7-be2d-4e97-9124-ea618da04625" providerId="ADAL" clId="{7B637086-6184-4D12-AC39-926FE449E85E}" dt="2024-01-16T13:47:45.768" v="840" actId="1076"/>
          <ac:spMkLst>
            <pc:docMk/>
            <pc:sldMk cId="4068052300" sldId="259"/>
            <ac:spMk id="5" creationId="{5840ECEB-8F97-B622-6FA3-66C5199FD3BF}"/>
          </ac:spMkLst>
        </pc:spChg>
      </pc:sldChg>
      <pc:sldChg chg="modSp add">
        <pc:chgData name="Jana Thibos" userId="712461a7-be2d-4e97-9124-ea618da04625" providerId="ADAL" clId="{7B637086-6184-4D12-AC39-926FE449E85E}" dt="2024-01-16T14:11:13.074" v="875" actId="1076"/>
        <pc:sldMkLst>
          <pc:docMk/>
          <pc:sldMk cId="197895161" sldId="260"/>
        </pc:sldMkLst>
        <pc:spChg chg="mod">
          <ac:chgData name="Jana Thibos" userId="712461a7-be2d-4e97-9124-ea618da04625" providerId="ADAL" clId="{7B637086-6184-4D12-AC39-926FE449E85E}" dt="2024-01-16T14:11:10.500" v="874" actId="1076"/>
          <ac:spMkLst>
            <pc:docMk/>
            <pc:sldMk cId="197895161" sldId="260"/>
            <ac:spMk id="3" creationId="{507905D8-1F82-B006-F2A9-5DB88439EC9C}"/>
          </ac:spMkLst>
        </pc:spChg>
        <pc:spChg chg="mod">
          <ac:chgData name="Jana Thibos" userId="712461a7-be2d-4e97-9124-ea618da04625" providerId="ADAL" clId="{7B637086-6184-4D12-AC39-926FE449E85E}" dt="2024-01-16T14:11:10.500" v="874" actId="1076"/>
          <ac:spMkLst>
            <pc:docMk/>
            <pc:sldMk cId="197895161" sldId="260"/>
            <ac:spMk id="4" creationId="{4AE7C94E-DF8F-3C32-E4B4-051897C41E2E}"/>
          </ac:spMkLst>
        </pc:spChg>
        <pc:spChg chg="mod">
          <ac:chgData name="Jana Thibos" userId="712461a7-be2d-4e97-9124-ea618da04625" providerId="ADAL" clId="{7B637086-6184-4D12-AC39-926FE449E85E}" dt="2024-01-16T14:11:13.074" v="875" actId="1076"/>
          <ac:spMkLst>
            <pc:docMk/>
            <pc:sldMk cId="197895161" sldId="260"/>
            <ac:spMk id="6" creationId="{61D0DB2C-D83A-D8DE-3C97-AB453838822E}"/>
          </ac:spMkLst>
        </pc:spChg>
      </pc:sldChg>
      <pc:sldChg chg="delSp modSp add setBg delDesignElem">
        <pc:chgData name="Jana Thibos" userId="712461a7-be2d-4e97-9124-ea618da04625" providerId="ADAL" clId="{7B637086-6184-4D12-AC39-926FE449E85E}" dt="2024-01-16T13:47:51.272" v="841" actId="1076"/>
        <pc:sldMkLst>
          <pc:docMk/>
          <pc:sldMk cId="1035443132" sldId="261"/>
        </pc:sldMkLst>
        <pc:spChg chg="mod">
          <ac:chgData name="Jana Thibos" userId="712461a7-be2d-4e97-9124-ea618da04625" providerId="ADAL" clId="{7B637086-6184-4D12-AC39-926FE449E85E}" dt="2024-01-16T13:46:54.392" v="799" actId="27636"/>
          <ac:spMkLst>
            <pc:docMk/>
            <pc:sldMk cId="1035443132" sldId="261"/>
            <ac:spMk id="2" creationId="{3028B917-4642-8187-EA54-9A9C641421BC}"/>
          </ac:spMkLst>
        </pc:spChg>
        <pc:spChg chg="mod">
          <ac:chgData name="Jana Thibos" userId="712461a7-be2d-4e97-9124-ea618da04625" providerId="ADAL" clId="{7B637086-6184-4D12-AC39-926FE449E85E}" dt="2024-01-16T13:46:54.391" v="798" actId="27636"/>
          <ac:spMkLst>
            <pc:docMk/>
            <pc:sldMk cId="1035443132" sldId="261"/>
            <ac:spMk id="3" creationId="{20FCE1FA-FCB2-5F55-EE5A-3977EBBB40C7}"/>
          </ac:spMkLst>
        </pc:spChg>
        <pc:spChg chg="mod">
          <ac:chgData name="Jana Thibos" userId="712461a7-be2d-4e97-9124-ea618da04625" providerId="ADAL" clId="{7B637086-6184-4D12-AC39-926FE449E85E}" dt="2024-01-16T13:47:51.272" v="841" actId="1076"/>
          <ac:spMkLst>
            <pc:docMk/>
            <pc:sldMk cId="1035443132" sldId="261"/>
            <ac:spMk id="7" creationId="{D966F197-25B5-7D8E-1E5F-43D63919B644}"/>
          </ac:spMkLst>
        </pc:spChg>
        <pc:spChg chg="del">
          <ac:chgData name="Jana Thibos" userId="712461a7-be2d-4e97-9124-ea618da04625" providerId="ADAL" clId="{7B637086-6184-4D12-AC39-926FE449E85E}" dt="2024-01-16T13:46:54.224" v="793"/>
          <ac:spMkLst>
            <pc:docMk/>
            <pc:sldMk cId="1035443132" sldId="261"/>
            <ac:spMk id="10" creationId="{D2B783EE-0239-4717-BBEA-8C9EAC61C824}"/>
          </ac:spMkLst>
        </pc:spChg>
        <pc:spChg chg="del">
          <ac:chgData name="Jana Thibos" userId="712461a7-be2d-4e97-9124-ea618da04625" providerId="ADAL" clId="{7B637086-6184-4D12-AC39-926FE449E85E}" dt="2024-01-16T13:46:54.224" v="793"/>
          <ac:spMkLst>
            <pc:docMk/>
            <pc:sldMk cId="1035443132" sldId="261"/>
            <ac:spMk id="12" creationId="{A7B99495-F43F-4D80-A44F-2CB4764EB90B}"/>
          </ac:spMkLst>
        </pc:spChg>
        <pc:spChg chg="del">
          <ac:chgData name="Jana Thibos" userId="712461a7-be2d-4e97-9124-ea618da04625" providerId="ADAL" clId="{7B637086-6184-4D12-AC39-926FE449E85E}" dt="2024-01-16T13:46:54.224" v="793"/>
          <ac:spMkLst>
            <pc:docMk/>
            <pc:sldMk cId="1035443132" sldId="261"/>
            <ac:spMk id="14" creationId="{70BEB1E7-2F88-40BC-B73D-42E5B6F80BFC}"/>
          </ac:spMkLst>
        </pc:spChg>
      </pc:sldChg>
      <pc:sldChg chg="add">
        <pc:chgData name="Jana Thibos" userId="712461a7-be2d-4e97-9124-ea618da04625" providerId="ADAL" clId="{7B637086-6184-4D12-AC39-926FE449E85E}" dt="2024-01-16T13:46:54.224" v="793"/>
        <pc:sldMkLst>
          <pc:docMk/>
          <pc:sldMk cId="2692620852" sldId="262"/>
        </pc:sldMkLst>
      </pc:sldChg>
      <pc:sldChg chg="addSp delSp modSp add setBg delDesignElem">
        <pc:chgData name="Jana Thibos" userId="712461a7-be2d-4e97-9124-ea618da04625" providerId="ADAL" clId="{7B637086-6184-4D12-AC39-926FE449E85E}" dt="2024-01-16T14:13:10.479" v="901" actId="14100"/>
        <pc:sldMkLst>
          <pc:docMk/>
          <pc:sldMk cId="4146452940" sldId="264"/>
        </pc:sldMkLst>
        <pc:spChg chg="mod">
          <ac:chgData name="Jana Thibos" userId="712461a7-be2d-4e97-9124-ea618da04625" providerId="ADAL" clId="{7B637086-6184-4D12-AC39-926FE449E85E}" dt="2024-01-16T13:48:41.112" v="851" actId="1076"/>
          <ac:spMkLst>
            <pc:docMk/>
            <pc:sldMk cId="4146452940" sldId="264"/>
            <ac:spMk id="2" creationId="{05296423-F80E-620A-DD83-20AAD746094C}"/>
          </ac:spMkLst>
        </pc:spChg>
        <pc:spChg chg="add del mod">
          <ac:chgData name="Jana Thibos" userId="712461a7-be2d-4e97-9124-ea618da04625" providerId="ADAL" clId="{7B637086-6184-4D12-AC39-926FE449E85E}" dt="2024-01-16T14:13:10.479" v="901" actId="14100"/>
          <ac:spMkLst>
            <pc:docMk/>
            <pc:sldMk cId="4146452940" sldId="264"/>
            <ac:spMk id="3" creationId="{318362B3-399C-B954-F395-2AAEC1A770DE}"/>
          </ac:spMkLst>
        </pc:spChg>
        <pc:spChg chg="mod">
          <ac:chgData name="Jana Thibos" userId="712461a7-be2d-4e97-9124-ea618da04625" providerId="ADAL" clId="{7B637086-6184-4D12-AC39-926FE449E85E}" dt="2024-01-16T13:48:12.112" v="846" actId="1076"/>
          <ac:spMkLst>
            <pc:docMk/>
            <pc:sldMk cId="4146452940" sldId="264"/>
            <ac:spMk id="4" creationId="{5EDBCD96-7804-0A28-DAD7-D31292E53FBE}"/>
          </ac:spMkLst>
        </pc:spChg>
        <pc:spChg chg="add del mod">
          <ac:chgData name="Jana Thibos" userId="712461a7-be2d-4e97-9124-ea618da04625" providerId="ADAL" clId="{7B637086-6184-4D12-AC39-926FE449E85E}" dt="2024-01-16T14:13:04.424" v="900" actId="478"/>
          <ac:spMkLst>
            <pc:docMk/>
            <pc:sldMk cId="4146452940" sldId="264"/>
            <ac:spMk id="7" creationId="{A641E05B-7E97-4271-854D-9F43BA7920C8}"/>
          </ac:spMkLst>
        </pc:spChg>
        <pc:spChg chg="del">
          <ac:chgData name="Jana Thibos" userId="712461a7-be2d-4e97-9124-ea618da04625" providerId="ADAL" clId="{7B637086-6184-4D12-AC39-926FE449E85E}" dt="2024-01-16T13:46:54.224" v="793"/>
          <ac:spMkLst>
            <pc:docMk/>
            <pc:sldMk cId="4146452940" sldId="264"/>
            <ac:spMk id="9" creationId="{C0763A76-9F1C-4FC5-82B7-DD475DA461B2}"/>
          </ac:spMkLst>
        </pc:spChg>
        <pc:spChg chg="del">
          <ac:chgData name="Jana Thibos" userId="712461a7-be2d-4e97-9124-ea618da04625" providerId="ADAL" clId="{7B637086-6184-4D12-AC39-926FE449E85E}" dt="2024-01-16T13:46:54.224" v="793"/>
          <ac:spMkLst>
            <pc:docMk/>
            <pc:sldMk cId="4146452940" sldId="264"/>
            <ac:spMk id="11" creationId="{E81BF4F6-F2CF-4984-9D14-D6966D92F99F}"/>
          </ac:spMkLst>
        </pc:spChg>
      </pc:sldChg>
      <pc:sldChg chg="modSp modNotesTx">
        <pc:chgData name="Jana Thibos" userId="712461a7-be2d-4e97-9124-ea618da04625" providerId="ADAL" clId="{7B637086-6184-4D12-AC39-926FE449E85E}" dt="2024-01-08T14:04:08.260" v="225" actId="20577"/>
        <pc:sldMkLst>
          <pc:docMk/>
          <pc:sldMk cId="633801743" sldId="265"/>
        </pc:sldMkLst>
        <pc:spChg chg="mod">
          <ac:chgData name="Jana Thibos" userId="712461a7-be2d-4e97-9124-ea618da04625" providerId="ADAL" clId="{7B637086-6184-4D12-AC39-926FE449E85E}" dt="2024-01-08T14:02:59.065" v="175" actId="1076"/>
          <ac:spMkLst>
            <pc:docMk/>
            <pc:sldMk cId="633801743" sldId="265"/>
            <ac:spMk id="6" creationId="{7F4F78A0-A579-4415-A4FE-F7069BDF12C2}"/>
          </ac:spMkLst>
        </pc:spChg>
        <pc:picChg chg="mod">
          <ac:chgData name="Jana Thibos" userId="712461a7-be2d-4e97-9124-ea618da04625" providerId="ADAL" clId="{7B637086-6184-4D12-AC39-926FE449E85E}" dt="2024-01-08T14:02:53.201" v="174" actId="1076"/>
          <ac:picMkLst>
            <pc:docMk/>
            <pc:sldMk cId="633801743" sldId="265"/>
            <ac:picMk id="5" creationId="{4DD8A8AF-E18F-4BD1-A0C6-EFDCFBBF05A3}"/>
          </ac:picMkLst>
        </pc:picChg>
      </pc:sldChg>
      <pc:sldChg chg="add">
        <pc:chgData name="Jana Thibos" userId="712461a7-be2d-4e97-9124-ea618da04625" providerId="ADAL" clId="{7B637086-6184-4D12-AC39-926FE449E85E}" dt="2024-01-16T13:46:54.224" v="793"/>
        <pc:sldMkLst>
          <pc:docMk/>
          <pc:sldMk cId="3049818559" sldId="266"/>
        </pc:sldMkLst>
      </pc:sldChg>
      <pc:sldChg chg="delSp modSp add setBg delDesignElem">
        <pc:chgData name="Jana Thibos" userId="712461a7-be2d-4e97-9124-ea618da04625" providerId="ADAL" clId="{7B637086-6184-4D12-AC39-926FE449E85E}" dt="2024-01-16T14:11:30.254" v="881" actId="403"/>
        <pc:sldMkLst>
          <pc:docMk/>
          <pc:sldMk cId="1021758716" sldId="268"/>
        </pc:sldMkLst>
        <pc:spChg chg="mod">
          <ac:chgData name="Jana Thibos" userId="712461a7-be2d-4e97-9124-ea618da04625" providerId="ADAL" clId="{7B637086-6184-4D12-AC39-926FE449E85E}" dt="2024-01-16T14:11:26.227" v="878" actId="403"/>
          <ac:spMkLst>
            <pc:docMk/>
            <pc:sldMk cId="1021758716" sldId="268"/>
            <ac:spMk id="2" creationId="{0C0FB9EF-CFF1-1950-BC2B-9BF205441DD9}"/>
          </ac:spMkLst>
        </pc:spChg>
        <pc:spChg chg="mod">
          <ac:chgData name="Jana Thibos" userId="712461a7-be2d-4e97-9124-ea618da04625" providerId="ADAL" clId="{7B637086-6184-4D12-AC39-926FE449E85E}" dt="2024-01-16T14:11:30.254" v="881" actId="403"/>
          <ac:spMkLst>
            <pc:docMk/>
            <pc:sldMk cId="1021758716" sldId="268"/>
            <ac:spMk id="3" creationId="{4E5608CF-E124-998E-224F-5EBC7662457D}"/>
          </ac:spMkLst>
        </pc:spChg>
        <pc:cxnChg chg="del">
          <ac:chgData name="Jana Thibos" userId="712461a7-be2d-4e97-9124-ea618da04625" providerId="ADAL" clId="{7B637086-6184-4D12-AC39-926FE449E85E}" dt="2024-01-16T13:46:54.224" v="793"/>
          <ac:cxnSpMkLst>
            <pc:docMk/>
            <pc:sldMk cId="1021758716" sldId="268"/>
            <ac:cxnSpMk id="9" creationId="{1503BFE4-729B-D9D0-C17B-501E6AF1127A}"/>
          </ac:cxnSpMkLst>
        </pc:cxnChg>
      </pc:sldChg>
      <pc:sldChg chg="modSp add">
        <pc:chgData name="Jana Thibos" userId="712461a7-be2d-4e97-9124-ea618da04625" providerId="ADAL" clId="{7B637086-6184-4D12-AC39-926FE449E85E}" dt="2024-01-16T13:47:55.660" v="843" actId="1036"/>
        <pc:sldMkLst>
          <pc:docMk/>
          <pc:sldMk cId="3022624504" sldId="269"/>
        </pc:sldMkLst>
        <pc:spChg chg="mod">
          <ac:chgData name="Jana Thibos" userId="712461a7-be2d-4e97-9124-ea618da04625" providerId="ADAL" clId="{7B637086-6184-4D12-AC39-926FE449E85E}" dt="2024-01-16T13:46:54.414" v="800" actId="27636"/>
          <ac:spMkLst>
            <pc:docMk/>
            <pc:sldMk cId="3022624504" sldId="269"/>
            <ac:spMk id="3" creationId="{6DD60DE6-BC0A-4B74-8FD8-74C1DC25F3B7}"/>
          </ac:spMkLst>
        </pc:spChg>
        <pc:spChg chg="mod">
          <ac:chgData name="Jana Thibos" userId="712461a7-be2d-4e97-9124-ea618da04625" providerId="ADAL" clId="{7B637086-6184-4D12-AC39-926FE449E85E}" dt="2024-01-16T13:47:55.660" v="843" actId="1036"/>
          <ac:spMkLst>
            <pc:docMk/>
            <pc:sldMk cId="3022624504" sldId="269"/>
            <ac:spMk id="5" creationId="{52AE2BCF-0443-9AA6-EE1F-DB4B6A248AFC}"/>
          </ac:spMkLst>
        </pc:spChg>
      </pc:sldChg>
      <pc:sldChg chg="modSp add">
        <pc:chgData name="Jana Thibos" userId="712461a7-be2d-4e97-9124-ea618da04625" providerId="ADAL" clId="{7B637086-6184-4D12-AC39-926FE449E85E}" dt="2024-01-16T14:11:44.486" v="886" actId="1076"/>
        <pc:sldMkLst>
          <pc:docMk/>
          <pc:sldMk cId="3218848794" sldId="271"/>
        </pc:sldMkLst>
        <pc:spChg chg="mod">
          <ac:chgData name="Jana Thibos" userId="712461a7-be2d-4e97-9124-ea618da04625" providerId="ADAL" clId="{7B637086-6184-4D12-AC39-926FE449E85E}" dt="2024-01-16T14:11:41.094" v="885" actId="27636"/>
          <ac:spMkLst>
            <pc:docMk/>
            <pc:sldMk cId="3218848794" sldId="271"/>
            <ac:spMk id="3" creationId="{ECD39E8E-98FA-4E34-B255-FAC5859D7BAF}"/>
          </ac:spMkLst>
        </pc:spChg>
        <pc:spChg chg="mod">
          <ac:chgData name="Jana Thibos" userId="712461a7-be2d-4e97-9124-ea618da04625" providerId="ADAL" clId="{7B637086-6184-4D12-AC39-926FE449E85E}" dt="2024-01-16T14:11:44.486" v="886" actId="1076"/>
          <ac:spMkLst>
            <pc:docMk/>
            <pc:sldMk cId="3218848794" sldId="271"/>
            <ac:spMk id="5" creationId="{7A80ED20-6BBB-BA9A-773D-B6CD4344E44F}"/>
          </ac:spMkLst>
        </pc:spChg>
      </pc:sldChg>
      <pc:sldChg chg="modSp modNotesTx">
        <pc:chgData name="Jana Thibos" userId="712461a7-be2d-4e97-9124-ea618da04625" providerId="ADAL" clId="{7B637086-6184-4D12-AC39-926FE449E85E}" dt="2024-01-08T14:03:38.878" v="184" actId="27636"/>
        <pc:sldMkLst>
          <pc:docMk/>
          <pc:sldMk cId="2102804682" sldId="272"/>
        </pc:sldMkLst>
        <pc:spChg chg="mod">
          <ac:chgData name="Jana Thibos" userId="712461a7-be2d-4e97-9124-ea618da04625" providerId="ADAL" clId="{7B637086-6184-4D12-AC39-926FE449E85E}" dt="2024-01-08T14:03:26.422" v="179" actId="403"/>
          <ac:spMkLst>
            <pc:docMk/>
            <pc:sldMk cId="2102804682" sldId="272"/>
            <ac:spMk id="2" creationId="{9ECCE1D5-3749-4102-8CE3-23CB0296D349}"/>
          </ac:spMkLst>
        </pc:spChg>
        <pc:spChg chg="mod">
          <ac:chgData name="Jana Thibos" userId="712461a7-be2d-4e97-9124-ea618da04625" providerId="ADAL" clId="{7B637086-6184-4D12-AC39-926FE449E85E}" dt="2024-01-08T14:03:38.878" v="184" actId="27636"/>
          <ac:spMkLst>
            <pc:docMk/>
            <pc:sldMk cId="2102804682" sldId="272"/>
            <ac:spMk id="3" creationId="{F2A95D81-5603-4560-A15A-B0B26130BFF8}"/>
          </ac:spMkLst>
        </pc:spChg>
      </pc:sldChg>
      <pc:sldChg chg="modSp add">
        <pc:chgData name="Jana Thibos" userId="712461a7-be2d-4e97-9124-ea618da04625" providerId="ADAL" clId="{7B637086-6184-4D12-AC39-926FE449E85E}" dt="2024-01-16T14:11:57.034" v="887" actId="1076"/>
        <pc:sldMkLst>
          <pc:docMk/>
          <pc:sldMk cId="153958549" sldId="273"/>
        </pc:sldMkLst>
        <pc:spChg chg="mod">
          <ac:chgData name="Jana Thibos" userId="712461a7-be2d-4e97-9124-ea618da04625" providerId="ADAL" clId="{7B637086-6184-4D12-AC39-926FE449E85E}" dt="2024-01-16T13:46:54.480" v="803" actId="27636"/>
          <ac:spMkLst>
            <pc:docMk/>
            <pc:sldMk cId="153958549" sldId="273"/>
            <ac:spMk id="3" creationId="{05697EB1-4878-48BD-ABF8-1BB9023BFB75}"/>
          </ac:spMkLst>
        </pc:spChg>
        <pc:spChg chg="mod">
          <ac:chgData name="Jana Thibos" userId="712461a7-be2d-4e97-9124-ea618da04625" providerId="ADAL" clId="{7B637086-6184-4D12-AC39-926FE449E85E}" dt="2024-01-16T14:11:57.034" v="887" actId="1076"/>
          <ac:spMkLst>
            <pc:docMk/>
            <pc:sldMk cId="153958549" sldId="273"/>
            <ac:spMk id="4" creationId="{95B91798-9121-8A8E-D98F-FF088231541C}"/>
          </ac:spMkLst>
        </pc:spChg>
      </pc:sldChg>
      <pc:sldChg chg="modSp add">
        <pc:chgData name="Jana Thibos" userId="712461a7-be2d-4e97-9124-ea618da04625" providerId="ADAL" clId="{7B637086-6184-4D12-AC39-926FE449E85E}" dt="2024-01-16T13:48:03.184" v="845" actId="1076"/>
        <pc:sldMkLst>
          <pc:docMk/>
          <pc:sldMk cId="3159215670" sldId="275"/>
        </pc:sldMkLst>
        <pc:spChg chg="mod">
          <ac:chgData name="Jana Thibos" userId="712461a7-be2d-4e97-9124-ea618da04625" providerId="ADAL" clId="{7B637086-6184-4D12-AC39-926FE449E85E}" dt="2024-01-16T13:46:54.500" v="804" actId="27636"/>
          <ac:spMkLst>
            <pc:docMk/>
            <pc:sldMk cId="3159215670" sldId="275"/>
            <ac:spMk id="3" creationId="{3841DBAE-A240-44CD-A4DC-32D5A7ADAAB2}"/>
          </ac:spMkLst>
        </pc:spChg>
        <pc:spChg chg="mod">
          <ac:chgData name="Jana Thibos" userId="712461a7-be2d-4e97-9124-ea618da04625" providerId="ADAL" clId="{7B637086-6184-4D12-AC39-926FE449E85E}" dt="2024-01-16T13:48:03.184" v="845" actId="1076"/>
          <ac:spMkLst>
            <pc:docMk/>
            <pc:sldMk cId="3159215670" sldId="275"/>
            <ac:spMk id="4" creationId="{CEB4CB1E-9CB6-92E0-D109-62B08CD8D3ED}"/>
          </ac:spMkLst>
        </pc:spChg>
      </pc:sldChg>
      <pc:sldChg chg="delSp modSp add setBg delDesignElem">
        <pc:chgData name="Jana Thibos" userId="712461a7-be2d-4e97-9124-ea618da04625" providerId="ADAL" clId="{7B637086-6184-4D12-AC39-926FE449E85E}" dt="2024-01-16T14:12:56.844" v="898" actId="403"/>
        <pc:sldMkLst>
          <pc:docMk/>
          <pc:sldMk cId="16159015" sldId="276"/>
        </pc:sldMkLst>
        <pc:spChg chg="mod">
          <ac:chgData name="Jana Thibos" userId="712461a7-be2d-4e97-9124-ea618da04625" providerId="ADAL" clId="{7B637086-6184-4D12-AC39-926FE449E85E}" dt="2024-01-16T14:12:56.844" v="898" actId="403"/>
          <ac:spMkLst>
            <pc:docMk/>
            <pc:sldMk cId="16159015" sldId="276"/>
            <ac:spMk id="2" creationId="{A2897C29-0FDF-4E41-A6A1-87B456063FE9}"/>
          </ac:spMkLst>
        </pc:spChg>
        <pc:spChg chg="mod">
          <ac:chgData name="Jana Thibos" userId="712461a7-be2d-4e97-9124-ea618da04625" providerId="ADAL" clId="{7B637086-6184-4D12-AC39-926FE449E85E}" dt="2024-01-16T14:12:39.343" v="894" actId="1076"/>
          <ac:spMkLst>
            <pc:docMk/>
            <pc:sldMk cId="16159015" sldId="276"/>
            <ac:spMk id="3" creationId="{9AF730E7-4D87-48F8-A921-D88831827036}"/>
          </ac:spMkLst>
        </pc:spChg>
        <pc:spChg chg="mod">
          <ac:chgData name="Jana Thibos" userId="712461a7-be2d-4e97-9124-ea618da04625" providerId="ADAL" clId="{7B637086-6184-4D12-AC39-926FE449E85E}" dt="2024-01-16T14:12:36.603" v="893" actId="1076"/>
          <ac:spMkLst>
            <pc:docMk/>
            <pc:sldMk cId="16159015" sldId="276"/>
            <ac:spMk id="5" creationId="{4C76B314-886D-D39B-5CB8-0FD9003DA43E}"/>
          </ac:spMkLst>
        </pc:spChg>
        <pc:spChg chg="del">
          <ac:chgData name="Jana Thibos" userId="712461a7-be2d-4e97-9124-ea618da04625" providerId="ADAL" clId="{7B637086-6184-4D12-AC39-926FE449E85E}" dt="2024-01-16T13:46:54.224" v="793"/>
          <ac:spMkLst>
            <pc:docMk/>
            <pc:sldMk cId="16159015" sldId="276"/>
            <ac:spMk id="9" creationId="{AF6CB648-9554-488A-B457-99CAAD1DA528}"/>
          </ac:spMkLst>
        </pc:spChg>
        <pc:spChg chg="del">
          <ac:chgData name="Jana Thibos" userId="712461a7-be2d-4e97-9124-ea618da04625" providerId="ADAL" clId="{7B637086-6184-4D12-AC39-926FE449E85E}" dt="2024-01-16T13:46:54.224" v="793"/>
          <ac:spMkLst>
            <pc:docMk/>
            <pc:sldMk cId="16159015" sldId="276"/>
            <ac:spMk id="11" creationId="{E3ADCBE7-9330-1CDA-00EB-CDD12DB722FF}"/>
          </ac:spMkLst>
        </pc:spChg>
      </pc:sldChg>
      <pc:sldChg chg="modSp add">
        <pc:chgData name="Jana Thibos" userId="712461a7-be2d-4e97-9124-ea618da04625" providerId="ADAL" clId="{7B637086-6184-4D12-AC39-926FE449E85E}" dt="2024-01-16T13:48:51.612" v="852" actId="1076"/>
        <pc:sldMkLst>
          <pc:docMk/>
          <pc:sldMk cId="374936062" sldId="278"/>
        </pc:sldMkLst>
        <pc:spChg chg="mod">
          <ac:chgData name="Jana Thibos" userId="712461a7-be2d-4e97-9124-ea618da04625" providerId="ADAL" clId="{7B637086-6184-4D12-AC39-926FE449E85E}" dt="2024-01-16T13:46:54.521" v="805" actId="27636"/>
          <ac:spMkLst>
            <pc:docMk/>
            <pc:sldMk cId="374936062" sldId="278"/>
            <ac:spMk id="3" creationId="{98DFF842-37FA-4D74-F034-26BA7D5F1EAC}"/>
          </ac:spMkLst>
        </pc:spChg>
        <pc:spChg chg="mod">
          <ac:chgData name="Jana Thibos" userId="712461a7-be2d-4e97-9124-ea618da04625" providerId="ADAL" clId="{7B637086-6184-4D12-AC39-926FE449E85E}" dt="2024-01-16T13:48:51.612" v="852" actId="1076"/>
          <ac:spMkLst>
            <pc:docMk/>
            <pc:sldMk cId="374936062" sldId="278"/>
            <ac:spMk id="4" creationId="{DF0083D9-84E0-F33A-BBB5-CC9A408D98BE}"/>
          </ac:spMkLst>
        </pc:spChg>
      </pc:sldChg>
      <pc:sldChg chg="modSp add">
        <pc:chgData name="Jana Thibos" userId="712461a7-be2d-4e97-9124-ea618da04625" providerId="ADAL" clId="{7B637086-6184-4D12-AC39-926FE449E85E}" dt="2024-01-16T14:13:19.795" v="903" actId="27636"/>
        <pc:sldMkLst>
          <pc:docMk/>
          <pc:sldMk cId="2025439528" sldId="281"/>
        </pc:sldMkLst>
        <pc:spChg chg="mod">
          <ac:chgData name="Jana Thibos" userId="712461a7-be2d-4e97-9124-ea618da04625" providerId="ADAL" clId="{7B637086-6184-4D12-AC39-926FE449E85E}" dt="2024-01-16T14:13:19.795" v="903" actId="27636"/>
          <ac:spMkLst>
            <pc:docMk/>
            <pc:sldMk cId="2025439528" sldId="281"/>
            <ac:spMk id="3" creationId="{ED223A46-C67E-46C9-B13D-389416ACF942}"/>
          </ac:spMkLst>
        </pc:spChg>
      </pc:sldChg>
      <pc:sldChg chg="modSp add">
        <pc:chgData name="Jana Thibos" userId="712461a7-be2d-4e97-9124-ea618da04625" providerId="ADAL" clId="{7B637086-6184-4D12-AC39-926FE449E85E}" dt="2024-01-16T14:13:24.576" v="906" actId="27636"/>
        <pc:sldMkLst>
          <pc:docMk/>
          <pc:sldMk cId="3947069025" sldId="282"/>
        </pc:sldMkLst>
        <pc:spChg chg="mod">
          <ac:chgData name="Jana Thibos" userId="712461a7-be2d-4e97-9124-ea618da04625" providerId="ADAL" clId="{7B637086-6184-4D12-AC39-926FE449E85E}" dt="2024-01-16T14:13:24.576" v="906" actId="27636"/>
          <ac:spMkLst>
            <pc:docMk/>
            <pc:sldMk cId="3947069025" sldId="282"/>
            <ac:spMk id="3" creationId="{26DA11C4-B6C8-43A4-9E3F-9B8D0C5E15DF}"/>
          </ac:spMkLst>
        </pc:spChg>
      </pc:sldChg>
      <pc:sldChg chg="modSp add">
        <pc:chgData name="Jana Thibos" userId="712461a7-be2d-4e97-9124-ea618da04625" providerId="ADAL" clId="{7B637086-6184-4D12-AC39-926FE449E85E}" dt="2024-01-16T14:13:28.398" v="908" actId="27636"/>
        <pc:sldMkLst>
          <pc:docMk/>
          <pc:sldMk cId="3025624605" sldId="284"/>
        </pc:sldMkLst>
        <pc:spChg chg="mod">
          <ac:chgData name="Jana Thibos" userId="712461a7-be2d-4e97-9124-ea618da04625" providerId="ADAL" clId="{7B637086-6184-4D12-AC39-926FE449E85E}" dt="2024-01-16T14:13:28.398" v="908" actId="27636"/>
          <ac:spMkLst>
            <pc:docMk/>
            <pc:sldMk cId="3025624605" sldId="284"/>
            <ac:spMk id="3" creationId="{F5C45E30-0B6C-4B6E-8879-908E15FF7D17}"/>
          </ac:spMkLst>
        </pc:spChg>
      </pc:sldChg>
      <pc:sldChg chg="delSp modSp add setBg delDesignElem">
        <pc:chgData name="Jana Thibos" userId="712461a7-be2d-4e97-9124-ea618da04625" providerId="ADAL" clId="{7B637086-6184-4D12-AC39-926FE449E85E}" dt="2024-01-16T14:13:59.532" v="920" actId="404"/>
        <pc:sldMkLst>
          <pc:docMk/>
          <pc:sldMk cId="4165242730" sldId="285"/>
        </pc:sldMkLst>
        <pc:spChg chg="mod">
          <ac:chgData name="Jana Thibos" userId="712461a7-be2d-4e97-9124-ea618da04625" providerId="ADAL" clId="{7B637086-6184-4D12-AC39-926FE449E85E}" dt="2024-01-16T13:46:54.610" v="809" actId="27636"/>
          <ac:spMkLst>
            <pc:docMk/>
            <pc:sldMk cId="4165242730" sldId="285"/>
            <ac:spMk id="2" creationId="{93B3AE17-E49C-4F5D-95DE-38A7A186376C}"/>
          </ac:spMkLst>
        </pc:spChg>
        <pc:spChg chg="mod">
          <ac:chgData name="Jana Thibos" userId="712461a7-be2d-4e97-9124-ea618da04625" providerId="ADAL" clId="{7B637086-6184-4D12-AC39-926FE449E85E}" dt="2024-01-16T14:13:59.532" v="920" actId="404"/>
          <ac:spMkLst>
            <pc:docMk/>
            <pc:sldMk cId="4165242730" sldId="285"/>
            <ac:spMk id="3" creationId="{F611A3F6-DE26-4F03-92A6-B28D1F8353D6}"/>
          </ac:spMkLst>
        </pc:spChg>
        <pc:spChg chg="del">
          <ac:chgData name="Jana Thibos" userId="712461a7-be2d-4e97-9124-ea618da04625" providerId="ADAL" clId="{7B637086-6184-4D12-AC39-926FE449E85E}" dt="2024-01-16T13:46:54.224" v="793"/>
          <ac:spMkLst>
            <pc:docMk/>
            <pc:sldMk cId="4165242730" sldId="285"/>
            <ac:spMk id="9" creationId="{7FF47CB7-972F-479F-A36D-9E72D26EC8DA}"/>
          </ac:spMkLst>
        </pc:spChg>
        <pc:spChg chg="del">
          <ac:chgData name="Jana Thibos" userId="712461a7-be2d-4e97-9124-ea618da04625" providerId="ADAL" clId="{7B637086-6184-4D12-AC39-926FE449E85E}" dt="2024-01-16T13:46:54.224" v="793"/>
          <ac:spMkLst>
            <pc:docMk/>
            <pc:sldMk cId="4165242730" sldId="285"/>
            <ac:spMk id="11" creationId="{0D153B68-5844-490D-8E67-F616D6D721CA}"/>
          </ac:spMkLst>
        </pc:spChg>
        <pc:spChg chg="del">
          <ac:chgData name="Jana Thibos" userId="712461a7-be2d-4e97-9124-ea618da04625" providerId="ADAL" clId="{7B637086-6184-4D12-AC39-926FE449E85E}" dt="2024-01-16T13:46:54.224" v="793"/>
          <ac:spMkLst>
            <pc:docMk/>
            <pc:sldMk cId="4165242730" sldId="285"/>
            <ac:spMk id="13" creationId="{9A0D773F-7A7D-4DBB-9DEA-86BB8B8F4BC8}"/>
          </ac:spMkLst>
        </pc:spChg>
      </pc:sldChg>
      <pc:sldChg chg="modSp add">
        <pc:chgData name="Jana Thibos" userId="712461a7-be2d-4e97-9124-ea618da04625" providerId="ADAL" clId="{7B637086-6184-4D12-AC39-926FE449E85E}" dt="2024-01-16T14:14:05.486" v="921" actId="1076"/>
        <pc:sldMkLst>
          <pc:docMk/>
          <pc:sldMk cId="3249147755" sldId="286"/>
        </pc:sldMkLst>
        <pc:spChg chg="mod">
          <ac:chgData name="Jana Thibos" userId="712461a7-be2d-4e97-9124-ea618da04625" providerId="ADAL" clId="{7B637086-6184-4D12-AC39-926FE449E85E}" dt="2024-01-16T13:46:54.624" v="810" actId="27636"/>
          <ac:spMkLst>
            <pc:docMk/>
            <pc:sldMk cId="3249147755" sldId="286"/>
            <ac:spMk id="3" creationId="{D67E07C8-3EC7-41DB-B69B-19B97F368624}"/>
          </ac:spMkLst>
        </pc:spChg>
        <pc:spChg chg="mod">
          <ac:chgData name="Jana Thibos" userId="712461a7-be2d-4e97-9124-ea618da04625" providerId="ADAL" clId="{7B637086-6184-4D12-AC39-926FE449E85E}" dt="2024-01-16T13:49:08.351" v="855" actId="1076"/>
          <ac:spMkLst>
            <pc:docMk/>
            <pc:sldMk cId="3249147755" sldId="286"/>
            <ac:spMk id="4" creationId="{626A44C5-D89C-4A4D-9F9B-2D58C5BEAF2B}"/>
          </ac:spMkLst>
        </pc:spChg>
        <pc:spChg chg="mod">
          <ac:chgData name="Jana Thibos" userId="712461a7-be2d-4e97-9124-ea618da04625" providerId="ADAL" clId="{7B637086-6184-4D12-AC39-926FE449E85E}" dt="2024-01-16T14:14:05.486" v="921" actId="1076"/>
          <ac:spMkLst>
            <pc:docMk/>
            <pc:sldMk cId="3249147755" sldId="286"/>
            <ac:spMk id="5" creationId="{9EB5AFA8-98F5-BFD6-0C8D-2AAC98B36F8A}"/>
          </ac:spMkLst>
        </pc:spChg>
      </pc:sldChg>
      <pc:sldChg chg="modSp add">
        <pc:chgData name="Jana Thibos" userId="712461a7-be2d-4e97-9124-ea618da04625" providerId="ADAL" clId="{7B637086-6184-4D12-AC39-926FE449E85E}" dt="2024-01-16T13:49:14.599" v="856" actId="1076"/>
        <pc:sldMkLst>
          <pc:docMk/>
          <pc:sldMk cId="4202107842" sldId="287"/>
        </pc:sldMkLst>
        <pc:spChg chg="mod">
          <ac:chgData name="Jana Thibos" userId="712461a7-be2d-4e97-9124-ea618da04625" providerId="ADAL" clId="{7B637086-6184-4D12-AC39-926FE449E85E}" dt="2024-01-16T13:46:54.659" v="812" actId="27636"/>
          <ac:spMkLst>
            <pc:docMk/>
            <pc:sldMk cId="4202107842" sldId="287"/>
            <ac:spMk id="2" creationId="{77A41531-3F80-4C4D-97D0-74380F898BD0}"/>
          </ac:spMkLst>
        </pc:spChg>
        <pc:spChg chg="mod">
          <ac:chgData name="Jana Thibos" userId="712461a7-be2d-4e97-9124-ea618da04625" providerId="ADAL" clId="{7B637086-6184-4D12-AC39-926FE449E85E}" dt="2024-01-16T13:46:54.658" v="811" actId="27636"/>
          <ac:spMkLst>
            <pc:docMk/>
            <pc:sldMk cId="4202107842" sldId="287"/>
            <ac:spMk id="3" creationId="{8875A2CE-59BA-4FF0-9EF8-C8A020C688F5}"/>
          </ac:spMkLst>
        </pc:spChg>
        <pc:spChg chg="mod">
          <ac:chgData name="Jana Thibos" userId="712461a7-be2d-4e97-9124-ea618da04625" providerId="ADAL" clId="{7B637086-6184-4D12-AC39-926FE449E85E}" dt="2024-01-16T13:49:14.599" v="856" actId="1076"/>
          <ac:spMkLst>
            <pc:docMk/>
            <pc:sldMk cId="4202107842" sldId="287"/>
            <ac:spMk id="4" creationId="{4E59FB8C-2576-D1B8-3A9F-F7963DA6ECDF}"/>
          </ac:spMkLst>
        </pc:spChg>
      </pc:sldChg>
      <pc:sldChg chg="modSp add">
        <pc:chgData name="Jana Thibos" userId="712461a7-be2d-4e97-9124-ea618da04625" providerId="ADAL" clId="{7B637086-6184-4D12-AC39-926FE449E85E}" dt="2024-01-16T13:49:18.428" v="857" actId="1076"/>
        <pc:sldMkLst>
          <pc:docMk/>
          <pc:sldMk cId="324421676" sldId="288"/>
        </pc:sldMkLst>
        <pc:picChg chg="mod">
          <ac:chgData name="Jana Thibos" userId="712461a7-be2d-4e97-9124-ea618da04625" providerId="ADAL" clId="{7B637086-6184-4D12-AC39-926FE449E85E}" dt="2024-01-16T13:49:18.428" v="857" actId="1076"/>
          <ac:picMkLst>
            <pc:docMk/>
            <pc:sldMk cId="324421676" sldId="288"/>
            <ac:picMk id="5" creationId="{DC037962-EABA-49EC-8A0A-DF642C376062}"/>
          </ac:picMkLst>
        </pc:picChg>
      </pc:sldChg>
      <pc:sldChg chg="modSp add">
        <pc:chgData name="Jana Thibos" userId="712461a7-be2d-4e97-9124-ea618da04625" providerId="ADAL" clId="{7B637086-6184-4D12-AC39-926FE449E85E}" dt="2024-01-16T14:14:25.930" v="923" actId="14100"/>
        <pc:sldMkLst>
          <pc:docMk/>
          <pc:sldMk cId="906709494" sldId="291"/>
        </pc:sldMkLst>
        <pc:spChg chg="mod">
          <ac:chgData name="Jana Thibos" userId="712461a7-be2d-4e97-9124-ea618da04625" providerId="ADAL" clId="{7B637086-6184-4D12-AC39-926FE449E85E}" dt="2024-01-16T13:46:54.732" v="821" actId="27636"/>
          <ac:spMkLst>
            <pc:docMk/>
            <pc:sldMk cId="906709494" sldId="291"/>
            <ac:spMk id="2" creationId="{E13ED4D0-2B63-44F6-A0E9-272C31304F8A}"/>
          </ac:spMkLst>
        </pc:spChg>
        <pc:spChg chg="mod">
          <ac:chgData name="Jana Thibos" userId="712461a7-be2d-4e97-9124-ea618da04625" providerId="ADAL" clId="{7B637086-6184-4D12-AC39-926FE449E85E}" dt="2024-01-16T14:14:25.930" v="923" actId="14100"/>
          <ac:spMkLst>
            <pc:docMk/>
            <pc:sldMk cId="906709494" sldId="291"/>
            <ac:spMk id="3" creationId="{E0429616-CEA0-440E-AC8D-2A3896211723}"/>
          </ac:spMkLst>
        </pc:spChg>
      </pc:sldChg>
      <pc:sldChg chg="modSp add">
        <pc:chgData name="Jana Thibos" userId="712461a7-be2d-4e97-9124-ea618da04625" providerId="ADAL" clId="{7B637086-6184-4D12-AC39-926FE449E85E}" dt="2024-01-16T13:49:42.280" v="864" actId="1076"/>
        <pc:sldMkLst>
          <pc:docMk/>
          <pc:sldMk cId="2616730161" sldId="292"/>
        </pc:sldMkLst>
        <pc:spChg chg="mod">
          <ac:chgData name="Jana Thibos" userId="712461a7-be2d-4e97-9124-ea618da04625" providerId="ADAL" clId="{7B637086-6184-4D12-AC39-926FE449E85E}" dt="2024-01-16T13:46:54.666" v="813" actId="27636"/>
          <ac:spMkLst>
            <pc:docMk/>
            <pc:sldMk cId="2616730161" sldId="292"/>
            <ac:spMk id="2" creationId="{13396FF4-E2D5-49DE-BDC9-A9E8E4F6DC47}"/>
          </ac:spMkLst>
        </pc:spChg>
        <pc:spChg chg="mod">
          <ac:chgData name="Jana Thibos" userId="712461a7-be2d-4e97-9124-ea618da04625" providerId="ADAL" clId="{7B637086-6184-4D12-AC39-926FE449E85E}" dt="2024-01-16T13:46:54.674" v="814" actId="27636"/>
          <ac:spMkLst>
            <pc:docMk/>
            <pc:sldMk cId="2616730161" sldId="292"/>
            <ac:spMk id="3" creationId="{E4849B25-606C-4253-956B-78A6CA7AAE7C}"/>
          </ac:spMkLst>
        </pc:spChg>
        <pc:spChg chg="mod">
          <ac:chgData name="Jana Thibos" userId="712461a7-be2d-4e97-9124-ea618da04625" providerId="ADAL" clId="{7B637086-6184-4D12-AC39-926FE449E85E}" dt="2024-01-16T13:49:42.280" v="864" actId="1076"/>
          <ac:spMkLst>
            <pc:docMk/>
            <pc:sldMk cId="2616730161" sldId="292"/>
            <ac:spMk id="4" creationId="{B5E8ECA4-E911-3FD9-EC8F-48754B781F66}"/>
          </ac:spMkLst>
        </pc:spChg>
      </pc:sldChg>
      <pc:sldChg chg="modSp add">
        <pc:chgData name="Jana Thibos" userId="712461a7-be2d-4e97-9124-ea618da04625" providerId="ADAL" clId="{7B637086-6184-4D12-AC39-926FE449E85E}" dt="2024-01-16T14:14:19.419" v="922" actId="14100"/>
        <pc:sldMkLst>
          <pc:docMk/>
          <pc:sldMk cId="2592165437" sldId="293"/>
        </pc:sldMkLst>
        <pc:spChg chg="mod">
          <ac:chgData name="Jana Thibos" userId="712461a7-be2d-4e97-9124-ea618da04625" providerId="ADAL" clId="{7B637086-6184-4D12-AC39-926FE449E85E}" dt="2024-01-16T13:46:54.697" v="816" actId="27636"/>
          <ac:spMkLst>
            <pc:docMk/>
            <pc:sldMk cId="2592165437" sldId="293"/>
            <ac:spMk id="2" creationId="{533448FD-625A-4563-A649-7D14B62703FE}"/>
          </ac:spMkLst>
        </pc:spChg>
        <pc:spChg chg="mod">
          <ac:chgData name="Jana Thibos" userId="712461a7-be2d-4e97-9124-ea618da04625" providerId="ADAL" clId="{7B637086-6184-4D12-AC39-926FE449E85E}" dt="2024-01-16T14:14:19.419" v="922" actId="14100"/>
          <ac:spMkLst>
            <pc:docMk/>
            <pc:sldMk cId="2592165437" sldId="293"/>
            <ac:spMk id="3" creationId="{9EC98AD5-DDE2-4800-8F0D-49491ACC00AA}"/>
          </ac:spMkLst>
        </pc:spChg>
      </pc:sldChg>
      <pc:sldChg chg="modSp add">
        <pc:chgData name="Jana Thibos" userId="712461a7-be2d-4e97-9124-ea618da04625" providerId="ADAL" clId="{7B637086-6184-4D12-AC39-926FE449E85E}" dt="2024-01-16T13:46:54.710" v="818" actId="27636"/>
        <pc:sldMkLst>
          <pc:docMk/>
          <pc:sldMk cId="2292777562" sldId="294"/>
        </pc:sldMkLst>
        <pc:spChg chg="mod">
          <ac:chgData name="Jana Thibos" userId="712461a7-be2d-4e97-9124-ea618da04625" providerId="ADAL" clId="{7B637086-6184-4D12-AC39-926FE449E85E}" dt="2024-01-16T13:46:54.710" v="818" actId="27636"/>
          <ac:spMkLst>
            <pc:docMk/>
            <pc:sldMk cId="2292777562" sldId="294"/>
            <ac:spMk id="2" creationId="{C5CAFEE7-6464-4D73-93F2-22AF6B46E004}"/>
          </ac:spMkLst>
        </pc:spChg>
        <pc:spChg chg="mod">
          <ac:chgData name="Jana Thibos" userId="712461a7-be2d-4e97-9124-ea618da04625" providerId="ADAL" clId="{7B637086-6184-4D12-AC39-926FE449E85E}" dt="2024-01-16T13:46:54.710" v="817" actId="27636"/>
          <ac:spMkLst>
            <pc:docMk/>
            <pc:sldMk cId="2292777562" sldId="294"/>
            <ac:spMk id="3" creationId="{C3606706-42A1-4CE8-96CF-294C07D8251C}"/>
          </ac:spMkLst>
        </pc:spChg>
      </pc:sldChg>
      <pc:sldChg chg="addSp delSp modSp modNotesTx">
        <pc:chgData name="Jana Thibos" userId="712461a7-be2d-4e97-9124-ea618da04625" providerId="ADAL" clId="{7B637086-6184-4D12-AC39-926FE449E85E}" dt="2024-01-08T14:05:35.532" v="419" actId="20577"/>
        <pc:sldMkLst>
          <pc:docMk/>
          <pc:sldMk cId="1032439307" sldId="295"/>
        </pc:sldMkLst>
        <pc:picChg chg="add mod">
          <ac:chgData name="Jana Thibos" userId="712461a7-be2d-4e97-9124-ea618da04625" providerId="ADAL" clId="{7B637086-6184-4D12-AC39-926FE449E85E}" dt="2024-01-08T13:34:33.775" v="126" actId="1076"/>
          <ac:picMkLst>
            <pc:docMk/>
            <pc:sldMk cId="1032439307" sldId="295"/>
            <ac:picMk id="3" creationId="{22B222AD-6339-4C07-A735-4FD39A4F5C2E}"/>
          </ac:picMkLst>
        </pc:picChg>
        <pc:picChg chg="del">
          <ac:chgData name="Jana Thibos" userId="712461a7-be2d-4e97-9124-ea618da04625" providerId="ADAL" clId="{7B637086-6184-4D12-AC39-926FE449E85E}" dt="2024-01-08T13:34:08.329" v="116" actId="478"/>
          <ac:picMkLst>
            <pc:docMk/>
            <pc:sldMk cId="1032439307" sldId="295"/>
            <ac:picMk id="5" creationId="{E210C41B-3023-AB3C-49D5-3AF67559418F}"/>
          </ac:picMkLst>
        </pc:picChg>
        <pc:picChg chg="add del mod">
          <ac:chgData name="Jana Thibos" userId="712461a7-be2d-4e97-9124-ea618da04625" providerId="ADAL" clId="{7B637086-6184-4D12-AC39-926FE449E85E}" dt="2024-01-08T13:34:27.136" v="122" actId="478"/>
          <ac:picMkLst>
            <pc:docMk/>
            <pc:sldMk cId="1032439307" sldId="295"/>
            <ac:picMk id="8" creationId="{68396722-9B3E-45DE-BBD4-DBEE671FA563}"/>
          </ac:picMkLst>
        </pc:picChg>
      </pc:sldChg>
      <pc:sldChg chg="modSp add">
        <pc:chgData name="Jana Thibos" userId="712461a7-be2d-4e97-9124-ea618da04625" providerId="ADAL" clId="{7B637086-6184-4D12-AC39-926FE449E85E}" dt="2024-01-16T13:46:54.735" v="822" actId="27636"/>
        <pc:sldMkLst>
          <pc:docMk/>
          <pc:sldMk cId="2940033009" sldId="298"/>
        </pc:sldMkLst>
        <pc:spChg chg="mod">
          <ac:chgData name="Jana Thibos" userId="712461a7-be2d-4e97-9124-ea618da04625" providerId="ADAL" clId="{7B637086-6184-4D12-AC39-926FE449E85E}" dt="2024-01-16T13:46:54.735" v="822" actId="27636"/>
          <ac:spMkLst>
            <pc:docMk/>
            <pc:sldMk cId="2940033009" sldId="298"/>
            <ac:spMk id="5" creationId="{00000000-0000-0000-0000-000000000000}"/>
          </ac:spMkLst>
        </pc:spChg>
      </pc:sldChg>
      <pc:sldChg chg="modSp add">
        <pc:chgData name="Jana Thibos" userId="712461a7-be2d-4e97-9124-ea618da04625" providerId="ADAL" clId="{7B637086-6184-4D12-AC39-926FE449E85E}" dt="2024-01-16T13:46:54.759" v="823" actId="27636"/>
        <pc:sldMkLst>
          <pc:docMk/>
          <pc:sldMk cId="1173272957" sldId="299"/>
        </pc:sldMkLst>
        <pc:spChg chg="mod">
          <ac:chgData name="Jana Thibos" userId="712461a7-be2d-4e97-9124-ea618da04625" providerId="ADAL" clId="{7B637086-6184-4D12-AC39-926FE449E85E}" dt="2024-01-16T13:46:54.759" v="823" actId="27636"/>
          <ac:spMkLst>
            <pc:docMk/>
            <pc:sldMk cId="1173272957" sldId="299"/>
            <ac:spMk id="3" creationId="{00000000-0000-0000-0000-000000000000}"/>
          </ac:spMkLst>
        </pc:spChg>
      </pc:sldChg>
      <pc:sldChg chg="add">
        <pc:chgData name="Jana Thibos" userId="712461a7-be2d-4e97-9124-ea618da04625" providerId="ADAL" clId="{7B637086-6184-4D12-AC39-926FE449E85E}" dt="2024-01-16T13:46:54.224" v="793"/>
        <pc:sldMkLst>
          <pc:docMk/>
          <pc:sldMk cId="1533095358" sldId="300"/>
        </pc:sldMkLst>
      </pc:sldChg>
      <pc:sldChg chg="modSp add">
        <pc:chgData name="Jana Thibos" userId="712461a7-be2d-4e97-9124-ea618da04625" providerId="ADAL" clId="{7B637086-6184-4D12-AC39-926FE449E85E}" dt="2024-01-16T13:50:11.524" v="868" actId="1076"/>
        <pc:sldMkLst>
          <pc:docMk/>
          <pc:sldMk cId="2966762009" sldId="303"/>
        </pc:sldMkLst>
        <pc:spChg chg="mod">
          <ac:chgData name="Jana Thibos" userId="712461a7-be2d-4e97-9124-ea618da04625" providerId="ADAL" clId="{7B637086-6184-4D12-AC39-926FE449E85E}" dt="2024-01-16T13:46:54.784" v="825" actId="27636"/>
          <ac:spMkLst>
            <pc:docMk/>
            <pc:sldMk cId="2966762009" sldId="303"/>
            <ac:spMk id="3" creationId="{5CD92463-32C3-4EB5-BB51-6E4D009E1612}"/>
          </ac:spMkLst>
        </pc:spChg>
        <pc:spChg chg="mod">
          <ac:chgData name="Jana Thibos" userId="712461a7-be2d-4e97-9124-ea618da04625" providerId="ADAL" clId="{7B637086-6184-4D12-AC39-926FE449E85E}" dt="2024-01-16T13:50:11.524" v="868" actId="1076"/>
          <ac:spMkLst>
            <pc:docMk/>
            <pc:sldMk cId="2966762009" sldId="303"/>
            <ac:spMk id="4" creationId="{CF77C218-5F99-6BA2-57AA-5DD7C7E1A5D6}"/>
          </ac:spMkLst>
        </pc:spChg>
      </pc:sldChg>
      <pc:sldChg chg="addSp delSp modSp add">
        <pc:chgData name="Jana Thibos" userId="712461a7-be2d-4e97-9124-ea618da04625" providerId="ADAL" clId="{7B637086-6184-4D12-AC39-926FE449E85E}" dt="2024-01-16T14:14:49.181" v="935"/>
        <pc:sldMkLst>
          <pc:docMk/>
          <pc:sldMk cId="1416323158" sldId="304"/>
        </pc:sldMkLst>
        <pc:spChg chg="add del mod">
          <ac:chgData name="Jana Thibos" userId="712461a7-be2d-4e97-9124-ea618da04625" providerId="ADAL" clId="{7B637086-6184-4D12-AC39-926FE449E85E}" dt="2024-01-16T14:14:49.181" v="935"/>
          <ac:spMkLst>
            <pc:docMk/>
            <pc:sldMk cId="1416323158" sldId="304"/>
            <ac:spMk id="3" creationId="{89AAB676-F77A-4CEB-BDF1-92B506273998}"/>
          </ac:spMkLst>
        </pc:spChg>
        <pc:spChg chg="mod">
          <ac:chgData name="Jana Thibos" userId="712461a7-be2d-4e97-9124-ea618da04625" providerId="ADAL" clId="{7B637086-6184-4D12-AC39-926FE449E85E}" dt="2024-01-16T14:14:45.639" v="934" actId="6549"/>
          <ac:spMkLst>
            <pc:docMk/>
            <pc:sldMk cId="1416323158" sldId="304"/>
            <ac:spMk id="6" creationId="{4A9ACEAD-A8BA-4BEF-9939-A9AE44BAEDCB}"/>
          </ac:spMkLst>
        </pc:spChg>
      </pc:sldChg>
      <pc:sldChg chg="modSp add">
        <pc:chgData name="Jana Thibos" userId="712461a7-be2d-4e97-9124-ea618da04625" providerId="ADAL" clId="{7B637086-6184-4D12-AC39-926FE449E85E}" dt="2024-01-16T13:50:16.624" v="869" actId="1076"/>
        <pc:sldMkLst>
          <pc:docMk/>
          <pc:sldMk cId="4229002916" sldId="306"/>
        </pc:sldMkLst>
        <pc:spChg chg="mod">
          <ac:chgData name="Jana Thibos" userId="712461a7-be2d-4e97-9124-ea618da04625" providerId="ADAL" clId="{7B637086-6184-4D12-AC39-926FE449E85E}" dt="2024-01-16T13:46:54.804" v="826" actId="27636"/>
          <ac:spMkLst>
            <pc:docMk/>
            <pc:sldMk cId="4229002916" sldId="306"/>
            <ac:spMk id="3" creationId="{81F64C73-074B-4D9A-BA31-028F561CC76B}"/>
          </ac:spMkLst>
        </pc:spChg>
        <pc:spChg chg="mod">
          <ac:chgData name="Jana Thibos" userId="712461a7-be2d-4e97-9124-ea618da04625" providerId="ADAL" clId="{7B637086-6184-4D12-AC39-926FE449E85E}" dt="2024-01-16T13:50:16.624" v="869" actId="1076"/>
          <ac:spMkLst>
            <pc:docMk/>
            <pc:sldMk cId="4229002916" sldId="306"/>
            <ac:spMk id="4" creationId="{777E79BB-DC83-EE70-9738-2C41F4AAA458}"/>
          </ac:spMkLst>
        </pc:spChg>
      </pc:sldChg>
      <pc:sldChg chg="delSp modSp add setBg delDesignElem">
        <pc:chgData name="Jana Thibos" userId="712461a7-be2d-4e97-9124-ea618da04625" providerId="ADAL" clId="{7B637086-6184-4D12-AC39-926FE449E85E}" dt="2024-01-16T13:49:34.604" v="863" actId="1076"/>
        <pc:sldMkLst>
          <pc:docMk/>
          <pc:sldMk cId="1881844516" sldId="307"/>
        </pc:sldMkLst>
        <pc:spChg chg="mod">
          <ac:chgData name="Jana Thibos" userId="712461a7-be2d-4e97-9124-ea618da04625" providerId="ADAL" clId="{7B637086-6184-4D12-AC39-926FE449E85E}" dt="2024-01-16T13:49:31.808" v="862" actId="1076"/>
          <ac:spMkLst>
            <pc:docMk/>
            <pc:sldMk cId="1881844516" sldId="307"/>
            <ac:spMk id="2" creationId="{A7F2C2F4-C16C-62FF-0705-40059598D822}"/>
          </ac:spMkLst>
        </pc:spChg>
        <pc:spChg chg="mod">
          <ac:chgData name="Jana Thibos" userId="712461a7-be2d-4e97-9124-ea618da04625" providerId="ADAL" clId="{7B637086-6184-4D12-AC39-926FE449E85E}" dt="2024-01-16T13:49:34.604" v="863" actId="1076"/>
          <ac:spMkLst>
            <pc:docMk/>
            <pc:sldMk cId="1881844516" sldId="307"/>
            <ac:spMk id="3" creationId="{C535D37B-8CA1-EEF0-1B3D-8C3D9A8C5990}"/>
          </ac:spMkLst>
        </pc:spChg>
        <pc:cxnChg chg="del">
          <ac:chgData name="Jana Thibos" userId="712461a7-be2d-4e97-9124-ea618da04625" providerId="ADAL" clId="{7B637086-6184-4D12-AC39-926FE449E85E}" dt="2024-01-16T13:46:54.224" v="793"/>
          <ac:cxnSpMkLst>
            <pc:docMk/>
            <pc:sldMk cId="1881844516" sldId="307"/>
            <ac:cxnSpMk id="9" creationId="{1503BFE4-729B-D9D0-C17B-501E6AF1127A}"/>
          </ac:cxnSpMkLst>
        </pc:cxnChg>
      </pc:sldChg>
      <pc:sldChg chg="modSp add">
        <pc:chgData name="Jana Thibos" userId="712461a7-be2d-4e97-9124-ea618da04625" providerId="ADAL" clId="{7B637086-6184-4D12-AC39-926FE449E85E}" dt="2024-01-16T13:46:54.252" v="794" actId="27636"/>
        <pc:sldMkLst>
          <pc:docMk/>
          <pc:sldMk cId="0" sldId="308"/>
        </pc:sldMkLst>
        <pc:spChg chg="mod">
          <ac:chgData name="Jana Thibos" userId="712461a7-be2d-4e97-9124-ea618da04625" providerId="ADAL" clId="{7B637086-6184-4D12-AC39-926FE449E85E}" dt="2024-01-16T13:46:54.252" v="794" actId="27636"/>
          <ac:spMkLst>
            <pc:docMk/>
            <pc:sldMk cId="0" sldId="308"/>
            <ac:spMk id="58" creationId="{00000000-0000-0000-0000-000000000000}"/>
          </ac:spMkLst>
        </pc:spChg>
      </pc:sldChg>
      <pc:sldChg chg="modSp add">
        <pc:chgData name="Jana Thibos" userId="712461a7-be2d-4e97-9124-ea618da04625" providerId="ADAL" clId="{7B637086-6184-4D12-AC39-926FE449E85E}" dt="2024-01-16T14:10:35.557" v="871" actId="20577"/>
        <pc:sldMkLst>
          <pc:docMk/>
          <pc:sldMk cId="0" sldId="309"/>
        </pc:sldMkLst>
        <pc:spChg chg="mod">
          <ac:chgData name="Jana Thibos" userId="712461a7-be2d-4e97-9124-ea618da04625" providerId="ADAL" clId="{7B637086-6184-4D12-AC39-926FE449E85E}" dt="2024-01-16T14:10:35.557" v="871" actId="20577"/>
          <ac:spMkLst>
            <pc:docMk/>
            <pc:sldMk cId="0" sldId="309"/>
            <ac:spMk id="5" creationId="{F9CB8881-076E-F9A7-686A-B534F1775970}"/>
          </ac:spMkLst>
        </pc:spChg>
      </pc:sldChg>
      <pc:sldChg chg="delSp modSp add setBg delDesignElem">
        <pc:chgData name="Jana Thibos" userId="712461a7-be2d-4e97-9124-ea618da04625" providerId="ADAL" clId="{7B637086-6184-4D12-AC39-926FE449E85E}" dt="2024-01-16T13:50:00.275" v="866" actId="1076"/>
        <pc:sldMkLst>
          <pc:docMk/>
          <pc:sldMk cId="3802193743" sldId="310"/>
        </pc:sldMkLst>
        <pc:spChg chg="mod">
          <ac:chgData name="Jana Thibos" userId="712461a7-be2d-4e97-9124-ea618da04625" providerId="ADAL" clId="{7B637086-6184-4D12-AC39-926FE449E85E}" dt="2024-01-16T13:46:54.769" v="824" actId="27636"/>
          <ac:spMkLst>
            <pc:docMk/>
            <pc:sldMk cId="3802193743" sldId="310"/>
            <ac:spMk id="3" creationId="{63B0A1A1-F583-496A-1C60-4C13AE9C4557}"/>
          </ac:spMkLst>
        </pc:spChg>
        <pc:spChg chg="mod">
          <ac:chgData name="Jana Thibos" userId="712461a7-be2d-4e97-9124-ea618da04625" providerId="ADAL" clId="{7B637086-6184-4D12-AC39-926FE449E85E}" dt="2024-01-16T13:50:00.275" v="866" actId="1076"/>
          <ac:spMkLst>
            <pc:docMk/>
            <pc:sldMk cId="3802193743" sldId="310"/>
            <ac:spMk id="4" creationId="{EA34A361-CE1F-E385-B806-173FFBD2BDA5}"/>
          </ac:spMkLst>
        </pc:spChg>
        <pc:spChg chg="del">
          <ac:chgData name="Jana Thibos" userId="712461a7-be2d-4e97-9124-ea618da04625" providerId="ADAL" clId="{7B637086-6184-4D12-AC39-926FE449E85E}" dt="2024-01-16T13:46:54.224" v="793"/>
          <ac:spMkLst>
            <pc:docMk/>
            <pc:sldMk cId="3802193743" sldId="310"/>
            <ac:spMk id="9" creationId="{3ECBE1F1-D69B-4AFA-ABD5-8E41720EF6DE}"/>
          </ac:spMkLst>
        </pc:spChg>
        <pc:spChg chg="del">
          <ac:chgData name="Jana Thibos" userId="712461a7-be2d-4e97-9124-ea618da04625" providerId="ADAL" clId="{7B637086-6184-4D12-AC39-926FE449E85E}" dt="2024-01-16T13:46:54.224" v="793"/>
          <ac:spMkLst>
            <pc:docMk/>
            <pc:sldMk cId="3802193743" sldId="310"/>
            <ac:spMk id="11" creationId="{603A6265-E10C-4B85-9C20-E75FCAF9CC63}"/>
          </ac:spMkLst>
        </pc:spChg>
      </pc:sldChg>
      <pc:sldChg chg="modSp add">
        <pc:chgData name="Jana Thibos" userId="712461a7-be2d-4e97-9124-ea618da04625" providerId="ADAL" clId="{7B637086-6184-4D12-AC39-926FE449E85E}" dt="2024-01-16T14:15:07.794" v="937" actId="1076"/>
        <pc:sldMkLst>
          <pc:docMk/>
          <pc:sldMk cId="2812203982" sldId="312"/>
        </pc:sldMkLst>
        <pc:spChg chg="mod">
          <ac:chgData name="Jana Thibos" userId="712461a7-be2d-4e97-9124-ea618da04625" providerId="ADAL" clId="{7B637086-6184-4D12-AC39-926FE449E85E}" dt="2024-01-16T14:15:07.794" v="937" actId="1076"/>
          <ac:spMkLst>
            <pc:docMk/>
            <pc:sldMk cId="2812203982" sldId="312"/>
            <ac:spMk id="2" creationId="{2F2518B4-C815-1288-C1DF-C0E916F285D4}"/>
          </ac:spMkLst>
        </pc:spChg>
      </pc:sldChg>
      <pc:sldChg chg="modSp add">
        <pc:chgData name="Jana Thibos" userId="712461a7-be2d-4e97-9124-ea618da04625" providerId="ADAL" clId="{7B637086-6184-4D12-AC39-926FE449E85E}" dt="2024-01-16T14:15:11.049" v="938" actId="14100"/>
        <pc:sldMkLst>
          <pc:docMk/>
          <pc:sldMk cId="1364877885" sldId="313"/>
        </pc:sldMkLst>
        <pc:spChg chg="mod">
          <ac:chgData name="Jana Thibos" userId="712461a7-be2d-4e97-9124-ea618da04625" providerId="ADAL" clId="{7B637086-6184-4D12-AC39-926FE449E85E}" dt="2024-01-16T14:15:11.049" v="938" actId="14100"/>
          <ac:spMkLst>
            <pc:docMk/>
            <pc:sldMk cId="1364877885" sldId="313"/>
            <ac:spMk id="2" creationId="{2F2518B4-C815-1288-C1DF-C0E916F285D4}"/>
          </ac:spMkLst>
        </pc:spChg>
      </pc:sldChg>
      <pc:sldChg chg="modSp add">
        <pc:chgData name="Jana Thibos" userId="712461a7-be2d-4e97-9124-ea618da04625" providerId="ADAL" clId="{7B637086-6184-4D12-AC39-926FE449E85E}" dt="2024-01-16T14:15:15.020" v="939" actId="14100"/>
        <pc:sldMkLst>
          <pc:docMk/>
          <pc:sldMk cId="962585455" sldId="314"/>
        </pc:sldMkLst>
        <pc:spChg chg="mod">
          <ac:chgData name="Jana Thibos" userId="712461a7-be2d-4e97-9124-ea618da04625" providerId="ADAL" clId="{7B637086-6184-4D12-AC39-926FE449E85E}" dt="2024-01-16T14:15:15.020" v="939" actId="14100"/>
          <ac:spMkLst>
            <pc:docMk/>
            <pc:sldMk cId="962585455" sldId="314"/>
            <ac:spMk id="2" creationId="{2F2518B4-C815-1288-C1DF-C0E916F285D4}"/>
          </ac:spMkLst>
        </pc:spChg>
      </pc:sldChg>
      <pc:sldChg chg="modSp add">
        <pc:chgData name="Jana Thibos" userId="712461a7-be2d-4e97-9124-ea618da04625" providerId="ADAL" clId="{7B637086-6184-4D12-AC39-926FE449E85E}" dt="2024-01-16T13:50:04.877" v="867" actId="14100"/>
        <pc:sldMkLst>
          <pc:docMk/>
          <pc:sldMk cId="3599140230" sldId="315"/>
        </pc:sldMkLst>
        <pc:spChg chg="mod">
          <ac:chgData name="Jana Thibos" userId="712461a7-be2d-4e97-9124-ea618da04625" providerId="ADAL" clId="{7B637086-6184-4D12-AC39-926FE449E85E}" dt="2024-01-16T13:50:04.877" v="867" actId="14100"/>
          <ac:spMkLst>
            <pc:docMk/>
            <pc:sldMk cId="3599140230" sldId="315"/>
            <ac:spMk id="2" creationId="{2F2518B4-C815-1288-C1DF-C0E916F285D4}"/>
          </ac:spMkLst>
        </pc:spChg>
      </pc:sldChg>
      <pc:sldChg chg="add">
        <pc:chgData name="Jana Thibos" userId="712461a7-be2d-4e97-9124-ea618da04625" providerId="ADAL" clId="{7B637086-6184-4D12-AC39-926FE449E85E}" dt="2024-01-16T13:46:54.224" v="793"/>
        <pc:sldMkLst>
          <pc:docMk/>
          <pc:sldMk cId="74002097" sldId="316"/>
        </pc:sldMkLst>
      </pc:sldChg>
      <pc:sldChg chg="add">
        <pc:chgData name="Jana Thibos" userId="712461a7-be2d-4e97-9124-ea618da04625" providerId="ADAL" clId="{7B637086-6184-4D12-AC39-926FE449E85E}" dt="2024-01-16T13:46:54.224" v="793"/>
        <pc:sldMkLst>
          <pc:docMk/>
          <pc:sldMk cId="3964683150" sldId="317"/>
        </pc:sldMkLst>
      </pc:sldChg>
      <pc:sldChg chg="add">
        <pc:chgData name="Jana Thibos" userId="712461a7-be2d-4e97-9124-ea618da04625" providerId="ADAL" clId="{7B637086-6184-4D12-AC39-926FE449E85E}" dt="2024-01-16T13:46:54.224" v="793"/>
        <pc:sldMkLst>
          <pc:docMk/>
          <pc:sldMk cId="4068910699" sldId="318"/>
        </pc:sldMkLst>
      </pc:sldChg>
      <pc:sldChg chg="modSp add">
        <pc:chgData name="Jana Thibos" userId="712461a7-be2d-4e97-9124-ea618da04625" providerId="ADAL" clId="{7B637086-6184-4D12-AC39-926FE449E85E}" dt="2024-01-16T13:48:58.972" v="854" actId="1076"/>
        <pc:sldMkLst>
          <pc:docMk/>
          <pc:sldMk cId="2396591929" sldId="319"/>
        </pc:sldMkLst>
        <pc:spChg chg="mod">
          <ac:chgData name="Jana Thibos" userId="712461a7-be2d-4e97-9124-ea618da04625" providerId="ADAL" clId="{7B637086-6184-4D12-AC39-926FE449E85E}" dt="2024-01-16T13:48:58.972" v="854" actId="1076"/>
          <ac:spMkLst>
            <pc:docMk/>
            <pc:sldMk cId="2396591929" sldId="319"/>
            <ac:spMk id="4" creationId="{7D698224-5EFB-A70E-EEF4-046F88DDC6F0}"/>
          </ac:spMkLst>
        </pc:spChg>
        <pc:picChg chg="mod">
          <ac:chgData name="Jana Thibos" userId="712461a7-be2d-4e97-9124-ea618da04625" providerId="ADAL" clId="{7B637086-6184-4D12-AC39-926FE449E85E}" dt="2024-01-16T13:48:56.841" v="853" actId="1076"/>
          <ac:picMkLst>
            <pc:docMk/>
            <pc:sldMk cId="2396591929" sldId="319"/>
            <ac:picMk id="64" creationId="{00000000-0000-0000-0000-000000000000}"/>
          </ac:picMkLst>
        </pc:picChg>
      </pc:sldChg>
      <pc:sldChg chg="modSp add">
        <pc:chgData name="Jana Thibos" userId="712461a7-be2d-4e97-9124-ea618da04625" providerId="ADAL" clId="{7B637086-6184-4D12-AC39-926FE449E85E}" dt="2024-01-16T14:10:50.759" v="873" actId="1076"/>
        <pc:sldMkLst>
          <pc:docMk/>
          <pc:sldMk cId="2984648721" sldId="320"/>
        </pc:sldMkLst>
        <pc:picChg chg="mod">
          <ac:chgData name="Jana Thibos" userId="712461a7-be2d-4e97-9124-ea618da04625" providerId="ADAL" clId="{7B637086-6184-4D12-AC39-926FE449E85E}" dt="2024-01-16T14:10:50.759" v="873" actId="1076"/>
          <ac:picMkLst>
            <pc:docMk/>
            <pc:sldMk cId="2984648721" sldId="320"/>
            <ac:picMk id="4" creationId="{7CE37CBF-4D59-DBEE-D411-49F98C67FBFE}"/>
          </ac:picMkLst>
        </pc:picChg>
      </pc:sldChg>
      <pc:sldChg chg="modSp add">
        <pc:chgData name="Jana Thibos" userId="712461a7-be2d-4e97-9124-ea618da04625" providerId="ADAL" clId="{7B637086-6184-4D12-AC39-926FE449E85E}" dt="2024-01-16T14:10:44.655" v="872" actId="14100"/>
        <pc:sldMkLst>
          <pc:docMk/>
          <pc:sldMk cId="620462863" sldId="321"/>
        </pc:sldMkLst>
        <pc:spChg chg="mod">
          <ac:chgData name="Jana Thibos" userId="712461a7-be2d-4e97-9124-ea618da04625" providerId="ADAL" clId="{7B637086-6184-4D12-AC39-926FE449E85E}" dt="2024-01-16T14:10:44.655" v="872" actId="14100"/>
          <ac:spMkLst>
            <pc:docMk/>
            <pc:sldMk cId="620462863" sldId="321"/>
            <ac:spMk id="2" creationId="{2F2518B4-C815-1288-C1DF-C0E916F285D4}"/>
          </ac:spMkLst>
        </pc:spChg>
      </pc:sldChg>
      <pc:sldChg chg="modSp add">
        <pc:chgData name="Jana Thibos" userId="712461a7-be2d-4e97-9124-ea618da04625" providerId="ADAL" clId="{7B637086-6184-4D12-AC39-926FE449E85E}" dt="2024-01-08T14:15:15.377" v="465" actId="1076"/>
        <pc:sldMkLst>
          <pc:docMk/>
          <pc:sldMk cId="3681784894" sldId="441"/>
        </pc:sldMkLst>
        <pc:spChg chg="mod">
          <ac:chgData name="Jana Thibos" userId="712461a7-be2d-4e97-9124-ea618da04625" providerId="ADAL" clId="{7B637086-6184-4D12-AC39-926FE449E85E}" dt="2024-01-08T14:15:03.357" v="462" actId="1076"/>
          <ac:spMkLst>
            <pc:docMk/>
            <pc:sldMk cId="3681784894" sldId="441"/>
            <ac:spMk id="14" creationId="{00000000-0000-0000-0000-000000000000}"/>
          </ac:spMkLst>
        </pc:spChg>
        <pc:spChg chg="mod">
          <ac:chgData name="Jana Thibos" userId="712461a7-be2d-4e97-9124-ea618da04625" providerId="ADAL" clId="{7B637086-6184-4D12-AC39-926FE449E85E}" dt="2024-01-08T14:15:12.689" v="463" actId="1076"/>
          <ac:spMkLst>
            <pc:docMk/>
            <pc:sldMk cId="3681784894" sldId="441"/>
            <ac:spMk id="16" creationId="{00000000-0000-0000-0000-000000000000}"/>
          </ac:spMkLst>
        </pc:spChg>
        <pc:picChg chg="mod">
          <ac:chgData name="Jana Thibos" userId="712461a7-be2d-4e97-9124-ea618da04625" providerId="ADAL" clId="{7B637086-6184-4D12-AC39-926FE449E85E}" dt="2024-01-08T14:15:15.377" v="465" actId="1076"/>
          <ac:picMkLst>
            <pc:docMk/>
            <pc:sldMk cId="3681784894" sldId="441"/>
            <ac:picMk id="2" creationId="{00000000-0000-0000-0000-000000000000}"/>
          </ac:picMkLst>
        </pc:picChg>
      </pc:sldChg>
      <pc:sldChg chg="modSp add">
        <pc:chgData name="Jana Thibos" userId="712461a7-be2d-4e97-9124-ea618da04625" providerId="ADAL" clId="{7B637086-6184-4D12-AC39-926FE449E85E}" dt="2024-01-08T14:16:20.485" v="480" actId="1076"/>
        <pc:sldMkLst>
          <pc:docMk/>
          <pc:sldMk cId="1904111983" sldId="454"/>
        </pc:sldMkLst>
        <pc:spChg chg="mod">
          <ac:chgData name="Jana Thibos" userId="712461a7-be2d-4e97-9124-ea618da04625" providerId="ADAL" clId="{7B637086-6184-4D12-AC39-926FE449E85E}" dt="2024-01-08T14:16:20.485" v="480" actId="1076"/>
          <ac:spMkLst>
            <pc:docMk/>
            <pc:sldMk cId="1904111983" sldId="454"/>
            <ac:spMk id="3" creationId="{FAFDB825-C909-957C-F8C2-F1AACEDA382F}"/>
          </ac:spMkLst>
        </pc:spChg>
        <pc:spChg chg="mod">
          <ac:chgData name="Jana Thibos" userId="712461a7-be2d-4e97-9124-ea618da04625" providerId="ADAL" clId="{7B637086-6184-4D12-AC39-926FE449E85E}" dt="2024-01-08T14:16:17.448" v="479" actId="1076"/>
          <ac:spMkLst>
            <pc:docMk/>
            <pc:sldMk cId="1904111983" sldId="454"/>
            <ac:spMk id="4" creationId="{485AC66A-0897-F2BD-4270-8590DD4E2A2D}"/>
          </ac:spMkLst>
        </pc:spChg>
        <pc:picChg chg="mod ord modCrop">
          <ac:chgData name="Jana Thibos" userId="712461a7-be2d-4e97-9124-ea618da04625" providerId="ADAL" clId="{7B637086-6184-4D12-AC39-926FE449E85E}" dt="2024-01-08T14:16:02.068" v="475" actId="1076"/>
          <ac:picMkLst>
            <pc:docMk/>
            <pc:sldMk cId="1904111983" sldId="454"/>
            <ac:picMk id="1030" creationId="{DDF8F360-4691-5C41-3B89-232035780147}"/>
          </ac:picMkLst>
        </pc:picChg>
      </pc:sldChg>
      <pc:sldChg chg="modSp add">
        <pc:chgData name="Jana Thibos" userId="712461a7-be2d-4e97-9124-ea618da04625" providerId="ADAL" clId="{7B637086-6184-4D12-AC39-926FE449E85E}" dt="2024-01-08T14:16:47.101" v="483" actId="1076"/>
        <pc:sldMkLst>
          <pc:docMk/>
          <pc:sldMk cId="3658513554" sldId="474"/>
        </pc:sldMkLst>
        <pc:spChg chg="mod">
          <ac:chgData name="Jana Thibos" userId="712461a7-be2d-4e97-9124-ea618da04625" providerId="ADAL" clId="{7B637086-6184-4D12-AC39-926FE449E85E}" dt="2024-01-08T14:16:39.182" v="482" actId="1076"/>
          <ac:spMkLst>
            <pc:docMk/>
            <pc:sldMk cId="3658513554" sldId="474"/>
            <ac:spMk id="2" creationId="{06271BA6-7299-BDD1-969F-3DE3BBA86BE9}"/>
          </ac:spMkLst>
        </pc:spChg>
        <pc:spChg chg="mod">
          <ac:chgData name="Jana Thibos" userId="712461a7-be2d-4e97-9124-ea618da04625" providerId="ADAL" clId="{7B637086-6184-4D12-AC39-926FE449E85E}" dt="2024-01-08T14:16:47.101" v="483" actId="1076"/>
          <ac:spMkLst>
            <pc:docMk/>
            <pc:sldMk cId="3658513554" sldId="474"/>
            <ac:spMk id="3" creationId="{FAFDB825-C909-957C-F8C2-F1AACEDA382F}"/>
          </ac:spMkLst>
        </pc:spChg>
      </pc:sldChg>
      <pc:sldChg chg="modSp add">
        <pc:chgData name="Jana Thibos" userId="712461a7-be2d-4e97-9124-ea618da04625" providerId="ADAL" clId="{7B637086-6184-4D12-AC39-926FE449E85E}" dt="2024-01-08T14:17:14.909" v="489" actId="732"/>
        <pc:sldMkLst>
          <pc:docMk/>
          <pc:sldMk cId="1063877058" sldId="475"/>
        </pc:sldMkLst>
        <pc:spChg chg="mod">
          <ac:chgData name="Jana Thibos" userId="712461a7-be2d-4e97-9124-ea618da04625" providerId="ADAL" clId="{7B637086-6184-4D12-AC39-926FE449E85E}" dt="2024-01-08T14:16:55.917" v="484" actId="1076"/>
          <ac:spMkLst>
            <pc:docMk/>
            <pc:sldMk cId="1063877058" sldId="475"/>
            <ac:spMk id="2" creationId="{A866C831-AEE5-B8FD-CDB8-F4688C3AC72F}"/>
          </ac:spMkLst>
        </pc:spChg>
        <pc:picChg chg="mod modCrop">
          <ac:chgData name="Jana Thibos" userId="712461a7-be2d-4e97-9124-ea618da04625" providerId="ADAL" clId="{7B637086-6184-4D12-AC39-926FE449E85E}" dt="2024-01-08T14:17:14.909" v="489" actId="732"/>
          <ac:picMkLst>
            <pc:docMk/>
            <pc:sldMk cId="1063877058" sldId="475"/>
            <ac:picMk id="3074" creationId="{D200E785-E7EF-37BC-54E3-047B2F4BBB1C}"/>
          </ac:picMkLst>
        </pc:picChg>
      </pc:sldChg>
      <pc:sldChg chg="modSp add">
        <pc:chgData name="Jana Thibos" userId="712461a7-be2d-4e97-9124-ea618da04625" providerId="ADAL" clId="{7B637086-6184-4D12-AC39-926FE449E85E}" dt="2024-01-08T14:17:20.297" v="490" actId="1076"/>
        <pc:sldMkLst>
          <pc:docMk/>
          <pc:sldMk cId="1509110683" sldId="476"/>
        </pc:sldMkLst>
        <pc:spChg chg="mod">
          <ac:chgData name="Jana Thibos" userId="712461a7-be2d-4e97-9124-ea618da04625" providerId="ADAL" clId="{7B637086-6184-4D12-AC39-926FE449E85E}" dt="2024-01-08T14:17:20.297" v="490" actId="1076"/>
          <ac:spMkLst>
            <pc:docMk/>
            <pc:sldMk cId="1509110683" sldId="476"/>
            <ac:spMk id="2" creationId="{9B13AA71-F1BB-8A6C-332B-1AF6AE8A7F01}"/>
          </ac:spMkLst>
        </pc:spChg>
      </pc:sldChg>
      <pc:sldChg chg="modSp add">
        <pc:chgData name="Jana Thibos" userId="712461a7-be2d-4e97-9124-ea618da04625" providerId="ADAL" clId="{7B637086-6184-4D12-AC39-926FE449E85E}" dt="2024-01-08T14:16:30.929" v="481" actId="1076"/>
        <pc:sldMkLst>
          <pc:docMk/>
          <pc:sldMk cId="3180909861" sldId="477"/>
        </pc:sldMkLst>
        <pc:spChg chg="mod">
          <ac:chgData name="Jana Thibos" userId="712461a7-be2d-4e97-9124-ea618da04625" providerId="ADAL" clId="{7B637086-6184-4D12-AC39-926FE449E85E}" dt="2024-01-08T14:16:30.929" v="481" actId="1076"/>
          <ac:spMkLst>
            <pc:docMk/>
            <pc:sldMk cId="3180909861" sldId="477"/>
            <ac:spMk id="2" creationId="{8CF2F962-8DBB-C0FA-420B-85473A1F405A}"/>
          </ac:spMkLst>
        </pc:spChg>
        <pc:spChg chg="mod">
          <ac:chgData name="Jana Thibos" userId="712461a7-be2d-4e97-9124-ea618da04625" providerId="ADAL" clId="{7B637086-6184-4D12-AC39-926FE449E85E}" dt="2024-01-08T14:14:31.342" v="459" actId="121"/>
          <ac:spMkLst>
            <pc:docMk/>
            <pc:sldMk cId="3180909861" sldId="477"/>
            <ac:spMk id="12" creationId="{00000000-0000-0000-0000-000000000000}"/>
          </ac:spMkLst>
        </pc:spChg>
        <pc:picChg chg="mod">
          <ac:chgData name="Jana Thibos" userId="712461a7-be2d-4e97-9124-ea618da04625" providerId="ADAL" clId="{7B637086-6184-4D12-AC39-926FE449E85E}" dt="2024-01-08T14:14:36.141" v="461" actId="1076"/>
          <ac:picMkLst>
            <pc:docMk/>
            <pc:sldMk cId="3180909861" sldId="477"/>
            <ac:picMk id="5122" creationId="{3D01EB81-3338-56DE-539E-9B82C401225B}"/>
          </ac:picMkLst>
        </pc:picChg>
      </pc:sldChg>
      <pc:sldChg chg="modSp add">
        <pc:chgData name="Jana Thibos" userId="712461a7-be2d-4e97-9124-ea618da04625" providerId="ADAL" clId="{7B637086-6184-4D12-AC39-926FE449E85E}" dt="2024-01-08T14:17:29.001" v="492" actId="20577"/>
        <pc:sldMkLst>
          <pc:docMk/>
          <pc:sldMk cId="192837911" sldId="478"/>
        </pc:sldMkLst>
        <pc:spChg chg="mod">
          <ac:chgData name="Jana Thibos" userId="712461a7-be2d-4e97-9124-ea618da04625" providerId="ADAL" clId="{7B637086-6184-4D12-AC39-926FE449E85E}" dt="2024-01-08T14:17:26.720" v="491" actId="1076"/>
          <ac:spMkLst>
            <pc:docMk/>
            <pc:sldMk cId="192837911" sldId="478"/>
            <ac:spMk id="2" creationId="{8CF2F962-8DBB-C0FA-420B-85473A1F405A}"/>
          </ac:spMkLst>
        </pc:spChg>
        <pc:spChg chg="mod">
          <ac:chgData name="Jana Thibos" userId="712461a7-be2d-4e97-9124-ea618da04625" providerId="ADAL" clId="{7B637086-6184-4D12-AC39-926FE449E85E}" dt="2024-01-08T14:17:29.001" v="492" actId="20577"/>
          <ac:spMkLst>
            <pc:docMk/>
            <pc:sldMk cId="192837911" sldId="478"/>
            <ac:spMk id="12" creationId="{00000000-0000-0000-0000-000000000000}"/>
          </ac:spMkLst>
        </pc:spChg>
      </pc:sldChg>
      <pc:sldChg chg="modSp modNotesTx">
        <pc:chgData name="Jana Thibos" userId="712461a7-be2d-4e97-9124-ea618da04625" providerId="ADAL" clId="{7B637086-6184-4D12-AC39-926FE449E85E}" dt="2024-01-08T14:10:59.998" v="425" actId="20577"/>
        <pc:sldMkLst>
          <pc:docMk/>
          <pc:sldMk cId="1204830372" sldId="1451"/>
        </pc:sldMkLst>
        <pc:spChg chg="mod">
          <ac:chgData name="Jana Thibos" userId="712461a7-be2d-4e97-9124-ea618da04625" providerId="ADAL" clId="{7B637086-6184-4D12-AC39-926FE449E85E}" dt="2024-01-08T13:37:25.371" v="130" actId="20577"/>
          <ac:spMkLst>
            <pc:docMk/>
            <pc:sldMk cId="1204830372" sldId="1451"/>
            <ac:spMk id="3" creationId="{2D2DF528-1040-49F8-9917-D34175611690}"/>
          </ac:spMkLst>
        </pc:spChg>
      </pc:sldChg>
      <pc:sldChg chg="addSp delSp modSp">
        <pc:chgData name="Jana Thibos" userId="712461a7-be2d-4e97-9124-ea618da04625" providerId="ADAL" clId="{7B637086-6184-4D12-AC39-926FE449E85E}" dt="2024-01-16T14:17:42.353" v="968" actId="12"/>
        <pc:sldMkLst>
          <pc:docMk/>
          <pc:sldMk cId="2195519513" sldId="1939"/>
        </pc:sldMkLst>
        <pc:spChg chg="mod">
          <ac:chgData name="Jana Thibos" userId="712461a7-be2d-4e97-9124-ea618da04625" providerId="ADAL" clId="{7B637086-6184-4D12-AC39-926FE449E85E}" dt="2024-01-16T14:16:24.404" v="944" actId="14100"/>
          <ac:spMkLst>
            <pc:docMk/>
            <pc:sldMk cId="2195519513" sldId="1939"/>
            <ac:spMk id="2" creationId="{31051DE1-3A23-1EBD-9AF6-AFD5FA87F0DF}"/>
          </ac:spMkLst>
        </pc:spChg>
        <pc:spChg chg="mod">
          <ac:chgData name="Jana Thibos" userId="712461a7-be2d-4e97-9124-ea618da04625" providerId="ADAL" clId="{7B637086-6184-4D12-AC39-926FE449E85E}" dt="2024-01-16T14:17:42.353" v="968" actId="12"/>
          <ac:spMkLst>
            <pc:docMk/>
            <pc:sldMk cId="2195519513" sldId="1939"/>
            <ac:spMk id="6" creationId="{3C6C25B0-1C66-EAD8-5348-097047C37259}"/>
          </ac:spMkLst>
        </pc:spChg>
        <pc:picChg chg="add del mod">
          <ac:chgData name="Jana Thibos" userId="712461a7-be2d-4e97-9124-ea618da04625" providerId="ADAL" clId="{7B637086-6184-4D12-AC39-926FE449E85E}" dt="2024-01-16T13:42:35.829" v="750" actId="478"/>
          <ac:picMkLst>
            <pc:docMk/>
            <pc:sldMk cId="2195519513" sldId="1939"/>
            <ac:picMk id="3" creationId="{A88BA913-0E7C-4FC4-AD30-FFA7F2713E0B}"/>
          </ac:picMkLst>
        </pc:picChg>
        <pc:picChg chg="add del">
          <ac:chgData name="Jana Thibos" userId="712461a7-be2d-4e97-9124-ea618da04625" providerId="ADAL" clId="{7B637086-6184-4D12-AC39-926FE449E85E}" dt="2024-01-16T13:46:34.682" v="785"/>
          <ac:picMkLst>
            <pc:docMk/>
            <pc:sldMk cId="2195519513" sldId="1939"/>
            <ac:picMk id="4" creationId="{9D3BA6FF-70CD-4F4B-AF9C-8E7B0952BA67}"/>
          </ac:picMkLst>
        </pc:picChg>
        <pc:picChg chg="mod">
          <ac:chgData name="Jana Thibos" userId="712461a7-be2d-4e97-9124-ea618da04625" providerId="ADAL" clId="{7B637086-6184-4D12-AC39-926FE449E85E}" dt="2024-01-16T13:42:46.028" v="752" actId="1076"/>
          <ac:picMkLst>
            <pc:docMk/>
            <pc:sldMk cId="2195519513" sldId="1939"/>
            <ac:picMk id="5" creationId="{2281DAE1-0CDF-F893-16BB-A804BDC4BE93}"/>
          </ac:picMkLst>
        </pc:picChg>
      </pc:sldChg>
      <pc:sldChg chg="addSp delSp modSp">
        <pc:chgData name="Jana Thibos" userId="712461a7-be2d-4e97-9124-ea618da04625" providerId="ADAL" clId="{7B637086-6184-4D12-AC39-926FE449E85E}" dt="2024-01-16T14:17:31.557" v="967" actId="12"/>
        <pc:sldMkLst>
          <pc:docMk/>
          <pc:sldMk cId="1039026871" sldId="1940"/>
        </pc:sldMkLst>
        <pc:spChg chg="mod">
          <ac:chgData name="Jana Thibos" userId="712461a7-be2d-4e97-9124-ea618da04625" providerId="ADAL" clId="{7B637086-6184-4D12-AC39-926FE449E85E}" dt="2024-01-16T14:17:12.961" v="958" actId="403"/>
          <ac:spMkLst>
            <pc:docMk/>
            <pc:sldMk cId="1039026871" sldId="1940"/>
            <ac:spMk id="2" creationId="{31051DE1-3A23-1EBD-9AF6-AFD5FA87F0DF}"/>
          </ac:spMkLst>
        </pc:spChg>
        <pc:spChg chg="add mod">
          <ac:chgData name="Jana Thibos" userId="712461a7-be2d-4e97-9124-ea618da04625" providerId="ADAL" clId="{7B637086-6184-4D12-AC39-926FE449E85E}" dt="2024-01-16T14:17:31.557" v="967" actId="12"/>
          <ac:spMkLst>
            <pc:docMk/>
            <pc:sldMk cId="1039026871" sldId="1940"/>
            <ac:spMk id="4" creationId="{F5F0B9A5-6C5C-446E-AEA5-9E2259CB0EC2}"/>
          </ac:spMkLst>
        </pc:spChg>
        <pc:spChg chg="mod">
          <ac:chgData name="Jana Thibos" userId="712461a7-be2d-4e97-9124-ea618da04625" providerId="ADAL" clId="{7B637086-6184-4D12-AC39-926FE449E85E}" dt="2024-01-08T14:12:07.610" v="437" actId="20577"/>
          <ac:spMkLst>
            <pc:docMk/>
            <pc:sldMk cId="1039026871" sldId="1940"/>
            <ac:spMk id="6" creationId="{3C6C25B0-1C66-EAD8-5348-097047C37259}"/>
          </ac:spMkLst>
        </pc:spChg>
        <pc:picChg chg="add del">
          <ac:chgData name="Jana Thibos" userId="712461a7-be2d-4e97-9124-ea618da04625" providerId="ADAL" clId="{7B637086-6184-4D12-AC39-926FE449E85E}" dt="2024-01-08T14:12:36.196" v="439"/>
          <ac:picMkLst>
            <pc:docMk/>
            <pc:sldMk cId="1039026871" sldId="1940"/>
            <ac:picMk id="3" creationId="{D4D5AF13-9E1C-4CC3-8872-E5AFF810CD3E}"/>
          </ac:picMkLst>
        </pc:picChg>
      </pc:sldChg>
      <pc:sldChg chg="addSp delSp modSp del modNotesTx">
        <pc:chgData name="Jana Thibos" userId="712461a7-be2d-4e97-9124-ea618da04625" providerId="ADAL" clId="{7B637086-6184-4D12-AC39-926FE449E85E}" dt="2024-01-16T14:24:32.621" v="1023" actId="2696"/>
        <pc:sldMkLst>
          <pc:docMk/>
          <pc:sldMk cId="2634706468" sldId="1941"/>
        </pc:sldMkLst>
        <pc:spChg chg="mod">
          <ac:chgData name="Jana Thibos" userId="712461a7-be2d-4e97-9124-ea618da04625" providerId="ADAL" clId="{7B637086-6184-4D12-AC39-926FE449E85E}" dt="2024-01-16T14:23:54.226" v="1012" actId="1076"/>
          <ac:spMkLst>
            <pc:docMk/>
            <pc:sldMk cId="2634706468" sldId="1941"/>
            <ac:spMk id="2" creationId="{CA386C38-4F43-8EBF-1CAF-FBF750D6B5D8}"/>
          </ac:spMkLst>
        </pc:spChg>
        <pc:spChg chg="mod ord">
          <ac:chgData name="Jana Thibos" userId="712461a7-be2d-4e97-9124-ea618da04625" providerId="ADAL" clId="{7B637086-6184-4D12-AC39-926FE449E85E}" dt="2024-01-16T14:23:59.764" v="1016" actId="171"/>
          <ac:spMkLst>
            <pc:docMk/>
            <pc:sldMk cId="2634706468" sldId="1941"/>
            <ac:spMk id="3" creationId="{B1F4D0EB-1ADE-6F63-712B-546B7BC17974}"/>
          </ac:spMkLst>
        </pc:spChg>
        <pc:picChg chg="add mod ord">
          <ac:chgData name="Jana Thibos" userId="712461a7-be2d-4e97-9124-ea618da04625" providerId="ADAL" clId="{7B637086-6184-4D12-AC39-926FE449E85E}" dt="2024-01-16T14:23:42.791" v="1010" actId="1076"/>
          <ac:picMkLst>
            <pc:docMk/>
            <pc:sldMk cId="2634706468" sldId="1941"/>
            <ac:picMk id="4" creationId="{6CEBF1DA-5FBA-45B1-A654-8065BB17B126}"/>
          </ac:picMkLst>
        </pc:picChg>
        <pc:picChg chg="add del mod">
          <ac:chgData name="Jana Thibos" userId="712461a7-be2d-4e97-9124-ea618da04625" providerId="ADAL" clId="{7B637086-6184-4D12-AC39-926FE449E85E}" dt="2024-01-16T14:22:28.275" v="1004" actId="478"/>
          <ac:picMkLst>
            <pc:docMk/>
            <pc:sldMk cId="2634706468" sldId="1941"/>
            <ac:picMk id="5" creationId="{7A5EDDA4-2C8E-4811-96B1-B2750B7F3C18}"/>
          </ac:picMkLst>
        </pc:picChg>
        <pc:picChg chg="add mod">
          <ac:chgData name="Jana Thibos" userId="712461a7-be2d-4e97-9124-ea618da04625" providerId="ADAL" clId="{7B637086-6184-4D12-AC39-926FE449E85E}" dt="2024-01-16T14:23:38.923" v="1009" actId="1076"/>
          <ac:picMkLst>
            <pc:docMk/>
            <pc:sldMk cId="2634706468" sldId="1941"/>
            <ac:picMk id="6" creationId="{3DEE84E7-EBD3-438B-966C-C1B573227A4F}"/>
          </ac:picMkLst>
        </pc:picChg>
        <pc:picChg chg="del">
          <ac:chgData name="Jana Thibos" userId="712461a7-be2d-4e97-9124-ea618da04625" providerId="ADAL" clId="{7B637086-6184-4D12-AC39-926FE449E85E}" dt="2024-01-08T14:24:03.388" v="580" actId="478"/>
          <ac:picMkLst>
            <pc:docMk/>
            <pc:sldMk cId="2634706468" sldId="1941"/>
            <ac:picMk id="6" creationId="{5C63B013-BB80-3FA8-DD7C-35CC8D65BAEE}"/>
          </ac:picMkLst>
        </pc:picChg>
        <pc:picChg chg="del">
          <ac:chgData name="Jana Thibos" userId="712461a7-be2d-4e97-9124-ea618da04625" providerId="ADAL" clId="{7B637086-6184-4D12-AC39-926FE449E85E}" dt="2024-01-08T14:24:03.667" v="581" actId="478"/>
          <ac:picMkLst>
            <pc:docMk/>
            <pc:sldMk cId="2634706468" sldId="1941"/>
            <ac:picMk id="11" creationId="{4C0E390F-773A-99F8-42BA-A4ACE4918DB6}"/>
          </ac:picMkLst>
        </pc:picChg>
      </pc:sldChg>
      <pc:sldChg chg="add ord">
        <pc:chgData name="Jana Thibos" userId="712461a7-be2d-4e97-9124-ea618da04625" providerId="ADAL" clId="{7B637086-6184-4D12-AC39-926FE449E85E}" dt="2024-01-08T14:10:48.582" v="423"/>
        <pc:sldMkLst>
          <pc:docMk/>
          <pc:sldMk cId="1811371927" sldId="1942"/>
        </pc:sldMkLst>
      </pc:sldChg>
      <pc:sldChg chg="modSp add">
        <pc:chgData name="Jana Thibos" userId="712461a7-be2d-4e97-9124-ea618da04625" providerId="ADAL" clId="{7B637086-6184-4D12-AC39-926FE449E85E}" dt="2024-01-16T13:46:54.460" v="802" actId="27636"/>
        <pc:sldMkLst>
          <pc:docMk/>
          <pc:sldMk cId="2102449773" sldId="1943"/>
        </pc:sldMkLst>
        <pc:spChg chg="mod">
          <ac:chgData name="Jana Thibos" userId="712461a7-be2d-4e97-9124-ea618da04625" providerId="ADAL" clId="{7B637086-6184-4D12-AC39-926FE449E85E}" dt="2024-01-16T13:46:54.460" v="802" actId="27636"/>
          <ac:spMkLst>
            <pc:docMk/>
            <pc:sldMk cId="2102449773" sldId="1943"/>
            <ac:spMk id="3" creationId="{AE2EB578-8F6A-41FA-AE19-DB60D3AF4783}"/>
          </ac:spMkLst>
        </pc:spChg>
      </pc:sldChg>
      <pc:sldChg chg="modSp add">
        <pc:chgData name="Jana Thibos" userId="712461a7-be2d-4e97-9124-ea618da04625" providerId="ADAL" clId="{7B637086-6184-4D12-AC39-926FE449E85E}" dt="2024-01-16T13:49:47.732" v="865" actId="1076"/>
        <pc:sldMkLst>
          <pc:docMk/>
          <pc:sldMk cId="3124507548" sldId="1944"/>
        </pc:sldMkLst>
        <pc:spChg chg="mod">
          <ac:chgData name="Jana Thibos" userId="712461a7-be2d-4e97-9124-ea618da04625" providerId="ADAL" clId="{7B637086-6184-4D12-AC39-926FE449E85E}" dt="2024-01-16T13:46:54.717" v="819" actId="27636"/>
          <ac:spMkLst>
            <pc:docMk/>
            <pc:sldMk cId="3124507548" sldId="1944"/>
            <ac:spMk id="2" creationId="{70ADDE15-AEA3-4B94-8848-39324E82F469}"/>
          </ac:spMkLst>
        </pc:spChg>
        <pc:spChg chg="mod">
          <ac:chgData name="Jana Thibos" userId="712461a7-be2d-4e97-9124-ea618da04625" providerId="ADAL" clId="{7B637086-6184-4D12-AC39-926FE449E85E}" dt="2024-01-16T13:46:54.723" v="820" actId="27636"/>
          <ac:spMkLst>
            <pc:docMk/>
            <pc:sldMk cId="3124507548" sldId="1944"/>
            <ac:spMk id="3" creationId="{5610CD1C-69E3-4985-A89A-B7C2A8700170}"/>
          </ac:spMkLst>
        </pc:spChg>
        <pc:spChg chg="mod">
          <ac:chgData name="Jana Thibos" userId="712461a7-be2d-4e97-9124-ea618da04625" providerId="ADAL" clId="{7B637086-6184-4D12-AC39-926FE449E85E}" dt="2024-01-16T13:49:47.732" v="865" actId="1076"/>
          <ac:spMkLst>
            <pc:docMk/>
            <pc:sldMk cId="3124507548" sldId="1944"/>
            <ac:spMk id="4" creationId="{B7AE2F7D-4485-C0FF-B99E-7F9502408EB7}"/>
          </ac:spMkLst>
        </pc:spChg>
      </pc:sldChg>
      <pc:sldChg chg="addSp delSp modSp add ord">
        <pc:chgData name="Jana Thibos" userId="712461a7-be2d-4e97-9124-ea618da04625" providerId="ADAL" clId="{7B637086-6184-4D12-AC39-926FE449E85E}" dt="2024-01-16T14:20:06.231" v="983" actId="1076"/>
        <pc:sldMkLst>
          <pc:docMk/>
          <pc:sldMk cId="3613708657" sldId="1945"/>
        </pc:sldMkLst>
        <pc:spChg chg="mod">
          <ac:chgData name="Jana Thibos" userId="712461a7-be2d-4e97-9124-ea618da04625" providerId="ADAL" clId="{7B637086-6184-4D12-AC39-926FE449E85E}" dt="2024-01-16T14:19:32.930" v="979" actId="20577"/>
          <ac:spMkLst>
            <pc:docMk/>
            <pc:sldMk cId="3613708657" sldId="1945"/>
            <ac:spMk id="2" creationId="{4C3DE85E-141F-4721-BAD5-93E1FBF94EFA}"/>
          </ac:spMkLst>
        </pc:spChg>
        <pc:picChg chg="del">
          <ac:chgData name="Jana Thibos" userId="712461a7-be2d-4e97-9124-ea618da04625" providerId="ADAL" clId="{7B637086-6184-4D12-AC39-926FE449E85E}" dt="2024-01-16T14:20:01.098" v="980" actId="478"/>
          <ac:picMkLst>
            <pc:docMk/>
            <pc:sldMk cId="3613708657" sldId="1945"/>
            <ac:picMk id="3" creationId="{22B222AD-6339-4C07-A735-4FD39A4F5C2E}"/>
          </ac:picMkLst>
        </pc:picChg>
        <pc:picChg chg="add mod">
          <ac:chgData name="Jana Thibos" userId="712461a7-be2d-4e97-9124-ea618da04625" providerId="ADAL" clId="{7B637086-6184-4D12-AC39-926FE449E85E}" dt="2024-01-16T14:20:06.231" v="983" actId="1076"/>
          <ac:picMkLst>
            <pc:docMk/>
            <pc:sldMk cId="3613708657" sldId="1945"/>
            <ac:picMk id="4" creationId="{7100822D-1978-4DE9-A202-0C82C4C665F4}"/>
          </ac:picMkLst>
        </pc:picChg>
      </pc:sldChg>
      <pc:sldChg chg="addSp delSp modSp add">
        <pc:chgData name="Jana Thibos" userId="712461a7-be2d-4e97-9124-ea618da04625" providerId="ADAL" clId="{7B637086-6184-4D12-AC39-926FE449E85E}" dt="2024-01-16T14:24:59.128" v="1032" actId="255"/>
        <pc:sldMkLst>
          <pc:docMk/>
          <pc:sldMk cId="3757421593" sldId="1946"/>
        </pc:sldMkLst>
        <pc:spChg chg="del">
          <ac:chgData name="Jana Thibos" userId="712461a7-be2d-4e97-9124-ea618da04625" providerId="ADAL" clId="{7B637086-6184-4D12-AC39-926FE449E85E}" dt="2024-01-16T14:24:23.907" v="1019" actId="478"/>
          <ac:spMkLst>
            <pc:docMk/>
            <pc:sldMk cId="3757421593" sldId="1946"/>
            <ac:spMk id="2" creationId="{1B866700-2F6D-4F82-9224-64648D5B936F}"/>
          </ac:spMkLst>
        </pc:spChg>
        <pc:spChg chg="del">
          <ac:chgData name="Jana Thibos" userId="712461a7-be2d-4e97-9124-ea618da04625" providerId="ADAL" clId="{7B637086-6184-4D12-AC39-926FE449E85E}" dt="2024-01-16T14:24:23.513" v="1018" actId="478"/>
          <ac:spMkLst>
            <pc:docMk/>
            <pc:sldMk cId="3757421593" sldId="1946"/>
            <ac:spMk id="3" creationId="{89536131-386A-4E1F-BD56-C93D525BC157}"/>
          </ac:spMkLst>
        </pc:spChg>
        <pc:spChg chg="del">
          <ac:chgData name="Jana Thibos" userId="712461a7-be2d-4e97-9124-ea618da04625" providerId="ADAL" clId="{7B637086-6184-4D12-AC39-926FE449E85E}" dt="2024-01-16T14:24:24.585" v="1020" actId="478"/>
          <ac:spMkLst>
            <pc:docMk/>
            <pc:sldMk cId="3757421593" sldId="1946"/>
            <ac:spMk id="4" creationId="{441B0AE2-7ED2-43B3-945F-711BAC8ACC34}"/>
          </ac:spMkLst>
        </pc:spChg>
        <pc:spChg chg="add mod">
          <ac:chgData name="Jana Thibos" userId="712461a7-be2d-4e97-9124-ea618da04625" providerId="ADAL" clId="{7B637086-6184-4D12-AC39-926FE449E85E}" dt="2024-01-16T14:24:59.128" v="1032" actId="255"/>
          <ac:spMkLst>
            <pc:docMk/>
            <pc:sldMk cId="3757421593" sldId="1946"/>
            <ac:spMk id="5" creationId="{3060132E-9E5F-4580-A911-206EF7F603E6}"/>
          </ac:spMkLst>
        </pc:spChg>
        <pc:spChg chg="add mod">
          <ac:chgData name="Jana Thibos" userId="712461a7-be2d-4e97-9124-ea618da04625" providerId="ADAL" clId="{7B637086-6184-4D12-AC39-926FE449E85E}" dt="2024-01-16T14:24:41.207" v="1027" actId="1076"/>
          <ac:spMkLst>
            <pc:docMk/>
            <pc:sldMk cId="3757421593" sldId="1946"/>
            <ac:spMk id="7" creationId="{BE375663-596D-48D6-B208-8AB9496012D3}"/>
          </ac:spMkLst>
        </pc:spChg>
        <pc:picChg chg="add">
          <ac:chgData name="Jana Thibos" userId="712461a7-be2d-4e97-9124-ea618da04625" providerId="ADAL" clId="{7B637086-6184-4D12-AC39-926FE449E85E}" dt="2024-01-16T14:24:25.433" v="1021"/>
          <ac:picMkLst>
            <pc:docMk/>
            <pc:sldMk cId="3757421593" sldId="1946"/>
            <ac:picMk id="6" creationId="{4A0FFB19-FC59-4E8B-886A-DE501E659A31}"/>
          </ac:picMkLst>
        </pc:picChg>
        <pc:picChg chg="add">
          <ac:chgData name="Jana Thibos" userId="712461a7-be2d-4e97-9124-ea618da04625" providerId="ADAL" clId="{7B637086-6184-4D12-AC39-926FE449E85E}" dt="2024-01-16T14:24:29.710" v="1022"/>
          <ac:picMkLst>
            <pc:docMk/>
            <pc:sldMk cId="3757421593" sldId="1946"/>
            <ac:picMk id="8" creationId="{1AE52F45-3430-460D-8D38-CF60EDD3DC63}"/>
          </ac:picMkLst>
        </pc:picChg>
      </pc:sldChg>
    </pc:docChg>
  </pc:docChgLst>
  <pc:docChgLst>
    <pc:chgData name="Tenille Zartman" userId="b094e7cb-5100-4461-a8e2-a08234375671" providerId="ADAL" clId="{257D1768-D4F1-4425-9811-0BC499563652}"/>
    <pc:docChg chg="custSel modSld">
      <pc:chgData name="Tenille Zartman" userId="b094e7cb-5100-4461-a8e2-a08234375671" providerId="ADAL" clId="{257D1768-D4F1-4425-9811-0BC499563652}" dt="2024-01-16T21:36:33.204" v="82" actId="404"/>
      <pc:docMkLst>
        <pc:docMk/>
      </pc:docMkLst>
      <pc:sldChg chg="modSp mod">
        <pc:chgData name="Tenille Zartman" userId="b094e7cb-5100-4461-a8e2-a08234375671" providerId="ADAL" clId="{257D1768-D4F1-4425-9811-0BC499563652}" dt="2024-01-16T21:36:33.204" v="82" actId="404"/>
        <pc:sldMkLst>
          <pc:docMk/>
          <pc:sldMk cId="1827818123" sldId="270"/>
        </pc:sldMkLst>
        <pc:spChg chg="mod">
          <ac:chgData name="Tenille Zartman" userId="b094e7cb-5100-4461-a8e2-a08234375671" providerId="ADAL" clId="{257D1768-D4F1-4425-9811-0BC499563652}" dt="2024-01-16T21:36:33.204" v="82" actId="404"/>
          <ac:spMkLst>
            <pc:docMk/>
            <pc:sldMk cId="1827818123" sldId="270"/>
            <ac:spMk id="3" creationId="{F2A95D81-5603-4560-A15A-B0B26130BFF8}"/>
          </ac:spMkLst>
        </pc:spChg>
      </pc:sldChg>
      <pc:sldChg chg="modSp mod">
        <pc:chgData name="Tenille Zartman" userId="b094e7cb-5100-4461-a8e2-a08234375671" providerId="ADAL" clId="{257D1768-D4F1-4425-9811-0BC499563652}" dt="2024-01-16T21:36:17.459" v="80" actId="108"/>
        <pc:sldMkLst>
          <pc:docMk/>
          <pc:sldMk cId="3757421593" sldId="1946"/>
        </pc:sldMkLst>
        <pc:spChg chg="mod">
          <ac:chgData name="Tenille Zartman" userId="b094e7cb-5100-4461-a8e2-a08234375671" providerId="ADAL" clId="{257D1768-D4F1-4425-9811-0BC499563652}" dt="2024-01-16T21:36:17.459" v="80" actId="108"/>
          <ac:spMkLst>
            <pc:docMk/>
            <pc:sldMk cId="3757421593" sldId="1946"/>
            <ac:spMk id="5" creationId="{3060132E-9E5F-4580-A911-206EF7F603E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32" tIns="45716" rIns="91432" bIns="45716"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32" tIns="45716" rIns="91432" bIns="45716" rtlCol="0"/>
          <a:lstStyle>
            <a:lvl1pPr algn="r">
              <a:defRPr sz="1200"/>
            </a:lvl1pPr>
          </a:lstStyle>
          <a:p>
            <a:fld id="{7BBFCDE4-7999-4E18-BDEA-F4527645F930}" type="datetimeFigureOut">
              <a:rPr lang="en-US" smtClean="0"/>
              <a:t>1/16/2024</a:t>
            </a:fld>
            <a:endParaRPr lang="en-US"/>
          </a:p>
        </p:txBody>
      </p:sp>
      <p:sp>
        <p:nvSpPr>
          <p:cNvPr id="4" name="Footer Placeholder 3"/>
          <p:cNvSpPr>
            <a:spLocks noGrp="1"/>
          </p:cNvSpPr>
          <p:nvPr>
            <p:ph type="ftr" sz="quarter" idx="2"/>
          </p:nvPr>
        </p:nvSpPr>
        <p:spPr>
          <a:xfrm>
            <a:off x="0" y="8829968"/>
            <a:ext cx="2971800" cy="464820"/>
          </a:xfrm>
          <a:prstGeom prst="rect">
            <a:avLst/>
          </a:prstGeom>
        </p:spPr>
        <p:txBody>
          <a:bodyPr vert="horz" lIns="91432" tIns="45716" rIns="91432"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8"/>
            <a:ext cx="2971800" cy="464820"/>
          </a:xfrm>
          <a:prstGeom prst="rect">
            <a:avLst/>
          </a:prstGeom>
        </p:spPr>
        <p:txBody>
          <a:bodyPr vert="horz" lIns="91432" tIns="45716" rIns="91432" bIns="45716" rtlCol="0" anchor="b"/>
          <a:lstStyle>
            <a:lvl1pPr algn="r">
              <a:defRPr sz="1200"/>
            </a:lvl1pPr>
          </a:lstStyle>
          <a:p>
            <a:fld id="{3325E501-74F2-4757-985C-9BC02D562A76}"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32" tIns="45716" rIns="91432" bIns="45716"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32" tIns="45716" rIns="91432" bIns="45716" rtlCol="0"/>
          <a:lstStyle>
            <a:lvl1pPr algn="r">
              <a:defRPr sz="1200"/>
            </a:lvl1pPr>
          </a:lstStyle>
          <a:p>
            <a:fld id="{543CBD31-4F43-41CE-A6D6-5A2A8B012A5F}" type="datetimeFigureOut">
              <a:rPr lang="en-US" smtClean="0"/>
              <a:pPr/>
              <a:t>1/16/2024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32" tIns="45716" rIns="91432" bIns="45716"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32" tIns="45716" rIns="91432" bIns="4571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71800" cy="464820"/>
          </a:xfrm>
          <a:prstGeom prst="rect">
            <a:avLst/>
          </a:prstGeom>
        </p:spPr>
        <p:txBody>
          <a:bodyPr vert="horz" lIns="91432" tIns="45716" rIns="91432" bIns="45716"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8"/>
            <a:ext cx="2971800" cy="464820"/>
          </a:xfrm>
          <a:prstGeom prst="rect">
            <a:avLst/>
          </a:prstGeom>
        </p:spPr>
        <p:txBody>
          <a:bodyPr vert="horz" lIns="91432" tIns="45716" rIns="91432" bIns="45716" rtlCol="0" anchor="b"/>
          <a:lstStyle>
            <a:lvl1pPr algn="r">
              <a:defRPr sz="1200"/>
            </a:lvl1pPr>
          </a:lstStyle>
          <a:p>
            <a:fld id="{7F2498DB-9E52-41E3-9CDC-BA3529EE43C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a:latin typeface="Times New Roman" panose="02020603050405020304" pitchFamily="18" charset="0"/>
                <a:ea typeface="Times New Roman" panose="02020603050405020304" pitchFamily="18" charset="0"/>
              </a:rPr>
              <a:t>Welcome back! I hope holiday season is treating you well.</a:t>
            </a:r>
          </a:p>
          <a:p>
            <a:endParaRPr lang="en-US" sz="1800" dirty="0">
              <a:latin typeface="Times New Roman" panose="02020603050405020304" pitchFamily="18" charset="0"/>
              <a:ea typeface="Times New Roman" panose="02020603050405020304" pitchFamily="18" charset="0"/>
            </a:endParaRPr>
          </a:p>
          <a:p>
            <a:r>
              <a:rPr lang="en-US" sz="1800" dirty="0">
                <a:latin typeface="Times New Roman" panose="02020603050405020304" pitchFamily="18" charset="0"/>
                <a:ea typeface="Times New Roman" panose="02020603050405020304" pitchFamily="18" charset="0"/>
              </a:rPr>
              <a:t>Say your name and favorite thing you are looking towards for 2024!</a:t>
            </a:r>
          </a:p>
          <a:p>
            <a:endParaRPr lang="en-US" sz="1800" dirty="0">
              <a:latin typeface="Times New Roman" panose="02020603050405020304" pitchFamily="18" charset="0"/>
              <a:ea typeface="Times New Roman" panose="02020603050405020304" pitchFamily="18" charset="0"/>
            </a:endParaRPr>
          </a:p>
          <a:p>
            <a:r>
              <a:rPr lang="en-US" sz="1800" dirty="0">
                <a:latin typeface="Times New Roman" panose="02020603050405020304" pitchFamily="18" charset="0"/>
                <a:ea typeface="Times New Roman" panose="02020603050405020304" pitchFamily="18" charset="0"/>
              </a:rPr>
              <a:t>Any celebrations– promotions, babies, houses, </a:t>
            </a:r>
            <a:r>
              <a:rPr lang="en-US" sz="1800" dirty="0" err="1">
                <a:latin typeface="Times New Roman" panose="02020603050405020304" pitchFamily="18" charset="0"/>
                <a:ea typeface="Times New Roman" panose="02020603050405020304" pitchFamily="18" charset="0"/>
              </a:rPr>
              <a:t>etc</a:t>
            </a:r>
            <a:r>
              <a:rPr lang="en-US" sz="1800" dirty="0">
                <a:latin typeface="Times New Roman" panose="02020603050405020304" pitchFamily="18" charset="0"/>
                <a:ea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7F2498DB-9E52-41E3-9CDC-BA3529EE43CF}" type="slidenum">
              <a:rPr lang="en-US" smtClean="0"/>
              <a:pPr/>
              <a:t>1</a:t>
            </a:fld>
            <a:endParaRPr lang="en-US"/>
          </a:p>
        </p:txBody>
      </p:sp>
    </p:spTree>
    <p:extLst>
      <p:ext uri="{BB962C8B-B14F-4D97-AF65-F5344CB8AC3E}">
        <p14:creationId xmlns:p14="http://schemas.microsoft.com/office/powerpoint/2010/main" val="870973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88f4448ae1_0_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88f4448ae1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highlight>
                <a:srgbClr val="FFFFFF"/>
              </a:highlight>
              <a:latin typeface="Calibri"/>
              <a:ea typeface="Calibri"/>
              <a:cs typeface="Calibri"/>
              <a:sym typeface="Calibri"/>
            </a:endParaRPr>
          </a:p>
        </p:txBody>
      </p:sp>
    </p:spTree>
    <p:extLst>
      <p:ext uri="{BB962C8B-B14F-4D97-AF65-F5344CB8AC3E}">
        <p14:creationId xmlns:p14="http://schemas.microsoft.com/office/powerpoint/2010/main" val="1139915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88f4448ae1_0_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88f4448ae1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highlight>
                <a:srgbClr val="FFFFFF"/>
              </a:highlight>
              <a:latin typeface="Calibri"/>
              <a:ea typeface="Calibri"/>
              <a:cs typeface="Calibri"/>
              <a:sym typeface="Calibri"/>
            </a:endParaRPr>
          </a:p>
        </p:txBody>
      </p:sp>
    </p:spTree>
    <p:extLst>
      <p:ext uri="{BB962C8B-B14F-4D97-AF65-F5344CB8AC3E}">
        <p14:creationId xmlns:p14="http://schemas.microsoft.com/office/powerpoint/2010/main" val="59061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88f4448ae1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88f4448ae1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highlight>
                <a:srgbClr val="FFFFFF"/>
              </a:highlight>
              <a:latin typeface="Calibri"/>
              <a:ea typeface="Calibri"/>
              <a:cs typeface="Calibri"/>
              <a:sym typeface="Calibri"/>
            </a:endParaRPr>
          </a:p>
        </p:txBody>
      </p:sp>
    </p:spTree>
    <p:extLst>
      <p:ext uri="{BB962C8B-B14F-4D97-AF65-F5344CB8AC3E}">
        <p14:creationId xmlns:p14="http://schemas.microsoft.com/office/powerpoint/2010/main" val="3508636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88f4448ae1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88f4448ae1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highlight>
                <a:srgbClr val="FFFFFF"/>
              </a:highlight>
              <a:latin typeface="Calibri"/>
              <a:ea typeface="Calibri"/>
              <a:cs typeface="Calibri"/>
              <a:sym typeface="Calibri"/>
            </a:endParaRPr>
          </a:p>
        </p:txBody>
      </p:sp>
    </p:spTree>
    <p:extLst>
      <p:ext uri="{BB962C8B-B14F-4D97-AF65-F5344CB8AC3E}">
        <p14:creationId xmlns:p14="http://schemas.microsoft.com/office/powerpoint/2010/main" val="700708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88f4448ae1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88f4448ae1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highlight>
                <a:srgbClr val="FFFFFF"/>
              </a:highlight>
              <a:latin typeface="Calibri"/>
              <a:ea typeface="Calibri"/>
              <a:cs typeface="Calibri"/>
              <a:sym typeface="Calibri"/>
            </a:endParaRPr>
          </a:p>
        </p:txBody>
      </p:sp>
    </p:spTree>
    <p:extLst>
      <p:ext uri="{BB962C8B-B14F-4D97-AF65-F5344CB8AC3E}">
        <p14:creationId xmlns:p14="http://schemas.microsoft.com/office/powerpoint/2010/main" val="4156725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88f4448ae1_0_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88f4448ae1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highlight>
                <a:srgbClr val="FFFFFF"/>
              </a:highlight>
              <a:latin typeface="Calibri"/>
              <a:ea typeface="Calibri"/>
              <a:cs typeface="Calibri"/>
              <a:sym typeface="Calibri"/>
            </a:endParaRPr>
          </a:p>
        </p:txBody>
      </p:sp>
    </p:spTree>
    <p:extLst>
      <p:ext uri="{BB962C8B-B14F-4D97-AF65-F5344CB8AC3E}">
        <p14:creationId xmlns:p14="http://schemas.microsoft.com/office/powerpoint/2010/main" val="1311795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88f4448ae1_0_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88f4448ae1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highlight>
                <a:srgbClr val="FFFFFF"/>
              </a:highlight>
              <a:latin typeface="Calibri"/>
              <a:ea typeface="Calibri"/>
              <a:cs typeface="Calibri"/>
              <a:sym typeface="Calibri"/>
            </a:endParaRPr>
          </a:p>
        </p:txBody>
      </p:sp>
    </p:spTree>
    <p:extLst>
      <p:ext uri="{BB962C8B-B14F-4D97-AF65-F5344CB8AC3E}">
        <p14:creationId xmlns:p14="http://schemas.microsoft.com/office/powerpoint/2010/main" val="2303330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88f4448ae1_0_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88f4448ae1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highlight>
                <a:srgbClr val="FFFFFF"/>
              </a:highlight>
              <a:latin typeface="Calibri"/>
              <a:ea typeface="Calibri"/>
              <a:cs typeface="Calibri"/>
              <a:sym typeface="Calibri"/>
            </a:endParaRPr>
          </a:p>
        </p:txBody>
      </p:sp>
    </p:spTree>
    <p:extLst>
      <p:ext uri="{BB962C8B-B14F-4D97-AF65-F5344CB8AC3E}">
        <p14:creationId xmlns:p14="http://schemas.microsoft.com/office/powerpoint/2010/main" val="742033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88f4448ae1_0_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88f4448ae1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highlight>
                <a:srgbClr val="FFFFFF"/>
              </a:highlight>
              <a:latin typeface="Calibri"/>
              <a:ea typeface="Calibri"/>
              <a:cs typeface="Calibri"/>
              <a:sym typeface="Calibri"/>
            </a:endParaRPr>
          </a:p>
        </p:txBody>
      </p:sp>
    </p:spTree>
    <p:extLst>
      <p:ext uri="{BB962C8B-B14F-4D97-AF65-F5344CB8AC3E}">
        <p14:creationId xmlns:p14="http://schemas.microsoft.com/office/powerpoint/2010/main" val="1148176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a:latin typeface="Calibri" panose="020F0502020204030204" pitchFamily="34" charset="0"/>
              </a:rPr>
              <a:t>I really like food so I try make sure we feed you really well during this program!</a:t>
            </a:r>
          </a:p>
          <a:p>
            <a:endParaRPr lang="en-US" sz="1800" dirty="0">
              <a:latin typeface="Calibri" panose="020F0502020204030204" pitchFamily="34" charset="0"/>
            </a:endParaRPr>
          </a:p>
          <a:p>
            <a:r>
              <a:rPr lang="en-US" sz="1800" dirty="0">
                <a:latin typeface="Calibri" panose="020F0502020204030204" pitchFamily="34" charset="0"/>
              </a:rPr>
              <a:t>Lunch will be from Jalapeno Baja – Chicken, steak, Mexican rice, hot/mild salsa, pinto beans, </a:t>
            </a:r>
            <a:r>
              <a:rPr lang="en-US" sz="1800" dirty="0" err="1">
                <a:latin typeface="Calibri" panose="020F0502020204030204" pitchFamily="34" charset="0"/>
              </a:rPr>
              <a:t>pico</a:t>
            </a:r>
            <a:r>
              <a:rPr lang="en-US" sz="1800" dirty="0">
                <a:latin typeface="Calibri" panose="020F0502020204030204" pitchFamily="34" charset="0"/>
              </a:rPr>
              <a:t> de </a:t>
            </a:r>
            <a:r>
              <a:rPr lang="en-US" sz="1800" dirty="0" err="1">
                <a:latin typeface="Calibri" panose="020F0502020204030204" pitchFamily="34" charset="0"/>
              </a:rPr>
              <a:t>gallo</a:t>
            </a:r>
            <a:r>
              <a:rPr lang="en-US" sz="1800" dirty="0">
                <a:latin typeface="Calibri" panose="020F0502020204030204" pitchFamily="34" charset="0"/>
              </a:rPr>
              <a:t>, guacamole, chips, tortilla.</a:t>
            </a:r>
          </a:p>
          <a:p>
            <a:endParaRPr lang="en-US" sz="1800" dirty="0">
              <a:latin typeface="Calibri" panose="020F0502020204030204" pitchFamily="34" charset="0"/>
            </a:endParaRPr>
          </a:p>
          <a:p>
            <a:r>
              <a:rPr lang="en-US" sz="1800" dirty="0">
                <a:latin typeface="Calibri" panose="020F0502020204030204" pitchFamily="34" charset="0"/>
              </a:rPr>
              <a:t>Coffee, tea, and other drink refreshments will be provided all day.</a:t>
            </a:r>
          </a:p>
          <a:p>
            <a:r>
              <a:rPr lang="en-US" sz="1800" dirty="0">
                <a:latin typeface="Calibri" panose="020F0502020204030204" pitchFamily="34" charset="0"/>
              </a:rPr>
              <a:t>Sodas and waters are also available. </a:t>
            </a:r>
          </a:p>
          <a:p>
            <a:br>
              <a:rPr lang="en-US" sz="1800" b="1" dirty="0"/>
            </a:br>
            <a:endParaRPr lang="en-US" sz="1800" dirty="0"/>
          </a:p>
        </p:txBody>
      </p:sp>
      <p:sp>
        <p:nvSpPr>
          <p:cNvPr id="4" name="Slide Number Placeholder 3"/>
          <p:cNvSpPr>
            <a:spLocks noGrp="1"/>
          </p:cNvSpPr>
          <p:nvPr>
            <p:ph type="sldNum" sz="quarter" idx="5"/>
          </p:nvPr>
        </p:nvSpPr>
        <p:spPr/>
        <p:txBody>
          <a:bodyPr/>
          <a:lstStyle/>
          <a:p>
            <a:fld id="{7F2498DB-9E52-41E3-9CDC-BA3529EE43CF}" type="slidenum">
              <a:rPr lang="en-US" smtClean="0"/>
              <a:pPr/>
              <a:t>55</a:t>
            </a:fld>
            <a:endParaRPr lang="en-US"/>
          </a:p>
        </p:txBody>
      </p:sp>
    </p:spTree>
    <p:extLst>
      <p:ext uri="{BB962C8B-B14F-4D97-AF65-F5344CB8AC3E}">
        <p14:creationId xmlns:p14="http://schemas.microsoft.com/office/powerpoint/2010/main" val="4250013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a:lnSpc>
                <a:spcPct val="107000"/>
              </a:lnSpc>
            </a:pPr>
            <a:r>
              <a:rPr lang="en-US" sz="1800"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Core Sponsors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869" indent="-342869">
              <a:lnSpc>
                <a:spcPct val="107000"/>
              </a:lnSpc>
              <a:spcAft>
                <a:spcPts val="800"/>
              </a:spcAft>
              <a:tabLst>
                <a:tab pos="457158" algn="l"/>
              </a:tabLst>
            </a:pPr>
            <a:r>
              <a:rPr lang="en-US" sz="18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Beacon Credit Union – welcome to Chandra &amp; Madyson – last year David &amp; Chris from BCU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869" indent="-342869">
              <a:lnSpc>
                <a:spcPct val="107000"/>
              </a:lnSpc>
              <a:spcAft>
                <a:spcPts val="800"/>
              </a:spcAft>
              <a:tabLst>
                <a:tab pos="457158" algn="l"/>
              </a:tabLst>
            </a:pPr>
            <a:r>
              <a:rPr lang="en-US" sz="18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City of Wabash – donated their spot so one of you received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869" indent="-342869">
              <a:lnSpc>
                <a:spcPct val="107000"/>
              </a:lnSpc>
              <a:spcAft>
                <a:spcPts val="800"/>
              </a:spcAft>
              <a:tabLst>
                <a:tab pos="457158" algn="l"/>
              </a:tabLst>
            </a:pPr>
            <a:r>
              <a:rPr lang="en-US" sz="18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Wabash County – welcome to Chrissy from the Deputy Recorder </a:t>
            </a:r>
          </a:p>
          <a:p>
            <a:pPr marL="342869" indent="-342869">
              <a:lnSpc>
                <a:spcPct val="107000"/>
              </a:lnSpc>
              <a:spcAft>
                <a:spcPts val="800"/>
              </a:spcAft>
              <a:tabLst>
                <a:tab pos="457158" algn="l"/>
              </a:tabLst>
            </a:pPr>
            <a:r>
              <a:rPr lang="en-US" sz="1800"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Lunch Sponsors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869" indent="-342869">
              <a:lnSpc>
                <a:spcPct val="107000"/>
              </a:lnSpc>
              <a:spcAft>
                <a:spcPts val="800"/>
              </a:spcAft>
              <a:tabLst>
                <a:tab pos="457158" algn="l"/>
              </a:tabLst>
            </a:pPr>
            <a:r>
              <a:rPr lang="en-US" sz="18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Duke Energy</a:t>
            </a:r>
          </a:p>
          <a:p>
            <a:pPr marL="342869" indent="-342869">
              <a:lnSpc>
                <a:spcPct val="107000"/>
              </a:lnSpc>
              <a:spcAft>
                <a:spcPts val="800"/>
              </a:spcAft>
              <a:tabLst>
                <a:tab pos="457158" algn="l"/>
              </a:tabLst>
            </a:pPr>
            <a:r>
              <a:rPr lang="en-US" sz="18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Edward Jones</a:t>
            </a:r>
          </a:p>
          <a:p>
            <a:pPr marL="342869" indent="-342869">
              <a:lnSpc>
                <a:spcPct val="107000"/>
              </a:lnSpc>
              <a:spcAft>
                <a:spcPts val="800"/>
              </a:spcAft>
              <a:tabLst>
                <a:tab pos="457158" algn="l"/>
              </a:tabLst>
            </a:pPr>
            <a:r>
              <a:rPr lang="en-US" sz="18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Josiah Whites</a:t>
            </a:r>
          </a:p>
          <a:p>
            <a:pPr marL="342869" indent="-342869">
              <a:lnSpc>
                <a:spcPct val="107000"/>
              </a:lnSpc>
              <a:spcAft>
                <a:spcPts val="800"/>
              </a:spcAft>
              <a:tabLst>
                <a:tab pos="457158" algn="l"/>
              </a:tabLst>
            </a:pPr>
            <a:r>
              <a:rPr lang="en-US" sz="18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Heartland Career Center</a:t>
            </a:r>
          </a:p>
          <a:p>
            <a:pPr marL="342869" indent="-342869">
              <a:lnSpc>
                <a:spcPct val="107000"/>
              </a:lnSpc>
              <a:spcAft>
                <a:spcPts val="800"/>
              </a:spcAft>
              <a:tabLst>
                <a:tab pos="457158" algn="l"/>
              </a:tabLst>
            </a:pPr>
            <a:r>
              <a:rPr lang="en-US" sz="18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NIPSCO</a:t>
            </a:r>
          </a:p>
          <a:p>
            <a:pPr marL="342869" indent="-342869">
              <a:lnSpc>
                <a:spcPct val="107000"/>
              </a:lnSpc>
              <a:spcAft>
                <a:spcPts val="800"/>
              </a:spcAft>
              <a:tabLst>
                <a:tab pos="457158" algn="l"/>
              </a:tabLst>
            </a:pPr>
            <a:r>
              <a:rPr lang="en-US" sz="18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Ruoff Mortgage</a:t>
            </a:r>
          </a:p>
          <a:p>
            <a:pPr marL="342869" indent="-342869">
              <a:lnSpc>
                <a:spcPct val="107000"/>
              </a:lnSpc>
              <a:spcAft>
                <a:spcPts val="800"/>
              </a:spcAft>
              <a:tabLst>
                <a:tab pos="457158" algn="l"/>
              </a:tabLst>
            </a:pPr>
            <a:r>
              <a:rPr lang="en-US" sz="18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Town of North Manchester – a few North Manchester residents – Jacquelin who lives outside of NM and Kathy Carney who works at </a:t>
            </a:r>
            <a:r>
              <a:rPr lang="en-US" sz="1800" dirty="0" err="1">
                <a:solidFill>
                  <a:srgbClr val="000000"/>
                </a:solidFill>
                <a:latin typeface="Verdana" panose="020B0604030504040204" pitchFamily="34" charset="0"/>
                <a:ea typeface="Times New Roman" panose="02020603050405020304" pitchFamily="18" charset="0"/>
                <a:cs typeface="Times New Roman" panose="02020603050405020304" pitchFamily="18" charset="0"/>
              </a:rPr>
              <a:t>Intertech</a:t>
            </a:r>
            <a:r>
              <a:rPr lang="en-US" sz="18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in NM  </a:t>
            </a:r>
          </a:p>
          <a:p>
            <a:pPr marL="342869" indent="-342869">
              <a:lnSpc>
                <a:spcPct val="107000"/>
              </a:lnSpc>
              <a:spcAft>
                <a:spcPts val="800"/>
              </a:spcAft>
              <a:tabLst>
                <a:tab pos="457158" algn="l"/>
              </a:tabLst>
            </a:pPr>
            <a:r>
              <a:rPr lang="en-US" sz="1800" dirty="0">
                <a:solidFill>
                  <a:srgbClr val="000000"/>
                </a:solidFill>
                <a:latin typeface="Verdana" panose="020B0604030504040204" pitchFamily="34" charset="0"/>
                <a:ea typeface="Calibri" panose="020F0502020204030204" pitchFamily="34" charset="0"/>
                <a:cs typeface="Times New Roman" panose="02020603050405020304" pitchFamily="18" charset="0"/>
              </a:rPr>
              <a:t>Real Alloy- welcome to Jerome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defTabSz="905622">
              <a:defRPr/>
            </a:pPr>
            <a:r>
              <a:rPr lang="en-US"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Scholarship Sponsors – congrats to the participants who received scholarships </a:t>
            </a:r>
          </a:p>
          <a:p>
            <a:pPr defTabSz="905622">
              <a:defRPr/>
            </a:pPr>
            <a:r>
              <a:rPr lang="en-US" dirty="0">
                <a:solidFill>
                  <a:srgbClr val="000000"/>
                </a:solidFill>
                <a:latin typeface="Verdana" panose="020B0604030504040204" pitchFamily="34" charset="0"/>
                <a:ea typeface="Calibri" panose="020F0502020204030204" pitchFamily="34" charset="0"/>
                <a:cs typeface="Times New Roman" panose="02020603050405020304" pitchFamily="18" charset="0"/>
              </a:rPr>
              <a:t>Downtown Wabash, Inc- welcome to Adrianna </a:t>
            </a:r>
          </a:p>
          <a:p>
            <a:pPr defTabSz="905622">
              <a:defRPr/>
            </a:pPr>
            <a:r>
              <a:rPr lang="en-US" dirty="0">
                <a:solidFill>
                  <a:srgbClr val="000000"/>
                </a:solidFill>
                <a:latin typeface="Verdana" panose="020B0604030504040204" pitchFamily="34" charset="0"/>
                <a:ea typeface="Calibri" panose="020F0502020204030204" pitchFamily="34" charset="0"/>
                <a:cs typeface="Times New Roman" panose="02020603050405020304" pitchFamily="18" charset="0"/>
              </a:rPr>
              <a:t>City of Wabash </a:t>
            </a:r>
          </a:p>
          <a:p>
            <a:pPr defTabSz="905622">
              <a:defRPr/>
            </a:pPr>
            <a:r>
              <a:rPr lang="en-US" dirty="0">
                <a:solidFill>
                  <a:srgbClr val="000000"/>
                </a:solidFill>
                <a:latin typeface="Verdana" panose="020B0604030504040204" pitchFamily="34" charset="0"/>
                <a:ea typeface="Calibri" panose="020F0502020204030204" pitchFamily="34" charset="0"/>
                <a:cs typeface="Times New Roman" panose="02020603050405020304" pitchFamily="18" charset="0"/>
              </a:rPr>
              <a:t>Hoosier Jiffy Print</a:t>
            </a:r>
          </a:p>
          <a:p>
            <a:pPr defTabSz="905622">
              <a:defRPr/>
            </a:pPr>
            <a:r>
              <a:rPr lang="en-US" dirty="0">
                <a:solidFill>
                  <a:srgbClr val="000000"/>
                </a:solidFill>
                <a:latin typeface="Verdana" panose="020B0604030504040204" pitchFamily="34" charset="0"/>
                <a:ea typeface="Calibri" panose="020F0502020204030204" pitchFamily="34" charset="0"/>
                <a:cs typeface="Times New Roman" panose="02020603050405020304" pitchFamily="18" charset="0"/>
              </a:rPr>
              <a:t>GWC</a:t>
            </a:r>
            <a:endParaRPr lang="en-US" dirty="0">
              <a:latin typeface="Calibri" panose="020F0502020204030204" pitchFamily="34" charset="0"/>
              <a:ea typeface="Calibri" panose="020F0502020204030204" pitchFamily="34" charset="0"/>
              <a:cs typeface="Times New Roman" panose="02020603050405020304" pitchFamily="18" charset="0"/>
            </a:endParaRPr>
          </a:p>
          <a:p>
            <a:pPr defTabSz="905622">
              <a:defRPr/>
            </a:pP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7F2498DB-9E52-41E3-9CDC-BA3529EE43C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Shape 749"/>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0" name="Shape 750"/>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Neal &amp; Becky</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51" name="Shape 751"/>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57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63565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chemeClr val="dk1"/>
                </a:solidFill>
                <a:latin typeface="Calibri"/>
                <a:ea typeface="Calibri"/>
                <a:cs typeface="Calibri"/>
                <a:sym typeface="Calibri"/>
              </a:rPr>
              <a:t>Eva - Heads on a Stick will be on a table </a:t>
            </a:r>
            <a:r>
              <a:rPr lang="en-US" dirty="0"/>
              <a:t>for pairs to choose</a:t>
            </a:r>
            <a:endParaRPr lang="en-US" sz="1200" b="0" i="0" u="none" strike="noStrike" cap="none" dirty="0">
              <a:solidFill>
                <a:schemeClr val="dk1"/>
              </a:solidFill>
              <a:latin typeface="Calibri"/>
              <a:ea typeface="Calibri"/>
              <a:cs typeface="Calibri"/>
              <a:sym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183568"/>
              </a:solidFill>
            </a:endParaRPr>
          </a:p>
          <a:p>
            <a:endParaRPr lang="en-US" dirty="0"/>
          </a:p>
        </p:txBody>
      </p:sp>
    </p:spTree>
    <p:extLst>
      <p:ext uri="{BB962C8B-B14F-4D97-AF65-F5344CB8AC3E}">
        <p14:creationId xmlns:p14="http://schemas.microsoft.com/office/powerpoint/2010/main" val="29696450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Shape 749"/>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0" name="Shape 750"/>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Neal &amp; Becky</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751" name="Shape 751"/>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59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17172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Shape 749"/>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0" name="Shape 750"/>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Neal &amp; Becky</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51" name="Shape 751"/>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60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13841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Shape 749"/>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0" name="Shape 750"/>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Neal &amp; Becky</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751" name="Shape 751"/>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61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29025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Shape 749"/>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0" name="Shape 750"/>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Neal &amp; Becky</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51" name="Shape 751"/>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62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069060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Shape 749"/>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0" name="Shape 750"/>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Neal &amp; Becky</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51" name="Shape 751"/>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63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64164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2498DB-9E52-41E3-9CDC-BA3529EE43CF}" type="slidenum">
              <a:rPr lang="en-US" smtClean="0"/>
              <a:pPr/>
              <a:t>64</a:t>
            </a:fld>
            <a:endParaRPr lang="en-US"/>
          </a:p>
        </p:txBody>
      </p:sp>
    </p:spTree>
    <p:extLst>
      <p:ext uri="{BB962C8B-B14F-4D97-AF65-F5344CB8AC3E}">
        <p14:creationId xmlns:p14="http://schemas.microsoft.com/office/powerpoint/2010/main" val="437847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a:latin typeface="Calibri" panose="020F0502020204030204" pitchFamily="34" charset="0"/>
              </a:rPr>
              <a:t>I really like food so I try make sure we feed you really well during this program!</a:t>
            </a:r>
          </a:p>
          <a:p>
            <a:endParaRPr lang="en-US" sz="1800" dirty="0">
              <a:latin typeface="Calibri" panose="020F0502020204030204" pitchFamily="34" charset="0"/>
            </a:endParaRPr>
          </a:p>
          <a:p>
            <a:r>
              <a:rPr lang="en-US" sz="1800" dirty="0">
                <a:latin typeface="Calibri" panose="020F0502020204030204" pitchFamily="34" charset="0"/>
              </a:rPr>
              <a:t>Lunch will be from Jalapeno Baja – Chicken, steak, Mexican rice, hot/mild salsa, pinto beans, </a:t>
            </a:r>
            <a:r>
              <a:rPr lang="en-US" sz="1800" dirty="0" err="1">
                <a:latin typeface="Calibri" panose="020F0502020204030204" pitchFamily="34" charset="0"/>
              </a:rPr>
              <a:t>pico</a:t>
            </a:r>
            <a:r>
              <a:rPr lang="en-US" sz="1800" dirty="0">
                <a:latin typeface="Calibri" panose="020F0502020204030204" pitchFamily="34" charset="0"/>
              </a:rPr>
              <a:t> de </a:t>
            </a:r>
            <a:r>
              <a:rPr lang="en-US" sz="1800" dirty="0" err="1">
                <a:latin typeface="Calibri" panose="020F0502020204030204" pitchFamily="34" charset="0"/>
              </a:rPr>
              <a:t>gallo</a:t>
            </a:r>
            <a:r>
              <a:rPr lang="en-US" sz="1800" dirty="0">
                <a:latin typeface="Calibri" panose="020F0502020204030204" pitchFamily="34" charset="0"/>
              </a:rPr>
              <a:t>, guacamole, chips, tortilla.</a:t>
            </a:r>
          </a:p>
          <a:p>
            <a:endParaRPr lang="en-US" sz="1800" dirty="0">
              <a:latin typeface="Calibri" panose="020F0502020204030204" pitchFamily="34" charset="0"/>
            </a:endParaRPr>
          </a:p>
          <a:p>
            <a:r>
              <a:rPr lang="en-US" sz="1800" dirty="0">
                <a:latin typeface="Calibri" panose="020F0502020204030204" pitchFamily="34" charset="0"/>
              </a:rPr>
              <a:t>Coffee, tea, and other drink refreshments will be provided all day.</a:t>
            </a:r>
          </a:p>
          <a:p>
            <a:r>
              <a:rPr lang="en-US" sz="1800" dirty="0">
                <a:latin typeface="Calibri" panose="020F0502020204030204" pitchFamily="34" charset="0"/>
              </a:rPr>
              <a:t>Sodas and waters are also available. </a:t>
            </a:r>
          </a:p>
          <a:p>
            <a:br>
              <a:rPr lang="en-US" b="1" dirty="0"/>
            </a:br>
            <a:endParaRPr lang="en-US" dirty="0"/>
          </a:p>
        </p:txBody>
      </p:sp>
      <p:sp>
        <p:nvSpPr>
          <p:cNvPr id="4" name="Slide Number Placeholder 3"/>
          <p:cNvSpPr>
            <a:spLocks noGrp="1"/>
          </p:cNvSpPr>
          <p:nvPr>
            <p:ph type="sldNum" sz="quarter" idx="5"/>
          </p:nvPr>
        </p:nvSpPr>
        <p:spPr/>
        <p:txBody>
          <a:bodyPr/>
          <a:lstStyle/>
          <a:p>
            <a:fld id="{7F2498DB-9E52-41E3-9CDC-BA3529EE43CF}" type="slidenum">
              <a:rPr lang="en-US" smtClean="0"/>
              <a:pPr/>
              <a:t>3</a:t>
            </a:fld>
            <a:endParaRPr lang="en-US"/>
          </a:p>
        </p:txBody>
      </p:sp>
    </p:spTree>
    <p:extLst>
      <p:ext uri="{BB962C8B-B14F-4D97-AF65-F5344CB8AC3E}">
        <p14:creationId xmlns:p14="http://schemas.microsoft.com/office/powerpoint/2010/main" val="4270117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Calibri" panose="020F0502020204030204" pitchFamily="34" charset="0"/>
              </a:rPr>
              <a:t>Lunch will be from Jalapeno Baja – Chicken, steak, Mexican rice, hot/mild salsa, pinto beans, </a:t>
            </a:r>
            <a:r>
              <a:rPr lang="en-US" sz="1800" dirty="0" err="1">
                <a:latin typeface="Calibri" panose="020F0502020204030204" pitchFamily="34" charset="0"/>
              </a:rPr>
              <a:t>pico</a:t>
            </a:r>
            <a:r>
              <a:rPr lang="en-US" sz="1800" dirty="0">
                <a:latin typeface="Calibri" panose="020F0502020204030204" pitchFamily="34" charset="0"/>
              </a:rPr>
              <a:t> de </a:t>
            </a:r>
            <a:r>
              <a:rPr lang="en-US" sz="1800" dirty="0" err="1">
                <a:latin typeface="Calibri" panose="020F0502020204030204" pitchFamily="34" charset="0"/>
              </a:rPr>
              <a:t>gallo</a:t>
            </a:r>
            <a:r>
              <a:rPr lang="en-US" sz="1800" dirty="0">
                <a:latin typeface="Calibri" panose="020F0502020204030204" pitchFamily="34" charset="0"/>
              </a:rPr>
              <a:t>, guacamole, chips, tortilla.</a:t>
            </a:r>
          </a:p>
        </p:txBody>
      </p:sp>
      <p:sp>
        <p:nvSpPr>
          <p:cNvPr id="4" name="Slide Number Placeholder 3"/>
          <p:cNvSpPr>
            <a:spLocks noGrp="1"/>
          </p:cNvSpPr>
          <p:nvPr>
            <p:ph type="sldNum" sz="quarter" idx="5"/>
          </p:nvPr>
        </p:nvSpPr>
        <p:spPr/>
        <p:txBody>
          <a:bodyPr/>
          <a:lstStyle/>
          <a:p>
            <a:fld id="{7F2498DB-9E52-41E3-9CDC-BA3529EE43CF}" type="slidenum">
              <a:rPr lang="en-US" smtClean="0"/>
              <a:pPr/>
              <a:t>4</a:t>
            </a:fld>
            <a:endParaRPr lang="en-US"/>
          </a:p>
        </p:txBody>
      </p:sp>
    </p:spTree>
    <p:extLst>
      <p:ext uri="{BB962C8B-B14F-4D97-AF65-F5344CB8AC3E}">
        <p14:creationId xmlns:p14="http://schemas.microsoft.com/office/powerpoint/2010/main" val="1587736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05622" rtl="0" eaLnBrk="1" fontAlgn="auto" latinLnBrk="0" hangingPunct="1">
              <a:lnSpc>
                <a:spcPct val="100000"/>
              </a:lnSpc>
              <a:spcBef>
                <a:spcPts val="0"/>
              </a:spcBef>
              <a:spcAft>
                <a:spcPts val="0"/>
              </a:spcAft>
              <a:buClrTx/>
              <a:buSzTx/>
              <a:buFontTx/>
              <a:buNone/>
              <a:tabLst/>
              <a:defRPr/>
            </a:pPr>
            <a:r>
              <a:rPr lang="en-US" sz="1800" b="1" dirty="0">
                <a:solidFill>
                  <a:srgbClr val="000000"/>
                </a:solidFill>
                <a:latin typeface="Verdana" panose="020B0604030504040204" pitchFamily="34" charset="0"/>
              </a:rPr>
              <a:t>Smoking Policy:</a:t>
            </a:r>
            <a:r>
              <a:rPr lang="en-US" sz="1800" dirty="0">
                <a:solidFill>
                  <a:srgbClr val="000000"/>
                </a:solidFill>
                <a:latin typeface="Verdana" panose="020B0604030504040204" pitchFamily="34" charset="0"/>
              </a:rPr>
              <a:t> </a:t>
            </a:r>
            <a:r>
              <a:rPr lang="en-US" sz="1200" b="0" i="0" kern="1200" dirty="0">
                <a:solidFill>
                  <a:schemeClr val="tx1"/>
                </a:solidFill>
                <a:effectLst/>
                <a:latin typeface="+mn-lt"/>
                <a:ea typeface="+mn-ea"/>
                <a:cs typeface="+mn-cs"/>
              </a:rPr>
              <a:t>We are a tobacco free facility but have designated smoking areas available. This includes all tobacco products and e-cigarettes.</a:t>
            </a:r>
          </a:p>
        </p:txBody>
      </p:sp>
      <p:sp>
        <p:nvSpPr>
          <p:cNvPr id="4" name="Slide Number Placeholder 3"/>
          <p:cNvSpPr>
            <a:spLocks noGrp="1"/>
          </p:cNvSpPr>
          <p:nvPr>
            <p:ph type="sldNum" sz="quarter" idx="5"/>
          </p:nvPr>
        </p:nvSpPr>
        <p:spPr/>
        <p:txBody>
          <a:bodyPr/>
          <a:lstStyle/>
          <a:p>
            <a:fld id="{7F2498DB-9E52-41E3-9CDC-BA3529EE43CF}" type="slidenum">
              <a:rPr lang="en-US" smtClean="0"/>
              <a:pPr/>
              <a:t>5</a:t>
            </a:fld>
            <a:endParaRPr lang="en-US"/>
          </a:p>
        </p:txBody>
      </p:sp>
    </p:spTree>
    <p:extLst>
      <p:ext uri="{BB962C8B-B14F-4D97-AF65-F5344CB8AC3E}">
        <p14:creationId xmlns:p14="http://schemas.microsoft.com/office/powerpoint/2010/main" val="2291357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a:latin typeface="Calibri" panose="020F0502020204030204" pitchFamily="34" charset="0"/>
              </a:rPr>
              <a:t>I really like food so I try make sure we feed you really well during this program!</a:t>
            </a:r>
          </a:p>
          <a:p>
            <a:endParaRPr lang="en-US" sz="1800" dirty="0">
              <a:latin typeface="Calibri" panose="020F0502020204030204" pitchFamily="34" charset="0"/>
            </a:endParaRPr>
          </a:p>
          <a:p>
            <a:r>
              <a:rPr lang="en-US" sz="1800" dirty="0">
                <a:latin typeface="Calibri" panose="020F0502020204030204" pitchFamily="34" charset="0"/>
              </a:rPr>
              <a:t>Lunch will be from Jalapeno Baja – Chicken, steak, Mexican rice, hot/mild salsa, pinto beans, </a:t>
            </a:r>
            <a:r>
              <a:rPr lang="en-US" sz="1800" dirty="0" err="1">
                <a:latin typeface="Calibri" panose="020F0502020204030204" pitchFamily="34" charset="0"/>
              </a:rPr>
              <a:t>pico</a:t>
            </a:r>
            <a:r>
              <a:rPr lang="en-US" sz="1800" dirty="0">
                <a:latin typeface="Calibri" panose="020F0502020204030204" pitchFamily="34" charset="0"/>
              </a:rPr>
              <a:t> de </a:t>
            </a:r>
            <a:r>
              <a:rPr lang="en-US" sz="1800" dirty="0" err="1">
                <a:latin typeface="Calibri" panose="020F0502020204030204" pitchFamily="34" charset="0"/>
              </a:rPr>
              <a:t>gallo</a:t>
            </a:r>
            <a:r>
              <a:rPr lang="en-US" sz="1800" dirty="0">
                <a:latin typeface="Calibri" panose="020F0502020204030204" pitchFamily="34" charset="0"/>
              </a:rPr>
              <a:t>, guacamole, chips, tortilla.</a:t>
            </a:r>
          </a:p>
          <a:p>
            <a:endParaRPr lang="en-US" sz="1800" dirty="0">
              <a:latin typeface="Calibri" panose="020F0502020204030204" pitchFamily="34" charset="0"/>
            </a:endParaRPr>
          </a:p>
          <a:p>
            <a:r>
              <a:rPr lang="en-US" sz="1800" dirty="0">
                <a:latin typeface="Calibri" panose="020F0502020204030204" pitchFamily="34" charset="0"/>
              </a:rPr>
              <a:t>Coffee, tea, and other drink refreshments will be provided all day.</a:t>
            </a:r>
          </a:p>
          <a:p>
            <a:r>
              <a:rPr lang="en-US" sz="1800" dirty="0">
                <a:latin typeface="Calibri" panose="020F0502020204030204" pitchFamily="34" charset="0"/>
              </a:rPr>
              <a:t>Sodas and waters are also available. </a:t>
            </a:r>
          </a:p>
          <a:p>
            <a:br>
              <a:rPr lang="en-US" b="1" dirty="0"/>
            </a:br>
            <a:endParaRPr lang="en-US" dirty="0"/>
          </a:p>
        </p:txBody>
      </p:sp>
      <p:sp>
        <p:nvSpPr>
          <p:cNvPr id="4" name="Slide Number Placeholder 3"/>
          <p:cNvSpPr>
            <a:spLocks noGrp="1"/>
          </p:cNvSpPr>
          <p:nvPr>
            <p:ph type="sldNum" sz="quarter" idx="5"/>
          </p:nvPr>
        </p:nvSpPr>
        <p:spPr/>
        <p:txBody>
          <a:bodyPr/>
          <a:lstStyle/>
          <a:p>
            <a:fld id="{7F2498DB-9E52-41E3-9CDC-BA3529EE43CF}" type="slidenum">
              <a:rPr lang="en-US" smtClean="0"/>
              <a:pPr/>
              <a:t>6</a:t>
            </a:fld>
            <a:endParaRPr lang="en-US"/>
          </a:p>
        </p:txBody>
      </p:sp>
    </p:spTree>
    <p:extLst>
      <p:ext uri="{BB962C8B-B14F-4D97-AF65-F5344CB8AC3E}">
        <p14:creationId xmlns:p14="http://schemas.microsoft.com/office/powerpoint/2010/main" val="1831430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899d336c06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899d336c06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highlight>
                <a:srgbClr val="FFFFFF"/>
              </a:highlight>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88f4448ae1_0_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88f4448ae1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highlight>
                <a:srgbClr val="FFFFFF"/>
              </a:highlight>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88f4448ae1_0_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88f4448ae1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highlight>
                <a:srgbClr val="FFFFFF"/>
              </a:highlight>
              <a:latin typeface="Calibri"/>
              <a:ea typeface="Calibri"/>
              <a:cs typeface="Calibri"/>
              <a:sym typeface="Calibri"/>
            </a:endParaRPr>
          </a:p>
        </p:txBody>
      </p:sp>
    </p:spTree>
    <p:extLst>
      <p:ext uri="{BB962C8B-B14F-4D97-AF65-F5344CB8AC3E}">
        <p14:creationId xmlns:p14="http://schemas.microsoft.com/office/powerpoint/2010/main" val="576874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2B75800-FA83-4B15-A7FF-B0EB043E8DE6}"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69018-55DE-434B-A651-65EA755D293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B75800-FA83-4B15-A7FF-B0EB043E8DE6}"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69018-55DE-434B-A651-65EA755D293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B75800-FA83-4B15-A7FF-B0EB043E8DE6}"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69018-55DE-434B-A651-65EA755D293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43777" indent="0" algn="ctr">
              <a:buNone/>
              <a:defRPr>
                <a:solidFill>
                  <a:schemeClr val="tx1">
                    <a:tint val="75000"/>
                  </a:schemeClr>
                </a:solidFill>
              </a:defRPr>
            </a:lvl2pPr>
            <a:lvl3pPr marL="887553" indent="0" algn="ctr">
              <a:buNone/>
              <a:defRPr>
                <a:solidFill>
                  <a:schemeClr val="tx1">
                    <a:tint val="75000"/>
                  </a:schemeClr>
                </a:solidFill>
              </a:defRPr>
            </a:lvl3pPr>
            <a:lvl4pPr marL="1331330" indent="0" algn="ctr">
              <a:buNone/>
              <a:defRPr>
                <a:solidFill>
                  <a:schemeClr val="tx1">
                    <a:tint val="75000"/>
                  </a:schemeClr>
                </a:solidFill>
              </a:defRPr>
            </a:lvl4pPr>
            <a:lvl5pPr marL="1775106" indent="0" algn="ctr">
              <a:buNone/>
              <a:defRPr>
                <a:solidFill>
                  <a:schemeClr val="tx1">
                    <a:tint val="75000"/>
                  </a:schemeClr>
                </a:solidFill>
              </a:defRPr>
            </a:lvl5pPr>
            <a:lvl6pPr marL="2218883" indent="0" algn="ctr">
              <a:buNone/>
              <a:defRPr>
                <a:solidFill>
                  <a:schemeClr val="tx1">
                    <a:tint val="75000"/>
                  </a:schemeClr>
                </a:solidFill>
              </a:defRPr>
            </a:lvl6pPr>
            <a:lvl7pPr marL="2662660" indent="0" algn="ctr">
              <a:buNone/>
              <a:defRPr>
                <a:solidFill>
                  <a:schemeClr val="tx1">
                    <a:tint val="75000"/>
                  </a:schemeClr>
                </a:solidFill>
              </a:defRPr>
            </a:lvl7pPr>
            <a:lvl8pPr marL="3106436" indent="0" algn="ctr">
              <a:buNone/>
              <a:defRPr>
                <a:solidFill>
                  <a:schemeClr val="tx1">
                    <a:tint val="75000"/>
                  </a:schemeClr>
                </a:solidFill>
              </a:defRPr>
            </a:lvl8pPr>
            <a:lvl9pPr marL="355021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2B75800-FA83-4B15-A7FF-B0EB043E8DE6}"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69018-55DE-434B-A651-65EA755D2939}" type="slidenum">
              <a:rPr lang="en-US" smtClean="0"/>
              <a:pPr/>
              <a:t>‹#›</a:t>
            </a:fld>
            <a:endParaRPr lang="en-US"/>
          </a:p>
        </p:txBody>
      </p:sp>
    </p:spTree>
    <p:extLst>
      <p:ext uri="{BB962C8B-B14F-4D97-AF65-F5344CB8AC3E}">
        <p14:creationId xmlns:p14="http://schemas.microsoft.com/office/powerpoint/2010/main" val="2292116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B75800-FA83-4B15-A7FF-B0EB043E8DE6}"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69018-55DE-434B-A651-65EA755D2939}" type="slidenum">
              <a:rPr lang="en-US" smtClean="0"/>
              <a:pPr/>
              <a:t>‹#›</a:t>
            </a:fld>
            <a:endParaRPr lang="en-US"/>
          </a:p>
        </p:txBody>
      </p:sp>
    </p:spTree>
    <p:extLst>
      <p:ext uri="{BB962C8B-B14F-4D97-AF65-F5344CB8AC3E}">
        <p14:creationId xmlns:p14="http://schemas.microsoft.com/office/powerpoint/2010/main" val="2413363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3883"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941">
                <a:solidFill>
                  <a:schemeClr val="tx1">
                    <a:tint val="75000"/>
                  </a:schemeClr>
                </a:solidFill>
              </a:defRPr>
            </a:lvl1pPr>
            <a:lvl2pPr marL="443777" indent="0">
              <a:buNone/>
              <a:defRPr sz="1747">
                <a:solidFill>
                  <a:schemeClr val="tx1">
                    <a:tint val="75000"/>
                  </a:schemeClr>
                </a:solidFill>
              </a:defRPr>
            </a:lvl2pPr>
            <a:lvl3pPr marL="887553" indent="0">
              <a:buNone/>
              <a:defRPr sz="1553">
                <a:solidFill>
                  <a:schemeClr val="tx1">
                    <a:tint val="75000"/>
                  </a:schemeClr>
                </a:solidFill>
              </a:defRPr>
            </a:lvl3pPr>
            <a:lvl4pPr marL="1331330" indent="0">
              <a:buNone/>
              <a:defRPr sz="1359">
                <a:solidFill>
                  <a:schemeClr val="tx1">
                    <a:tint val="75000"/>
                  </a:schemeClr>
                </a:solidFill>
              </a:defRPr>
            </a:lvl4pPr>
            <a:lvl5pPr marL="1775106" indent="0">
              <a:buNone/>
              <a:defRPr sz="1359">
                <a:solidFill>
                  <a:schemeClr val="tx1">
                    <a:tint val="75000"/>
                  </a:schemeClr>
                </a:solidFill>
              </a:defRPr>
            </a:lvl5pPr>
            <a:lvl6pPr marL="2218883" indent="0">
              <a:buNone/>
              <a:defRPr sz="1359">
                <a:solidFill>
                  <a:schemeClr val="tx1">
                    <a:tint val="75000"/>
                  </a:schemeClr>
                </a:solidFill>
              </a:defRPr>
            </a:lvl6pPr>
            <a:lvl7pPr marL="2662660" indent="0">
              <a:buNone/>
              <a:defRPr sz="1359">
                <a:solidFill>
                  <a:schemeClr val="tx1">
                    <a:tint val="75000"/>
                  </a:schemeClr>
                </a:solidFill>
              </a:defRPr>
            </a:lvl7pPr>
            <a:lvl8pPr marL="3106436" indent="0">
              <a:buNone/>
              <a:defRPr sz="1359">
                <a:solidFill>
                  <a:schemeClr val="tx1">
                    <a:tint val="75000"/>
                  </a:schemeClr>
                </a:solidFill>
              </a:defRPr>
            </a:lvl8pPr>
            <a:lvl9pPr marL="3550213" indent="0">
              <a:buNone/>
              <a:defRPr sz="135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B75800-FA83-4B15-A7FF-B0EB043E8DE6}"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69018-55DE-434B-A651-65EA755D2939}" type="slidenum">
              <a:rPr lang="en-US" smtClean="0"/>
              <a:pPr/>
              <a:t>‹#›</a:t>
            </a:fld>
            <a:endParaRPr lang="en-US"/>
          </a:p>
        </p:txBody>
      </p:sp>
    </p:spTree>
    <p:extLst>
      <p:ext uri="{BB962C8B-B14F-4D97-AF65-F5344CB8AC3E}">
        <p14:creationId xmlns:p14="http://schemas.microsoft.com/office/powerpoint/2010/main" val="3861475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718"/>
            </a:lvl1pPr>
            <a:lvl2pPr>
              <a:defRPr sz="2330"/>
            </a:lvl2pPr>
            <a:lvl3pPr>
              <a:defRPr sz="1941"/>
            </a:lvl3pPr>
            <a:lvl4pPr>
              <a:defRPr sz="1747"/>
            </a:lvl4pPr>
            <a:lvl5pPr>
              <a:defRPr sz="1747"/>
            </a:lvl5pPr>
            <a:lvl6pPr>
              <a:defRPr sz="1747"/>
            </a:lvl6pPr>
            <a:lvl7pPr>
              <a:defRPr sz="1747"/>
            </a:lvl7pPr>
            <a:lvl8pPr>
              <a:defRPr sz="1747"/>
            </a:lvl8pPr>
            <a:lvl9pPr>
              <a:defRPr sz="174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718"/>
            </a:lvl1pPr>
            <a:lvl2pPr>
              <a:defRPr sz="2330"/>
            </a:lvl2pPr>
            <a:lvl3pPr>
              <a:defRPr sz="1941"/>
            </a:lvl3pPr>
            <a:lvl4pPr>
              <a:defRPr sz="1747"/>
            </a:lvl4pPr>
            <a:lvl5pPr>
              <a:defRPr sz="1747"/>
            </a:lvl5pPr>
            <a:lvl6pPr>
              <a:defRPr sz="1747"/>
            </a:lvl6pPr>
            <a:lvl7pPr>
              <a:defRPr sz="1747"/>
            </a:lvl7pPr>
            <a:lvl8pPr>
              <a:defRPr sz="1747"/>
            </a:lvl8pPr>
            <a:lvl9pPr>
              <a:defRPr sz="174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B75800-FA83-4B15-A7FF-B0EB043E8DE6}"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169018-55DE-434B-A651-65EA755D2939}" type="slidenum">
              <a:rPr lang="en-US" smtClean="0"/>
              <a:pPr/>
              <a:t>‹#›</a:t>
            </a:fld>
            <a:endParaRPr lang="en-US"/>
          </a:p>
        </p:txBody>
      </p:sp>
    </p:spTree>
    <p:extLst>
      <p:ext uri="{BB962C8B-B14F-4D97-AF65-F5344CB8AC3E}">
        <p14:creationId xmlns:p14="http://schemas.microsoft.com/office/powerpoint/2010/main" val="670256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330" b="1"/>
            </a:lvl1pPr>
            <a:lvl2pPr marL="443777" indent="0">
              <a:buNone/>
              <a:defRPr sz="1941" b="1"/>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330"/>
            </a:lvl1pPr>
            <a:lvl2pPr>
              <a:defRPr sz="1941"/>
            </a:lvl2pPr>
            <a:lvl3pPr>
              <a:defRPr sz="1747"/>
            </a:lvl3pPr>
            <a:lvl4pPr>
              <a:defRPr sz="1553"/>
            </a:lvl4pPr>
            <a:lvl5pPr>
              <a:defRPr sz="1553"/>
            </a:lvl5pPr>
            <a:lvl6pPr>
              <a:defRPr sz="1553"/>
            </a:lvl6pPr>
            <a:lvl7pPr>
              <a:defRPr sz="1553"/>
            </a:lvl7pPr>
            <a:lvl8pPr>
              <a:defRPr sz="1553"/>
            </a:lvl8pPr>
            <a:lvl9pPr>
              <a:defRPr sz="15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330" b="1"/>
            </a:lvl1pPr>
            <a:lvl2pPr marL="443777" indent="0">
              <a:buNone/>
              <a:defRPr sz="1941" b="1"/>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330"/>
            </a:lvl1pPr>
            <a:lvl2pPr>
              <a:defRPr sz="1941"/>
            </a:lvl2pPr>
            <a:lvl3pPr>
              <a:defRPr sz="1747"/>
            </a:lvl3pPr>
            <a:lvl4pPr>
              <a:defRPr sz="1553"/>
            </a:lvl4pPr>
            <a:lvl5pPr>
              <a:defRPr sz="1553"/>
            </a:lvl5pPr>
            <a:lvl6pPr>
              <a:defRPr sz="1553"/>
            </a:lvl6pPr>
            <a:lvl7pPr>
              <a:defRPr sz="1553"/>
            </a:lvl7pPr>
            <a:lvl8pPr>
              <a:defRPr sz="1553"/>
            </a:lvl8pPr>
            <a:lvl9pPr>
              <a:defRPr sz="15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B75800-FA83-4B15-A7FF-B0EB043E8DE6}" type="datetimeFigureOut">
              <a:rPr lang="en-US" smtClean="0"/>
              <a:pPr/>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169018-55DE-434B-A651-65EA755D2939}" type="slidenum">
              <a:rPr lang="en-US" smtClean="0"/>
              <a:pPr/>
              <a:t>‹#›</a:t>
            </a:fld>
            <a:endParaRPr lang="en-US"/>
          </a:p>
        </p:txBody>
      </p:sp>
    </p:spTree>
    <p:extLst>
      <p:ext uri="{BB962C8B-B14F-4D97-AF65-F5344CB8AC3E}">
        <p14:creationId xmlns:p14="http://schemas.microsoft.com/office/powerpoint/2010/main" val="4146691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B75800-FA83-4B15-A7FF-B0EB043E8DE6}" type="datetimeFigureOut">
              <a:rPr lang="en-US" smtClean="0"/>
              <a:pPr/>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169018-55DE-434B-A651-65EA755D2939}" type="slidenum">
              <a:rPr lang="en-US" smtClean="0"/>
              <a:pPr/>
              <a:t>‹#›</a:t>
            </a:fld>
            <a:endParaRPr lang="en-US"/>
          </a:p>
        </p:txBody>
      </p:sp>
    </p:spTree>
    <p:extLst>
      <p:ext uri="{BB962C8B-B14F-4D97-AF65-F5344CB8AC3E}">
        <p14:creationId xmlns:p14="http://schemas.microsoft.com/office/powerpoint/2010/main" val="4170519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B75800-FA83-4B15-A7FF-B0EB043E8DE6}" type="datetimeFigureOut">
              <a:rPr lang="en-US" smtClean="0"/>
              <a:pPr/>
              <a:t>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169018-55DE-434B-A651-65EA755D2939}" type="slidenum">
              <a:rPr lang="en-US" smtClean="0"/>
              <a:pPr/>
              <a:t>‹#›</a:t>
            </a:fld>
            <a:endParaRPr lang="en-US"/>
          </a:p>
        </p:txBody>
      </p:sp>
    </p:spTree>
    <p:extLst>
      <p:ext uri="{BB962C8B-B14F-4D97-AF65-F5344CB8AC3E}">
        <p14:creationId xmlns:p14="http://schemas.microsoft.com/office/powerpoint/2010/main" val="2301617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941"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106"/>
            </a:lvl1pPr>
            <a:lvl2pPr>
              <a:defRPr sz="2718"/>
            </a:lvl2pPr>
            <a:lvl3pPr>
              <a:defRPr sz="2330"/>
            </a:lvl3pPr>
            <a:lvl4pPr>
              <a:defRPr sz="1941"/>
            </a:lvl4pPr>
            <a:lvl5pPr>
              <a:defRPr sz="1941"/>
            </a:lvl5pPr>
            <a:lvl6pPr>
              <a:defRPr sz="1941"/>
            </a:lvl6pPr>
            <a:lvl7pPr>
              <a:defRPr sz="1941"/>
            </a:lvl7pPr>
            <a:lvl8pPr>
              <a:defRPr sz="1941"/>
            </a:lvl8pPr>
            <a:lvl9pPr>
              <a:defRPr sz="19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359"/>
            </a:lvl1pPr>
            <a:lvl2pPr marL="443777" indent="0">
              <a:buNone/>
              <a:defRPr sz="1165"/>
            </a:lvl2pPr>
            <a:lvl3pPr marL="887553" indent="0">
              <a:buNone/>
              <a:defRPr sz="971"/>
            </a:lvl3pPr>
            <a:lvl4pPr marL="1331330" indent="0">
              <a:buNone/>
              <a:defRPr sz="874"/>
            </a:lvl4pPr>
            <a:lvl5pPr marL="1775106" indent="0">
              <a:buNone/>
              <a:defRPr sz="874"/>
            </a:lvl5pPr>
            <a:lvl6pPr marL="2218883" indent="0">
              <a:buNone/>
              <a:defRPr sz="874"/>
            </a:lvl6pPr>
            <a:lvl7pPr marL="2662660" indent="0">
              <a:buNone/>
              <a:defRPr sz="874"/>
            </a:lvl7pPr>
            <a:lvl8pPr marL="3106436" indent="0">
              <a:buNone/>
              <a:defRPr sz="874"/>
            </a:lvl8pPr>
            <a:lvl9pPr marL="3550213" indent="0">
              <a:buNone/>
              <a:defRPr sz="874"/>
            </a:lvl9pPr>
          </a:lstStyle>
          <a:p>
            <a:pPr lvl="0"/>
            <a:r>
              <a:rPr lang="en-US"/>
              <a:t>Click to edit Master text styles</a:t>
            </a:r>
          </a:p>
        </p:txBody>
      </p:sp>
      <p:sp>
        <p:nvSpPr>
          <p:cNvPr id="5" name="Date Placeholder 4"/>
          <p:cNvSpPr>
            <a:spLocks noGrp="1"/>
          </p:cNvSpPr>
          <p:nvPr>
            <p:ph type="dt" sz="half" idx="10"/>
          </p:nvPr>
        </p:nvSpPr>
        <p:spPr/>
        <p:txBody>
          <a:bodyPr/>
          <a:lstStyle/>
          <a:p>
            <a:fld id="{52B75800-FA83-4B15-A7FF-B0EB043E8DE6}"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169018-55DE-434B-A651-65EA755D2939}" type="slidenum">
              <a:rPr lang="en-US" smtClean="0"/>
              <a:pPr/>
              <a:t>‹#›</a:t>
            </a:fld>
            <a:endParaRPr lang="en-US"/>
          </a:p>
        </p:txBody>
      </p:sp>
    </p:spTree>
    <p:extLst>
      <p:ext uri="{BB962C8B-B14F-4D97-AF65-F5344CB8AC3E}">
        <p14:creationId xmlns:p14="http://schemas.microsoft.com/office/powerpoint/2010/main" val="688914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B75800-FA83-4B15-A7FF-B0EB043E8DE6}"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69018-55DE-434B-A651-65EA755D2939}"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941"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106"/>
            </a:lvl1pPr>
            <a:lvl2pPr marL="443777" indent="0">
              <a:buNone/>
              <a:defRPr sz="2718"/>
            </a:lvl2pPr>
            <a:lvl3pPr marL="887553" indent="0">
              <a:buNone/>
              <a:defRPr sz="2330"/>
            </a:lvl3pPr>
            <a:lvl4pPr marL="1331330" indent="0">
              <a:buNone/>
              <a:defRPr sz="1941"/>
            </a:lvl4pPr>
            <a:lvl5pPr marL="1775106" indent="0">
              <a:buNone/>
              <a:defRPr sz="1941"/>
            </a:lvl5pPr>
            <a:lvl6pPr marL="2218883" indent="0">
              <a:buNone/>
              <a:defRPr sz="1941"/>
            </a:lvl6pPr>
            <a:lvl7pPr marL="2662660" indent="0">
              <a:buNone/>
              <a:defRPr sz="1941"/>
            </a:lvl7pPr>
            <a:lvl8pPr marL="3106436" indent="0">
              <a:buNone/>
              <a:defRPr sz="1941"/>
            </a:lvl8pPr>
            <a:lvl9pPr marL="3550213" indent="0">
              <a:buNone/>
              <a:defRPr sz="1941"/>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359"/>
            </a:lvl1pPr>
            <a:lvl2pPr marL="443777" indent="0">
              <a:buNone/>
              <a:defRPr sz="1165"/>
            </a:lvl2pPr>
            <a:lvl3pPr marL="887553" indent="0">
              <a:buNone/>
              <a:defRPr sz="971"/>
            </a:lvl3pPr>
            <a:lvl4pPr marL="1331330" indent="0">
              <a:buNone/>
              <a:defRPr sz="874"/>
            </a:lvl4pPr>
            <a:lvl5pPr marL="1775106" indent="0">
              <a:buNone/>
              <a:defRPr sz="874"/>
            </a:lvl5pPr>
            <a:lvl6pPr marL="2218883" indent="0">
              <a:buNone/>
              <a:defRPr sz="874"/>
            </a:lvl6pPr>
            <a:lvl7pPr marL="2662660" indent="0">
              <a:buNone/>
              <a:defRPr sz="874"/>
            </a:lvl7pPr>
            <a:lvl8pPr marL="3106436" indent="0">
              <a:buNone/>
              <a:defRPr sz="874"/>
            </a:lvl8pPr>
            <a:lvl9pPr marL="3550213" indent="0">
              <a:buNone/>
              <a:defRPr sz="874"/>
            </a:lvl9pPr>
          </a:lstStyle>
          <a:p>
            <a:pPr lvl="0"/>
            <a:r>
              <a:rPr lang="en-US"/>
              <a:t>Click to edit Master text styles</a:t>
            </a:r>
          </a:p>
        </p:txBody>
      </p:sp>
      <p:sp>
        <p:nvSpPr>
          <p:cNvPr id="5" name="Date Placeholder 4"/>
          <p:cNvSpPr>
            <a:spLocks noGrp="1"/>
          </p:cNvSpPr>
          <p:nvPr>
            <p:ph type="dt" sz="half" idx="10"/>
          </p:nvPr>
        </p:nvSpPr>
        <p:spPr/>
        <p:txBody>
          <a:bodyPr/>
          <a:lstStyle/>
          <a:p>
            <a:fld id="{52B75800-FA83-4B15-A7FF-B0EB043E8DE6}"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169018-55DE-434B-A651-65EA755D2939}" type="slidenum">
              <a:rPr lang="en-US" smtClean="0"/>
              <a:pPr/>
              <a:t>‹#›</a:t>
            </a:fld>
            <a:endParaRPr lang="en-US"/>
          </a:p>
        </p:txBody>
      </p:sp>
    </p:spTree>
    <p:extLst>
      <p:ext uri="{BB962C8B-B14F-4D97-AF65-F5344CB8AC3E}">
        <p14:creationId xmlns:p14="http://schemas.microsoft.com/office/powerpoint/2010/main" val="20986406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B75800-FA83-4B15-A7FF-B0EB043E8DE6}"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69018-55DE-434B-A651-65EA755D2939}" type="slidenum">
              <a:rPr lang="en-US" smtClean="0"/>
              <a:pPr/>
              <a:t>‹#›</a:t>
            </a:fld>
            <a:endParaRPr lang="en-US"/>
          </a:p>
        </p:txBody>
      </p:sp>
    </p:spTree>
    <p:extLst>
      <p:ext uri="{BB962C8B-B14F-4D97-AF65-F5344CB8AC3E}">
        <p14:creationId xmlns:p14="http://schemas.microsoft.com/office/powerpoint/2010/main" val="2167047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B75800-FA83-4B15-A7FF-B0EB043E8DE6}"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69018-55DE-434B-A651-65EA755D2939}" type="slidenum">
              <a:rPr lang="en-US" smtClean="0"/>
              <a:pPr/>
              <a:t>‹#›</a:t>
            </a:fld>
            <a:endParaRPr lang="en-US"/>
          </a:p>
        </p:txBody>
      </p:sp>
    </p:spTree>
    <p:extLst>
      <p:ext uri="{BB962C8B-B14F-4D97-AF65-F5344CB8AC3E}">
        <p14:creationId xmlns:p14="http://schemas.microsoft.com/office/powerpoint/2010/main" val="2832039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8" name="Picture Placeholder 3"/>
          <p:cNvSpPr>
            <a:spLocks noGrp="1"/>
          </p:cNvSpPr>
          <p:nvPr>
            <p:ph type="pic" sz="quarter" idx="11"/>
          </p:nvPr>
        </p:nvSpPr>
        <p:spPr>
          <a:xfrm>
            <a:off x="1531051" y="1152674"/>
            <a:ext cx="5504523" cy="4706823"/>
          </a:xfrm>
        </p:spPr>
        <p:txBody>
          <a:bodyPr>
            <a:normAutofit/>
          </a:bodyPr>
          <a:lstStyle>
            <a:lvl1pPr>
              <a:defRPr sz="1013">
                <a:solidFill>
                  <a:srgbClr val="00B0F0"/>
                </a:solidFill>
              </a:defRPr>
            </a:lvl1pPr>
          </a:lstStyle>
          <a:p>
            <a:endParaRPr lang="id-ID" dirty="0"/>
          </a:p>
        </p:txBody>
      </p:sp>
    </p:spTree>
    <p:extLst>
      <p:ext uri="{BB962C8B-B14F-4D97-AF65-F5344CB8AC3E}">
        <p14:creationId xmlns:p14="http://schemas.microsoft.com/office/powerpoint/2010/main" val="42872809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189" lvl="0" indent="-342892">
              <a:spcBef>
                <a:spcPts val="0"/>
              </a:spcBef>
              <a:spcAft>
                <a:spcPts val="0"/>
              </a:spcAft>
              <a:buSzPts val="1800"/>
              <a:buChar char="●"/>
              <a:defRPr/>
            </a:lvl1pPr>
            <a:lvl2pPr marL="914378" lvl="1" indent="-317492">
              <a:spcBef>
                <a:spcPts val="0"/>
              </a:spcBef>
              <a:spcAft>
                <a:spcPts val="0"/>
              </a:spcAft>
              <a:buSzPts val="1400"/>
              <a:buChar char="○"/>
              <a:defRPr/>
            </a:lvl2pPr>
            <a:lvl3pPr marL="1371566" lvl="2" indent="-317492">
              <a:spcBef>
                <a:spcPts val="0"/>
              </a:spcBef>
              <a:spcAft>
                <a:spcPts val="0"/>
              </a:spcAft>
              <a:buSzPts val="1400"/>
              <a:buChar char="■"/>
              <a:defRPr/>
            </a:lvl3pPr>
            <a:lvl4pPr marL="1828754" lvl="3" indent="-317492">
              <a:spcBef>
                <a:spcPts val="0"/>
              </a:spcBef>
              <a:spcAft>
                <a:spcPts val="0"/>
              </a:spcAft>
              <a:buSzPts val="1400"/>
              <a:buChar char="●"/>
              <a:defRPr/>
            </a:lvl4pPr>
            <a:lvl5pPr marL="2285943" lvl="4" indent="-317492">
              <a:spcBef>
                <a:spcPts val="0"/>
              </a:spcBef>
              <a:spcAft>
                <a:spcPts val="0"/>
              </a:spcAft>
              <a:buSzPts val="1400"/>
              <a:buChar char="○"/>
              <a:defRPr/>
            </a:lvl5pPr>
            <a:lvl6pPr marL="2743132" lvl="5" indent="-317492">
              <a:spcBef>
                <a:spcPts val="0"/>
              </a:spcBef>
              <a:spcAft>
                <a:spcPts val="0"/>
              </a:spcAft>
              <a:buSzPts val="1400"/>
              <a:buChar char="■"/>
              <a:defRPr/>
            </a:lvl6pPr>
            <a:lvl7pPr marL="3200320" lvl="6" indent="-317492">
              <a:spcBef>
                <a:spcPts val="0"/>
              </a:spcBef>
              <a:spcAft>
                <a:spcPts val="0"/>
              </a:spcAft>
              <a:buSzPts val="1400"/>
              <a:buChar char="●"/>
              <a:defRPr/>
            </a:lvl7pPr>
            <a:lvl8pPr marL="3657509" lvl="7" indent="-317492">
              <a:spcBef>
                <a:spcPts val="0"/>
              </a:spcBef>
              <a:spcAft>
                <a:spcPts val="0"/>
              </a:spcAft>
              <a:buSzPts val="1400"/>
              <a:buChar char="○"/>
              <a:defRPr/>
            </a:lvl8pPr>
            <a:lvl9pPr marL="4114697" lvl="8" indent="-317492">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34144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B75800-FA83-4B15-A7FF-B0EB043E8DE6}"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69018-55DE-434B-A651-65EA755D293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B75800-FA83-4B15-A7FF-B0EB043E8DE6}"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169018-55DE-434B-A651-65EA755D293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B75800-FA83-4B15-A7FF-B0EB043E8DE6}" type="datetimeFigureOut">
              <a:rPr lang="en-US" smtClean="0"/>
              <a:pPr/>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169018-55DE-434B-A651-65EA755D293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B75800-FA83-4B15-A7FF-B0EB043E8DE6}" type="datetimeFigureOut">
              <a:rPr lang="en-US" smtClean="0"/>
              <a:pPr/>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169018-55DE-434B-A651-65EA755D293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B75800-FA83-4B15-A7FF-B0EB043E8DE6}" type="datetimeFigureOut">
              <a:rPr lang="en-US" smtClean="0"/>
              <a:pPr/>
              <a:t>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169018-55DE-434B-A651-65EA755D293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B75800-FA83-4B15-A7FF-B0EB043E8DE6}"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169018-55DE-434B-A651-65EA755D293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B75800-FA83-4B15-A7FF-B0EB043E8DE6}"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169018-55DE-434B-A651-65EA755D293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B75800-FA83-4B15-A7FF-B0EB043E8DE6}" type="datetimeFigureOut">
              <a:rPr lang="en-US" smtClean="0"/>
              <a:pPr/>
              <a:t>1/16/2024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69018-55DE-434B-A651-65EA755D293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65">
                <a:solidFill>
                  <a:schemeClr val="tx1">
                    <a:tint val="75000"/>
                  </a:schemeClr>
                </a:solidFill>
              </a:defRPr>
            </a:lvl1pPr>
          </a:lstStyle>
          <a:p>
            <a:fld id="{52B75800-FA83-4B15-A7FF-B0EB043E8DE6}" type="datetimeFigureOut">
              <a:rPr lang="en-US" smtClean="0"/>
              <a:pPr/>
              <a:t>1/16/2024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6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165">
                <a:solidFill>
                  <a:schemeClr val="tx1">
                    <a:tint val="75000"/>
                  </a:schemeClr>
                </a:solidFill>
              </a:defRPr>
            </a:lvl1pPr>
          </a:lstStyle>
          <a:p>
            <a:fld id="{F2169018-55DE-434B-A651-65EA755D2939}" type="slidenum">
              <a:rPr lang="en-US" smtClean="0"/>
              <a:pPr/>
              <a:t>‹#›</a:t>
            </a:fld>
            <a:endParaRPr lang="en-US"/>
          </a:p>
        </p:txBody>
      </p:sp>
    </p:spTree>
    <p:extLst>
      <p:ext uri="{BB962C8B-B14F-4D97-AF65-F5344CB8AC3E}">
        <p14:creationId xmlns:p14="http://schemas.microsoft.com/office/powerpoint/2010/main" val="35126808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887553" rtl="0" eaLnBrk="1" latinLnBrk="0" hangingPunct="1">
        <a:spcBef>
          <a:spcPct val="0"/>
        </a:spcBef>
        <a:buNone/>
        <a:defRPr sz="4271" kern="1200">
          <a:solidFill>
            <a:schemeClr val="tx1"/>
          </a:solidFill>
          <a:latin typeface="+mj-lt"/>
          <a:ea typeface="+mj-ea"/>
          <a:cs typeface="+mj-cs"/>
        </a:defRPr>
      </a:lvl1pPr>
    </p:titleStyle>
    <p:bodyStyle>
      <a:lvl1pPr marL="332832" indent="-332832" algn="l" defTabSz="887553" rtl="0" eaLnBrk="1" latinLnBrk="0" hangingPunct="1">
        <a:spcBef>
          <a:spcPct val="20000"/>
        </a:spcBef>
        <a:buFont typeface="Arial" pitchFamily="34" charset="0"/>
        <a:buChar char="•"/>
        <a:defRPr sz="3106" kern="1200">
          <a:solidFill>
            <a:schemeClr val="tx1"/>
          </a:solidFill>
          <a:latin typeface="+mn-lt"/>
          <a:ea typeface="+mn-ea"/>
          <a:cs typeface="+mn-cs"/>
        </a:defRPr>
      </a:lvl1pPr>
      <a:lvl2pPr marL="721137" indent="-277360" algn="l" defTabSz="887553" rtl="0" eaLnBrk="1" latinLnBrk="0" hangingPunct="1">
        <a:spcBef>
          <a:spcPct val="20000"/>
        </a:spcBef>
        <a:buFont typeface="Arial" pitchFamily="34" charset="0"/>
        <a:buChar char="–"/>
        <a:defRPr sz="2718" kern="1200">
          <a:solidFill>
            <a:schemeClr val="tx1"/>
          </a:solidFill>
          <a:latin typeface="+mn-lt"/>
          <a:ea typeface="+mn-ea"/>
          <a:cs typeface="+mn-cs"/>
        </a:defRPr>
      </a:lvl2pPr>
      <a:lvl3pPr marL="1109442" indent="-221888" algn="l" defTabSz="887553" rtl="0" eaLnBrk="1" latinLnBrk="0" hangingPunct="1">
        <a:spcBef>
          <a:spcPct val="20000"/>
        </a:spcBef>
        <a:buFont typeface="Arial" pitchFamily="34" charset="0"/>
        <a:buChar char="•"/>
        <a:defRPr sz="2330" kern="1200">
          <a:solidFill>
            <a:schemeClr val="tx1"/>
          </a:solidFill>
          <a:latin typeface="+mn-lt"/>
          <a:ea typeface="+mn-ea"/>
          <a:cs typeface="+mn-cs"/>
        </a:defRPr>
      </a:lvl3pPr>
      <a:lvl4pPr marL="1553218" indent="-221888" algn="l" defTabSz="887553" rtl="0" eaLnBrk="1" latinLnBrk="0" hangingPunct="1">
        <a:spcBef>
          <a:spcPct val="20000"/>
        </a:spcBef>
        <a:buFont typeface="Arial" pitchFamily="34" charset="0"/>
        <a:buChar char="–"/>
        <a:defRPr sz="1941" kern="1200">
          <a:solidFill>
            <a:schemeClr val="tx1"/>
          </a:solidFill>
          <a:latin typeface="+mn-lt"/>
          <a:ea typeface="+mn-ea"/>
          <a:cs typeface="+mn-cs"/>
        </a:defRPr>
      </a:lvl4pPr>
      <a:lvl5pPr marL="1996995" indent="-221888" algn="l" defTabSz="887553" rtl="0" eaLnBrk="1" latinLnBrk="0" hangingPunct="1">
        <a:spcBef>
          <a:spcPct val="20000"/>
        </a:spcBef>
        <a:buFont typeface="Arial" pitchFamily="34" charset="0"/>
        <a:buChar char="»"/>
        <a:defRPr sz="1941" kern="1200">
          <a:solidFill>
            <a:schemeClr val="tx1"/>
          </a:solidFill>
          <a:latin typeface="+mn-lt"/>
          <a:ea typeface="+mn-ea"/>
          <a:cs typeface="+mn-cs"/>
        </a:defRPr>
      </a:lvl5pPr>
      <a:lvl6pPr marL="2440771" indent="-221888" algn="l" defTabSz="887553" rtl="0" eaLnBrk="1" latinLnBrk="0" hangingPunct="1">
        <a:spcBef>
          <a:spcPct val="20000"/>
        </a:spcBef>
        <a:buFont typeface="Arial" pitchFamily="34" charset="0"/>
        <a:buChar char="•"/>
        <a:defRPr sz="1941" kern="1200">
          <a:solidFill>
            <a:schemeClr val="tx1"/>
          </a:solidFill>
          <a:latin typeface="+mn-lt"/>
          <a:ea typeface="+mn-ea"/>
          <a:cs typeface="+mn-cs"/>
        </a:defRPr>
      </a:lvl6pPr>
      <a:lvl7pPr marL="2884548" indent="-221888" algn="l" defTabSz="887553" rtl="0" eaLnBrk="1" latinLnBrk="0" hangingPunct="1">
        <a:spcBef>
          <a:spcPct val="20000"/>
        </a:spcBef>
        <a:buFont typeface="Arial" pitchFamily="34" charset="0"/>
        <a:buChar char="•"/>
        <a:defRPr sz="1941" kern="1200">
          <a:solidFill>
            <a:schemeClr val="tx1"/>
          </a:solidFill>
          <a:latin typeface="+mn-lt"/>
          <a:ea typeface="+mn-ea"/>
          <a:cs typeface="+mn-cs"/>
        </a:defRPr>
      </a:lvl7pPr>
      <a:lvl8pPr marL="3328325" indent="-221888" algn="l" defTabSz="887553" rtl="0" eaLnBrk="1" latinLnBrk="0" hangingPunct="1">
        <a:spcBef>
          <a:spcPct val="20000"/>
        </a:spcBef>
        <a:buFont typeface="Arial" pitchFamily="34" charset="0"/>
        <a:buChar char="•"/>
        <a:defRPr sz="1941" kern="1200">
          <a:solidFill>
            <a:schemeClr val="tx1"/>
          </a:solidFill>
          <a:latin typeface="+mn-lt"/>
          <a:ea typeface="+mn-ea"/>
          <a:cs typeface="+mn-cs"/>
        </a:defRPr>
      </a:lvl8pPr>
      <a:lvl9pPr marL="3772101" indent="-221888" algn="l" defTabSz="887553" rtl="0" eaLnBrk="1" latinLnBrk="0" hangingPunct="1">
        <a:spcBef>
          <a:spcPct val="20000"/>
        </a:spcBef>
        <a:buFont typeface="Arial" pitchFamily="34" charset="0"/>
        <a:buChar char="•"/>
        <a:defRPr sz="1941"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26.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4.xml"/><Relationship Id="rId5" Type="http://schemas.openxmlformats.org/officeDocument/2006/relationships/image" Target="../media/image27.jpe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hyperlink" Target="https://www.mindtools.com/pages/article/listening-quiz.htm"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jpeg"/><Relationship Id="rId2" Type="http://schemas.openxmlformats.org/officeDocument/2006/relationships/notesSlide" Target="../notesSlides/notesSlide2.xml"/><Relationship Id="rId16"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hyperlink" Target="https://en.wikipedia.org/wiki/Perception" TargetMode="External"/><Relationship Id="rId3" Type="http://schemas.openxmlformats.org/officeDocument/2006/relationships/image" Target="../media/image25.png"/><Relationship Id="rId7" Type="http://schemas.openxmlformats.org/officeDocument/2006/relationships/hyperlink" Target="https://en.wikipedia.org/wiki/Sense" TargetMode="External"/><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hyperlink" Target="https://en.wiktionary.org/wiki/perceptio#Latin" TargetMode="External"/><Relationship Id="rId5" Type="http://schemas.openxmlformats.org/officeDocument/2006/relationships/hyperlink" Target="https://en.wikipedia.org/wiki/Latin_language" TargetMode="External"/><Relationship Id="rId4" Type="http://schemas.openxmlformats.org/officeDocument/2006/relationships/image" Target="../media/image24.png"/><Relationship Id="rId9" Type="http://schemas.openxmlformats.org/officeDocument/2006/relationships/hyperlink" Target="https://creducation.net/resources/perception_checking/Understanding_Perception_Differences_OCDRM.pdf"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hyperlink" Target="https://www.slideshare.net/NirajanSilwal/interpersonal-communication-63287843" TargetMode="External"/><Relationship Id="rId5" Type="http://schemas.openxmlformats.org/officeDocument/2006/relationships/image" Target="../media/image34.jpeg"/><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hyperlink" Target="https://www.slideshare.net/NirajanSilwal/interpersonal-communication-63287843" TargetMode="External"/><Relationship Id="rId5" Type="http://schemas.openxmlformats.org/officeDocument/2006/relationships/image" Target="../media/image35.jpeg"/><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2" Type="http://schemas.openxmlformats.org/officeDocument/2006/relationships/hyperlink" Target="https://qz.com/896146/how-ikea-names-its-products-the-curious-taxonomy-behind-billy-poang-malm-kallax-and-rens/" TargetMode="Externa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4.xml"/><Relationship Id="rId5" Type="http://schemas.openxmlformats.org/officeDocument/2006/relationships/image" Target="../media/image37.jpg"/><Relationship Id="rId4" Type="http://schemas.openxmlformats.org/officeDocument/2006/relationships/image" Target="../media/image2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image" Target="../media/image24.png"/></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24.png"/></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4.xml"/><Relationship Id="rId5" Type="http://schemas.openxmlformats.org/officeDocument/2006/relationships/hyperlink" Target="https://www.slideshare.net/NirajanSilwal/interpersonal-communication-63287843" TargetMode="External"/><Relationship Id="rId4" Type="http://schemas.openxmlformats.org/officeDocument/2006/relationships/image" Target="../media/image24.png"/></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6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4.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10;&#10;Description automatically generated">
            <a:extLst>
              <a:ext uri="{FF2B5EF4-FFF2-40B4-BE49-F238E27FC236}">
                <a16:creationId xmlns:a16="http://schemas.microsoft.com/office/drawing/2014/main" id="{4DD8A8AF-E18F-4BD1-A0C6-EFDCFBBF05A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8310" y="419100"/>
            <a:ext cx="3561690" cy="6019800"/>
          </a:xfrm>
        </p:spPr>
      </p:pic>
      <p:sp>
        <p:nvSpPr>
          <p:cNvPr id="6" name="TextBox 5">
            <a:extLst>
              <a:ext uri="{FF2B5EF4-FFF2-40B4-BE49-F238E27FC236}">
                <a16:creationId xmlns:a16="http://schemas.microsoft.com/office/drawing/2014/main" id="{7F4F78A0-A579-4415-A4FE-F7069BDF12C2}"/>
              </a:ext>
            </a:extLst>
          </p:cNvPr>
          <p:cNvSpPr txBox="1"/>
          <p:nvPr/>
        </p:nvSpPr>
        <p:spPr>
          <a:xfrm>
            <a:off x="4323690" y="3761244"/>
            <a:ext cx="4572000" cy="2677656"/>
          </a:xfrm>
          <a:prstGeom prst="rect">
            <a:avLst/>
          </a:prstGeom>
          <a:noFill/>
        </p:spPr>
        <p:txBody>
          <a:bodyPr wrap="square" rtlCol="0">
            <a:spAutoFit/>
          </a:bodyPr>
          <a:lstStyle/>
          <a:p>
            <a:r>
              <a:rPr lang="en-US" sz="2400" b="1" dirty="0"/>
              <a:t>Session: </a:t>
            </a:r>
            <a:r>
              <a:rPr lang="en-US" sz="2400" dirty="0"/>
              <a:t>4 of 9 </a:t>
            </a:r>
          </a:p>
          <a:p>
            <a:endParaRPr lang="en-US" sz="2400" b="1" dirty="0"/>
          </a:p>
          <a:p>
            <a:r>
              <a:rPr lang="en-US" sz="2400" b="1" dirty="0"/>
              <a:t>Date: </a:t>
            </a:r>
            <a:r>
              <a:rPr lang="en-US" sz="2400" dirty="0"/>
              <a:t>January 18, 2024</a:t>
            </a:r>
          </a:p>
          <a:p>
            <a:endParaRPr lang="en-US" sz="2400" dirty="0"/>
          </a:p>
          <a:p>
            <a:r>
              <a:rPr lang="en-US" sz="2400" b="1" dirty="0"/>
              <a:t>Time: </a:t>
            </a:r>
            <a:r>
              <a:rPr lang="en-US" sz="2400" dirty="0"/>
              <a:t>9:00 am to 4:00 pm </a:t>
            </a:r>
          </a:p>
          <a:p>
            <a:endParaRPr lang="en-US" sz="2400" dirty="0"/>
          </a:p>
          <a:p>
            <a:r>
              <a:rPr lang="en-US" sz="2400" b="1" dirty="0"/>
              <a:t>Location: </a:t>
            </a:r>
            <a:r>
              <a:rPr lang="en-US" sz="2400" dirty="0"/>
              <a:t>Ford Meter Box</a:t>
            </a:r>
            <a:endParaRPr lang="en-US" sz="1600" dirty="0"/>
          </a:p>
        </p:txBody>
      </p:sp>
    </p:spTree>
    <p:extLst>
      <p:ext uri="{BB962C8B-B14F-4D97-AF65-F5344CB8AC3E}">
        <p14:creationId xmlns:p14="http://schemas.microsoft.com/office/powerpoint/2010/main" val="633801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224200" y="-638175"/>
            <a:ext cx="1104900" cy="3562350"/>
          </a:xfrm>
          <a:prstGeom prst="rect">
            <a:avLst/>
          </a:prstGeom>
          <a:noFill/>
          <a:ln>
            <a:noFill/>
          </a:ln>
        </p:spPr>
      </p:pic>
      <p:pic>
        <p:nvPicPr>
          <p:cNvPr id="64" name="Google Shape;64;p14"/>
          <p:cNvPicPr preferRelativeResize="0"/>
          <p:nvPr/>
        </p:nvPicPr>
        <p:blipFill>
          <a:blip r:embed="rId4">
            <a:alphaModFix/>
          </a:blip>
          <a:stretch>
            <a:fillRect/>
          </a:stretch>
        </p:blipFill>
        <p:spPr>
          <a:xfrm>
            <a:off x="0" y="5589686"/>
            <a:ext cx="9144001" cy="375369"/>
          </a:xfrm>
          <a:prstGeom prst="rect">
            <a:avLst/>
          </a:prstGeom>
          <a:noFill/>
          <a:ln>
            <a:noFill/>
          </a:ln>
        </p:spPr>
      </p:pic>
      <p:sp>
        <p:nvSpPr>
          <p:cNvPr id="2" name="TextBox 1">
            <a:extLst>
              <a:ext uri="{FF2B5EF4-FFF2-40B4-BE49-F238E27FC236}">
                <a16:creationId xmlns:a16="http://schemas.microsoft.com/office/drawing/2014/main" id="{2F2518B4-C815-1288-C1DF-C0E916F285D4}"/>
              </a:ext>
            </a:extLst>
          </p:cNvPr>
          <p:cNvSpPr txBox="1"/>
          <p:nvPr/>
        </p:nvSpPr>
        <p:spPr>
          <a:xfrm>
            <a:off x="326572" y="3117124"/>
            <a:ext cx="3763514" cy="1615827"/>
          </a:xfrm>
          <a:prstGeom prst="rect">
            <a:avLst/>
          </a:prstGeom>
          <a:noFill/>
        </p:spPr>
        <p:txBody>
          <a:bodyPr wrap="square" rtlCol="0">
            <a:spAutoFit/>
          </a:bodyPr>
          <a:lstStyle/>
          <a:p>
            <a:r>
              <a:rPr lang="en-US" sz="3300" b="1" dirty="0"/>
              <a:t>1. What is Interpersonal Communication?</a:t>
            </a:r>
          </a:p>
        </p:txBody>
      </p:sp>
      <p:sp>
        <p:nvSpPr>
          <p:cNvPr id="5" name="Content Placeholder 2">
            <a:extLst>
              <a:ext uri="{FF2B5EF4-FFF2-40B4-BE49-F238E27FC236}">
                <a16:creationId xmlns:a16="http://schemas.microsoft.com/office/drawing/2014/main" id="{F9CB8881-076E-F9A7-686A-B534F1775970}"/>
              </a:ext>
            </a:extLst>
          </p:cNvPr>
          <p:cNvSpPr txBox="1">
            <a:spLocks/>
          </p:cNvSpPr>
          <p:nvPr/>
        </p:nvSpPr>
        <p:spPr>
          <a:xfrm>
            <a:off x="2867298" y="1484267"/>
            <a:ext cx="5656907" cy="4019628"/>
          </a:xfrm>
          <a:prstGeom prst="rect">
            <a:avLst/>
          </a:prstGeom>
        </p:spPr>
        <p:txBody>
          <a:bodyPr spcFirstLastPara="1" vert="horz" wrap="square" lIns="68569" tIns="68569" rIns="68569" bIns="68569" rtlCol="0" anchor="ctr"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dirty="0">
              <a:latin typeface="Calibri" panose="020F0502020204030204" pitchFamily="34" charset="0"/>
            </a:endParaRPr>
          </a:p>
        </p:txBody>
      </p:sp>
      <p:pic>
        <p:nvPicPr>
          <p:cNvPr id="4" name="Content Placeholder 4" descr="A group of people using devices&#10;&#10;Description automatically generated">
            <a:extLst>
              <a:ext uri="{FF2B5EF4-FFF2-40B4-BE49-F238E27FC236}">
                <a16:creationId xmlns:a16="http://schemas.microsoft.com/office/drawing/2014/main" id="{E26411F4-64E9-AF66-C82A-9A3BB48FEE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6730" y="1262037"/>
            <a:ext cx="5391149" cy="2830353"/>
          </a:xfrm>
          <a:prstGeom prst="rect">
            <a:avLst/>
          </a:prstGeom>
        </p:spPr>
      </p:pic>
    </p:spTree>
    <p:extLst>
      <p:ext uri="{BB962C8B-B14F-4D97-AF65-F5344CB8AC3E}">
        <p14:creationId xmlns:p14="http://schemas.microsoft.com/office/powerpoint/2010/main" val="620462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224200" y="-638175"/>
            <a:ext cx="1104900" cy="3562350"/>
          </a:xfrm>
          <a:prstGeom prst="rect">
            <a:avLst/>
          </a:prstGeom>
          <a:noFill/>
          <a:ln>
            <a:noFill/>
          </a:ln>
        </p:spPr>
      </p:pic>
      <p:pic>
        <p:nvPicPr>
          <p:cNvPr id="64" name="Google Shape;64;p14"/>
          <p:cNvPicPr preferRelativeResize="0"/>
          <p:nvPr/>
        </p:nvPicPr>
        <p:blipFill>
          <a:blip r:embed="rId4">
            <a:alphaModFix/>
          </a:blip>
          <a:stretch>
            <a:fillRect/>
          </a:stretch>
        </p:blipFill>
        <p:spPr>
          <a:xfrm>
            <a:off x="0" y="5589686"/>
            <a:ext cx="9144001" cy="375369"/>
          </a:xfrm>
          <a:prstGeom prst="rect">
            <a:avLst/>
          </a:prstGeom>
          <a:noFill/>
          <a:ln>
            <a:noFill/>
          </a:ln>
        </p:spPr>
      </p:pic>
      <p:sp>
        <p:nvSpPr>
          <p:cNvPr id="2" name="TextBox 1">
            <a:extLst>
              <a:ext uri="{FF2B5EF4-FFF2-40B4-BE49-F238E27FC236}">
                <a16:creationId xmlns:a16="http://schemas.microsoft.com/office/drawing/2014/main" id="{2F2518B4-C815-1288-C1DF-C0E916F285D4}"/>
              </a:ext>
            </a:extLst>
          </p:cNvPr>
          <p:cNvSpPr txBox="1"/>
          <p:nvPr/>
        </p:nvSpPr>
        <p:spPr>
          <a:xfrm>
            <a:off x="326572" y="3117122"/>
            <a:ext cx="2408464" cy="1107996"/>
          </a:xfrm>
          <a:prstGeom prst="rect">
            <a:avLst/>
          </a:prstGeom>
          <a:noFill/>
        </p:spPr>
        <p:txBody>
          <a:bodyPr wrap="square" rtlCol="0">
            <a:spAutoFit/>
          </a:bodyPr>
          <a:lstStyle/>
          <a:p>
            <a:r>
              <a:rPr lang="en-US" sz="3300" b="1" dirty="0"/>
              <a:t>2. Listening Skills</a:t>
            </a:r>
          </a:p>
        </p:txBody>
      </p:sp>
      <p:sp>
        <p:nvSpPr>
          <p:cNvPr id="5" name="Content Placeholder 2">
            <a:extLst>
              <a:ext uri="{FF2B5EF4-FFF2-40B4-BE49-F238E27FC236}">
                <a16:creationId xmlns:a16="http://schemas.microsoft.com/office/drawing/2014/main" id="{F9CB8881-076E-F9A7-686A-B534F1775970}"/>
              </a:ext>
            </a:extLst>
          </p:cNvPr>
          <p:cNvSpPr txBox="1">
            <a:spLocks/>
          </p:cNvSpPr>
          <p:nvPr/>
        </p:nvSpPr>
        <p:spPr>
          <a:xfrm>
            <a:off x="2867298" y="1484267"/>
            <a:ext cx="5656907" cy="4019628"/>
          </a:xfrm>
          <a:prstGeom prst="rect">
            <a:avLst/>
          </a:prstGeom>
        </p:spPr>
        <p:txBody>
          <a:bodyPr spcFirstLastPara="1" vert="horz" wrap="square" lIns="68569" tIns="68569" rIns="68569" bIns="68569" rtlCol="0" anchor="ctr"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dirty="0">
              <a:latin typeface="Calibri" panose="020F0502020204030204" pitchFamily="34" charset="0"/>
            </a:endParaRPr>
          </a:p>
        </p:txBody>
      </p:sp>
      <p:sp>
        <p:nvSpPr>
          <p:cNvPr id="3" name="Content Placeholder 2">
            <a:extLst>
              <a:ext uri="{FF2B5EF4-FFF2-40B4-BE49-F238E27FC236}">
                <a16:creationId xmlns:a16="http://schemas.microsoft.com/office/drawing/2014/main" id="{0EDBA79D-4651-B737-35D3-7BAC18290DB5}"/>
              </a:ext>
            </a:extLst>
          </p:cNvPr>
          <p:cNvSpPr txBox="1">
            <a:spLocks/>
          </p:cNvSpPr>
          <p:nvPr/>
        </p:nvSpPr>
        <p:spPr>
          <a:xfrm>
            <a:off x="3607695" y="3429001"/>
            <a:ext cx="4916510" cy="2074895"/>
          </a:xfrm>
          <a:prstGeom prst="rect">
            <a:avLst/>
          </a:prstGeom>
        </p:spPr>
        <p:txBody>
          <a:bodyPr spcFirstLastPara="1" vert="horz" wrap="square" lIns="68569" tIns="68569" rIns="68569" bIns="68569" rtlCol="0" anchor="ctr"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r>
              <a:rPr lang="en-US" sz="2100" dirty="0"/>
              <a:t>Hearing is physiological</a:t>
            </a:r>
          </a:p>
          <a:p>
            <a:r>
              <a:rPr lang="en-US" sz="2100" dirty="0"/>
              <a:t>Listening is psychological</a:t>
            </a:r>
          </a:p>
          <a:p>
            <a:pPr lvl="1"/>
            <a:r>
              <a:rPr lang="en-US" sz="2100" dirty="0"/>
              <a:t>Also Mindless Listening (superficial) vs. Mindful Listening (careful thought &amp; attention)</a:t>
            </a:r>
          </a:p>
        </p:txBody>
      </p:sp>
      <p:pic>
        <p:nvPicPr>
          <p:cNvPr id="4" name="Picture 2" descr="Image result for hearing versus listening">
            <a:extLst>
              <a:ext uri="{FF2B5EF4-FFF2-40B4-BE49-F238E27FC236}">
                <a16:creationId xmlns:a16="http://schemas.microsoft.com/office/drawing/2014/main" id="{7CE37CBF-4D59-DBEE-D411-49F98C67FBF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230537" y="890518"/>
            <a:ext cx="4930427" cy="24114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6827FAE-3592-F6F2-827B-D3B2DEE7FC9B}"/>
              </a:ext>
            </a:extLst>
          </p:cNvPr>
          <p:cNvSpPr txBox="1"/>
          <p:nvPr/>
        </p:nvSpPr>
        <p:spPr>
          <a:xfrm>
            <a:off x="4101738" y="5589685"/>
            <a:ext cx="4585063" cy="300082"/>
          </a:xfrm>
          <a:prstGeom prst="rect">
            <a:avLst/>
          </a:prstGeom>
          <a:noFill/>
        </p:spPr>
        <p:txBody>
          <a:bodyPr wrap="square" rtlCol="0">
            <a:spAutoFit/>
          </a:bodyPr>
          <a:lstStyle/>
          <a:p>
            <a:r>
              <a:rPr lang="en-US" sz="1350" dirty="0"/>
              <a:t>Reference: </a:t>
            </a:r>
            <a:r>
              <a:rPr lang="en-US" sz="1350" dirty="0">
                <a:solidFill>
                  <a:srgbClr val="000000"/>
                </a:solidFill>
                <a:latin typeface="Calibri" panose="020F0502020204030204" pitchFamily="34" charset="0"/>
              </a:rPr>
              <a:t>Adler, R. B., Proctor II, R. F. &amp; Manning, J. (2022)</a:t>
            </a:r>
            <a:endParaRPr lang="en-US" sz="1350" dirty="0"/>
          </a:p>
        </p:txBody>
      </p:sp>
    </p:spTree>
    <p:extLst>
      <p:ext uri="{BB962C8B-B14F-4D97-AF65-F5344CB8AC3E}">
        <p14:creationId xmlns:p14="http://schemas.microsoft.com/office/powerpoint/2010/main" val="2984648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7ED7F-D1E9-01DE-A655-1E60B8C37158}"/>
              </a:ext>
            </a:extLst>
          </p:cNvPr>
          <p:cNvSpPr>
            <a:spLocks noGrp="1"/>
          </p:cNvSpPr>
          <p:nvPr>
            <p:ph type="title"/>
          </p:nvPr>
        </p:nvSpPr>
        <p:spPr/>
        <p:txBody>
          <a:bodyPr/>
          <a:lstStyle/>
          <a:p>
            <a:r>
              <a:rPr lang="en-US" dirty="0"/>
              <a:t>What is Effective Listening?</a:t>
            </a:r>
          </a:p>
        </p:txBody>
      </p:sp>
      <p:sp>
        <p:nvSpPr>
          <p:cNvPr id="3" name="Content Placeholder 2">
            <a:extLst>
              <a:ext uri="{FF2B5EF4-FFF2-40B4-BE49-F238E27FC236}">
                <a16:creationId xmlns:a16="http://schemas.microsoft.com/office/drawing/2014/main" id="{96E9440E-C428-658E-992B-1FEEEB60001E}"/>
              </a:ext>
            </a:extLst>
          </p:cNvPr>
          <p:cNvSpPr>
            <a:spLocks noGrp="1"/>
          </p:cNvSpPr>
          <p:nvPr>
            <p:ph idx="1"/>
          </p:nvPr>
        </p:nvSpPr>
        <p:spPr/>
        <p:txBody>
          <a:bodyPr/>
          <a:lstStyle/>
          <a:p>
            <a:r>
              <a:rPr lang="en-US" dirty="0"/>
              <a:t>First: let’s see where we are with current skills</a:t>
            </a:r>
          </a:p>
          <a:p>
            <a:r>
              <a:rPr lang="en-US" dirty="0"/>
              <a:t>Complete Listening Skills quiz </a:t>
            </a:r>
            <a:r>
              <a:rPr lang="en-US" dirty="0">
                <a:hlinkClick r:id="rId2"/>
              </a:rPr>
              <a:t>https://www.mindtools.com/pages/article/listening-quiz.htm</a:t>
            </a:r>
            <a:endParaRPr lang="en-US" dirty="0"/>
          </a:p>
          <a:p>
            <a:pPr marL="0" indent="0">
              <a:buNone/>
            </a:pPr>
            <a:endParaRPr lang="en-US" dirty="0"/>
          </a:p>
        </p:txBody>
      </p:sp>
      <p:sp>
        <p:nvSpPr>
          <p:cNvPr id="6" name="TextBox 5">
            <a:extLst>
              <a:ext uri="{FF2B5EF4-FFF2-40B4-BE49-F238E27FC236}">
                <a16:creationId xmlns:a16="http://schemas.microsoft.com/office/drawing/2014/main" id="{B669669E-6028-D33D-47BA-AC072FBCFEB1}"/>
              </a:ext>
            </a:extLst>
          </p:cNvPr>
          <p:cNvSpPr txBox="1"/>
          <p:nvPr/>
        </p:nvSpPr>
        <p:spPr>
          <a:xfrm>
            <a:off x="4101738" y="5589685"/>
            <a:ext cx="4585063" cy="300082"/>
          </a:xfrm>
          <a:prstGeom prst="rect">
            <a:avLst/>
          </a:prstGeom>
          <a:noFill/>
        </p:spPr>
        <p:txBody>
          <a:bodyPr wrap="square" rtlCol="0">
            <a:spAutoFit/>
          </a:bodyPr>
          <a:lstStyle/>
          <a:p>
            <a:r>
              <a:rPr lang="en-US" sz="1350" dirty="0"/>
              <a:t>Reference: </a:t>
            </a:r>
            <a:r>
              <a:rPr lang="en-US" sz="1350" dirty="0">
                <a:solidFill>
                  <a:srgbClr val="000000"/>
                </a:solidFill>
                <a:latin typeface="Calibri" panose="020F0502020204030204" pitchFamily="34" charset="0"/>
              </a:rPr>
              <a:t>Adler, R. B., Proctor II, R. F. &amp; Manning, J. (2022)</a:t>
            </a:r>
            <a:endParaRPr lang="en-US" sz="1350" dirty="0"/>
          </a:p>
        </p:txBody>
      </p:sp>
    </p:spTree>
    <p:extLst>
      <p:ext uri="{BB962C8B-B14F-4D97-AF65-F5344CB8AC3E}">
        <p14:creationId xmlns:p14="http://schemas.microsoft.com/office/powerpoint/2010/main" val="3049818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77EEC-58C4-B682-C546-EC3307ABB8AF}"/>
              </a:ext>
            </a:extLst>
          </p:cNvPr>
          <p:cNvSpPr>
            <a:spLocks noGrp="1"/>
          </p:cNvSpPr>
          <p:nvPr>
            <p:ph type="title"/>
          </p:nvPr>
        </p:nvSpPr>
        <p:spPr/>
        <p:txBody>
          <a:bodyPr/>
          <a:lstStyle/>
          <a:p>
            <a:r>
              <a:rPr lang="en-US" dirty="0"/>
              <a:t>Elements in the Listening Process</a:t>
            </a:r>
          </a:p>
        </p:txBody>
      </p:sp>
      <p:sp>
        <p:nvSpPr>
          <p:cNvPr id="3" name="Content Placeholder 2">
            <a:extLst>
              <a:ext uri="{FF2B5EF4-FFF2-40B4-BE49-F238E27FC236}">
                <a16:creationId xmlns:a16="http://schemas.microsoft.com/office/drawing/2014/main" id="{ED7CE9A3-35DD-C1E0-E321-2EA39E3F276E}"/>
              </a:ext>
            </a:extLst>
          </p:cNvPr>
          <p:cNvSpPr>
            <a:spLocks noGrp="1"/>
          </p:cNvSpPr>
          <p:nvPr>
            <p:ph idx="1"/>
          </p:nvPr>
        </p:nvSpPr>
        <p:spPr/>
        <p:txBody>
          <a:bodyPr>
            <a:normAutofit fontScale="92500" lnSpcReduction="20000"/>
          </a:bodyPr>
          <a:lstStyle/>
          <a:p>
            <a:pPr marL="385763" indent="-385763">
              <a:buFont typeface="+mj-lt"/>
              <a:buAutoNum type="arabicPeriod"/>
            </a:pPr>
            <a:r>
              <a:rPr lang="en-US" b="1" dirty="0"/>
              <a:t>Hearing</a:t>
            </a:r>
            <a:r>
              <a:rPr lang="en-US" dirty="0"/>
              <a:t> – physiological process</a:t>
            </a:r>
          </a:p>
          <a:p>
            <a:pPr marL="385763" indent="-385763">
              <a:buFont typeface="+mj-lt"/>
              <a:buAutoNum type="arabicPeriod"/>
            </a:pPr>
            <a:r>
              <a:rPr lang="en-US" b="1" dirty="0"/>
              <a:t>Attending</a:t>
            </a:r>
            <a:r>
              <a:rPr lang="en-US" dirty="0"/>
              <a:t> – part of the process of selection from Ch. 4 Perception</a:t>
            </a:r>
          </a:p>
          <a:p>
            <a:pPr marL="385763" indent="-385763">
              <a:buFont typeface="+mj-lt"/>
              <a:buAutoNum type="arabicPeriod"/>
            </a:pPr>
            <a:r>
              <a:rPr lang="en-US" b="1" dirty="0"/>
              <a:t>Understanding</a:t>
            </a:r>
            <a:r>
              <a:rPr lang="en-US" dirty="0"/>
              <a:t> – making sense of a message</a:t>
            </a:r>
          </a:p>
          <a:p>
            <a:pPr lvl="1"/>
            <a:r>
              <a:rPr lang="en-US" dirty="0"/>
              <a:t>Listening Fidelity – congruence between what a listener understands and what the message sender was attempting to communicate</a:t>
            </a:r>
          </a:p>
          <a:p>
            <a:pPr marL="385763" indent="-385763">
              <a:buFont typeface="+mj-lt"/>
              <a:buAutoNum type="arabicPeriod"/>
            </a:pPr>
            <a:r>
              <a:rPr lang="en-US" b="1" dirty="0"/>
              <a:t>Responding</a:t>
            </a:r>
            <a:r>
              <a:rPr lang="en-US" dirty="0"/>
              <a:t> – giving observable feedback to the speaker (NON-VERBAL communication!!!!); remember listening is an active process</a:t>
            </a:r>
          </a:p>
          <a:p>
            <a:pPr marL="385763" indent="-385763">
              <a:buFont typeface="+mj-lt"/>
              <a:buAutoNum type="arabicPeriod"/>
            </a:pPr>
            <a:r>
              <a:rPr lang="en-US" b="1" dirty="0"/>
              <a:t>Remembering</a:t>
            </a:r>
            <a:r>
              <a:rPr lang="en-US" dirty="0"/>
              <a:t> – the ability to recall information</a:t>
            </a:r>
          </a:p>
        </p:txBody>
      </p:sp>
      <p:sp>
        <p:nvSpPr>
          <p:cNvPr id="5" name="TextBox 4">
            <a:extLst>
              <a:ext uri="{FF2B5EF4-FFF2-40B4-BE49-F238E27FC236}">
                <a16:creationId xmlns:a16="http://schemas.microsoft.com/office/drawing/2014/main" id="{DDD95015-5A29-4269-E354-18A235139499}"/>
              </a:ext>
            </a:extLst>
          </p:cNvPr>
          <p:cNvSpPr txBox="1"/>
          <p:nvPr/>
        </p:nvSpPr>
        <p:spPr>
          <a:xfrm>
            <a:off x="4230947" y="5881579"/>
            <a:ext cx="4585063" cy="300082"/>
          </a:xfrm>
          <a:prstGeom prst="rect">
            <a:avLst/>
          </a:prstGeom>
          <a:noFill/>
        </p:spPr>
        <p:txBody>
          <a:bodyPr wrap="square" rtlCol="0">
            <a:spAutoFit/>
          </a:bodyPr>
          <a:lstStyle/>
          <a:p>
            <a:r>
              <a:rPr lang="en-US" sz="1350" dirty="0"/>
              <a:t>Reference: </a:t>
            </a:r>
            <a:r>
              <a:rPr lang="en-US" sz="1350" dirty="0">
                <a:solidFill>
                  <a:srgbClr val="000000"/>
                </a:solidFill>
                <a:latin typeface="Calibri" panose="020F0502020204030204" pitchFamily="34" charset="0"/>
              </a:rPr>
              <a:t>Adler, R. B., Proctor II, R. F. &amp; Manning, J. (2022)</a:t>
            </a:r>
            <a:endParaRPr lang="en-US" sz="1350" dirty="0"/>
          </a:p>
        </p:txBody>
      </p:sp>
    </p:spTree>
    <p:extLst>
      <p:ext uri="{BB962C8B-B14F-4D97-AF65-F5344CB8AC3E}">
        <p14:creationId xmlns:p14="http://schemas.microsoft.com/office/powerpoint/2010/main" val="1156396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F9742-D170-A4C5-B330-255A8B10D544}"/>
              </a:ext>
            </a:extLst>
          </p:cNvPr>
          <p:cNvSpPr>
            <a:spLocks noGrp="1"/>
          </p:cNvSpPr>
          <p:nvPr>
            <p:ph type="title"/>
          </p:nvPr>
        </p:nvSpPr>
        <p:spPr/>
        <p:txBody>
          <a:bodyPr/>
          <a:lstStyle/>
          <a:p>
            <a:r>
              <a:rPr lang="en-US" dirty="0"/>
              <a:t>Challenges of Listening</a:t>
            </a:r>
          </a:p>
        </p:txBody>
      </p:sp>
      <p:sp>
        <p:nvSpPr>
          <p:cNvPr id="3" name="Content Placeholder 2">
            <a:extLst>
              <a:ext uri="{FF2B5EF4-FFF2-40B4-BE49-F238E27FC236}">
                <a16:creationId xmlns:a16="http://schemas.microsoft.com/office/drawing/2014/main" id="{AC5C9631-F064-DE69-73C6-A2B7357B468F}"/>
              </a:ext>
            </a:extLst>
          </p:cNvPr>
          <p:cNvSpPr>
            <a:spLocks noGrp="1"/>
          </p:cNvSpPr>
          <p:nvPr>
            <p:ph idx="1"/>
          </p:nvPr>
        </p:nvSpPr>
        <p:spPr/>
        <p:txBody>
          <a:bodyPr>
            <a:normAutofit lnSpcReduction="10000"/>
          </a:bodyPr>
          <a:lstStyle/>
          <a:p>
            <a:r>
              <a:rPr lang="en-US" dirty="0"/>
              <a:t>How do we become better listeners?!?!</a:t>
            </a:r>
          </a:p>
          <a:p>
            <a:pPr marL="685800" lvl="1" indent="-342900">
              <a:buFont typeface="+mj-lt"/>
              <a:buAutoNum type="arabicPeriod"/>
            </a:pPr>
            <a:r>
              <a:rPr lang="en-US" b="1" dirty="0"/>
              <a:t>STEP #1: acknowledge areas that need improvement </a:t>
            </a:r>
          </a:p>
          <a:p>
            <a:pPr marL="0" indent="0">
              <a:buNone/>
            </a:pPr>
            <a:endParaRPr lang="en-US" b="1" dirty="0"/>
          </a:p>
          <a:p>
            <a:r>
              <a:rPr lang="en-US" b="1" dirty="0"/>
              <a:t>So, in your notebook, be prepared to write:</a:t>
            </a:r>
          </a:p>
          <a:p>
            <a:pPr marL="728663" lvl="1" indent="-385763">
              <a:buFont typeface="+mj-lt"/>
              <a:buAutoNum type="arabicPeriod"/>
            </a:pPr>
            <a:r>
              <a:rPr lang="en-US" b="1" dirty="0"/>
              <a:t>STEP #1 – </a:t>
            </a:r>
            <a:r>
              <a:rPr lang="en-US" dirty="0"/>
              <a:t>where do you find yourself needing improvement (we will review some areas in the next slide)</a:t>
            </a:r>
          </a:p>
          <a:p>
            <a:pPr marL="728663" lvl="1" indent="-385763">
              <a:buFont typeface="+mj-lt"/>
              <a:buAutoNum type="arabicPeriod"/>
            </a:pPr>
            <a:r>
              <a:rPr lang="en-US" b="1" dirty="0"/>
              <a:t>STEP #2 – </a:t>
            </a:r>
            <a:r>
              <a:rPr lang="en-US" dirty="0"/>
              <a:t>write down 1 way you can begin to improve this/these area(s)</a:t>
            </a:r>
          </a:p>
        </p:txBody>
      </p:sp>
      <p:sp>
        <p:nvSpPr>
          <p:cNvPr id="5" name="TextBox 4">
            <a:extLst>
              <a:ext uri="{FF2B5EF4-FFF2-40B4-BE49-F238E27FC236}">
                <a16:creationId xmlns:a16="http://schemas.microsoft.com/office/drawing/2014/main" id="{5840ECEB-8F97-B622-6FA3-66C5199FD3BF}"/>
              </a:ext>
            </a:extLst>
          </p:cNvPr>
          <p:cNvSpPr txBox="1"/>
          <p:nvPr/>
        </p:nvSpPr>
        <p:spPr>
          <a:xfrm>
            <a:off x="4101737" y="6008645"/>
            <a:ext cx="4585063" cy="300082"/>
          </a:xfrm>
          <a:prstGeom prst="rect">
            <a:avLst/>
          </a:prstGeom>
          <a:noFill/>
        </p:spPr>
        <p:txBody>
          <a:bodyPr wrap="square" rtlCol="0">
            <a:spAutoFit/>
          </a:bodyPr>
          <a:lstStyle/>
          <a:p>
            <a:r>
              <a:rPr lang="en-US" sz="1350" dirty="0"/>
              <a:t>Reference: </a:t>
            </a:r>
            <a:r>
              <a:rPr lang="en-US" sz="1350" dirty="0">
                <a:solidFill>
                  <a:srgbClr val="000000"/>
                </a:solidFill>
                <a:latin typeface="Calibri" panose="020F0502020204030204" pitchFamily="34" charset="0"/>
              </a:rPr>
              <a:t>Adler, R. B., Proctor II, R. F. &amp; Manning, J. (2022)</a:t>
            </a:r>
            <a:endParaRPr lang="en-US" sz="1350" dirty="0"/>
          </a:p>
        </p:txBody>
      </p:sp>
    </p:spTree>
    <p:extLst>
      <p:ext uri="{BB962C8B-B14F-4D97-AF65-F5344CB8AC3E}">
        <p14:creationId xmlns:p14="http://schemas.microsoft.com/office/powerpoint/2010/main" val="4068052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A6A54-8A78-E7FE-5AF3-1ADCEE69F7B0}"/>
              </a:ext>
            </a:extLst>
          </p:cNvPr>
          <p:cNvSpPr>
            <a:spLocks noGrp="1"/>
          </p:cNvSpPr>
          <p:nvPr>
            <p:ph type="title"/>
          </p:nvPr>
        </p:nvSpPr>
        <p:spPr/>
        <p:txBody>
          <a:bodyPr/>
          <a:lstStyle/>
          <a:p>
            <a:r>
              <a:rPr lang="en-US" dirty="0"/>
              <a:t>Challenges of Listening</a:t>
            </a:r>
          </a:p>
        </p:txBody>
      </p:sp>
      <p:sp>
        <p:nvSpPr>
          <p:cNvPr id="3" name="Content Placeholder 2">
            <a:extLst>
              <a:ext uri="{FF2B5EF4-FFF2-40B4-BE49-F238E27FC236}">
                <a16:creationId xmlns:a16="http://schemas.microsoft.com/office/drawing/2014/main" id="{507905D8-1F82-B006-F2A9-5DB88439EC9C}"/>
              </a:ext>
            </a:extLst>
          </p:cNvPr>
          <p:cNvSpPr>
            <a:spLocks noGrp="1"/>
          </p:cNvSpPr>
          <p:nvPr>
            <p:ph idx="1"/>
          </p:nvPr>
        </p:nvSpPr>
        <p:spPr>
          <a:xfrm>
            <a:off x="628649" y="1633345"/>
            <a:ext cx="3869946" cy="3263504"/>
          </a:xfrm>
        </p:spPr>
        <p:txBody>
          <a:bodyPr>
            <a:normAutofit fontScale="62500" lnSpcReduction="20000"/>
          </a:bodyPr>
          <a:lstStyle/>
          <a:p>
            <a:r>
              <a:rPr lang="en-US" dirty="0"/>
              <a:t>INEFFECTIVE LISTENING</a:t>
            </a:r>
          </a:p>
          <a:p>
            <a:pPr lvl="1"/>
            <a:r>
              <a:rPr lang="en-US" dirty="0" err="1"/>
              <a:t>Pseudolistening</a:t>
            </a:r>
            <a:endParaRPr lang="en-US" dirty="0"/>
          </a:p>
          <a:p>
            <a:pPr lvl="1"/>
            <a:r>
              <a:rPr lang="en-US" dirty="0"/>
              <a:t>Stage-hogging, or ‘conversational narcissist’</a:t>
            </a:r>
          </a:p>
          <a:p>
            <a:pPr lvl="1"/>
            <a:r>
              <a:rPr lang="en-US" dirty="0"/>
              <a:t>Selective listening – only listening to what you want to hear</a:t>
            </a:r>
          </a:p>
          <a:p>
            <a:pPr lvl="1"/>
            <a:r>
              <a:rPr lang="en-US" dirty="0"/>
              <a:t>Insulated listening – avoiding topics you don’t want to hear</a:t>
            </a:r>
          </a:p>
          <a:p>
            <a:pPr lvl="1"/>
            <a:r>
              <a:rPr lang="en-US" dirty="0"/>
              <a:t>Defensive listening</a:t>
            </a:r>
          </a:p>
          <a:p>
            <a:pPr lvl="1"/>
            <a:r>
              <a:rPr lang="en-US" dirty="0"/>
              <a:t>Ambushing (ex: cross-examining prosecuting attorney) </a:t>
            </a:r>
          </a:p>
          <a:p>
            <a:pPr lvl="1"/>
            <a:r>
              <a:rPr lang="en-US" dirty="0"/>
              <a:t>Insensitive listening</a:t>
            </a:r>
          </a:p>
          <a:p>
            <a:endParaRPr lang="en-US" dirty="0"/>
          </a:p>
        </p:txBody>
      </p:sp>
      <p:sp>
        <p:nvSpPr>
          <p:cNvPr id="4" name="Content Placeholder 2">
            <a:extLst>
              <a:ext uri="{FF2B5EF4-FFF2-40B4-BE49-F238E27FC236}">
                <a16:creationId xmlns:a16="http://schemas.microsoft.com/office/drawing/2014/main" id="{4AE7C94E-DF8F-3C32-E4B4-051897C41E2E}"/>
              </a:ext>
            </a:extLst>
          </p:cNvPr>
          <p:cNvSpPr txBox="1">
            <a:spLocks/>
          </p:cNvSpPr>
          <p:nvPr/>
        </p:nvSpPr>
        <p:spPr>
          <a:xfrm>
            <a:off x="4498595" y="1633345"/>
            <a:ext cx="3869946"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a:r>
              <a:rPr lang="en-US" sz="2100" dirty="0"/>
              <a:t>WHY WE DON’T LISTEN BETTER</a:t>
            </a:r>
          </a:p>
          <a:p>
            <a:pPr marL="600075" lvl="1" indent="-257175"/>
            <a:r>
              <a:rPr lang="en-US" sz="1800" dirty="0"/>
              <a:t>Message overload</a:t>
            </a:r>
          </a:p>
          <a:p>
            <a:pPr marL="600075" lvl="1" indent="-257175"/>
            <a:r>
              <a:rPr lang="en-US" sz="1800" dirty="0"/>
              <a:t>Pre-occupation</a:t>
            </a:r>
          </a:p>
          <a:p>
            <a:pPr marL="600075" lvl="1" indent="-257175"/>
            <a:r>
              <a:rPr lang="en-US" sz="1800" dirty="0"/>
              <a:t>Rapid Thought</a:t>
            </a:r>
          </a:p>
          <a:p>
            <a:pPr marL="600075" lvl="1" indent="-257175"/>
            <a:r>
              <a:rPr lang="en-US" sz="1800" dirty="0"/>
              <a:t>Effort – listening is hard work!!!</a:t>
            </a:r>
          </a:p>
          <a:p>
            <a:pPr marL="600075" lvl="1" indent="-257175"/>
            <a:r>
              <a:rPr lang="en-US" sz="1800" dirty="0"/>
              <a:t>External Noise</a:t>
            </a:r>
          </a:p>
          <a:p>
            <a:pPr marL="600075" lvl="1" indent="-257175"/>
            <a:r>
              <a:rPr lang="en-US" sz="1800" dirty="0"/>
              <a:t>Faulty Assumptions</a:t>
            </a:r>
          </a:p>
          <a:p>
            <a:pPr marL="600075" lvl="1" indent="-257175"/>
            <a:r>
              <a:rPr lang="en-US" sz="1800" dirty="0"/>
              <a:t>Lack of Apparent Advantages</a:t>
            </a:r>
          </a:p>
          <a:p>
            <a:pPr marL="600075" lvl="1" indent="-257175"/>
            <a:r>
              <a:rPr lang="en-US" sz="1800" dirty="0"/>
              <a:t>Lack of Training</a:t>
            </a:r>
          </a:p>
          <a:p>
            <a:pPr marL="600075" lvl="1" indent="-257175"/>
            <a:r>
              <a:rPr lang="en-US" sz="1800" dirty="0"/>
              <a:t>Hearing problems</a:t>
            </a:r>
          </a:p>
        </p:txBody>
      </p:sp>
      <p:sp>
        <p:nvSpPr>
          <p:cNvPr id="6" name="TextBox 5">
            <a:extLst>
              <a:ext uri="{FF2B5EF4-FFF2-40B4-BE49-F238E27FC236}">
                <a16:creationId xmlns:a16="http://schemas.microsoft.com/office/drawing/2014/main" id="{61D0DB2C-D83A-D8DE-3C97-AB453838822E}"/>
              </a:ext>
            </a:extLst>
          </p:cNvPr>
          <p:cNvSpPr txBox="1"/>
          <p:nvPr/>
        </p:nvSpPr>
        <p:spPr>
          <a:xfrm>
            <a:off x="4101737" y="5626756"/>
            <a:ext cx="4585063" cy="300082"/>
          </a:xfrm>
          <a:prstGeom prst="rect">
            <a:avLst/>
          </a:prstGeom>
          <a:noFill/>
        </p:spPr>
        <p:txBody>
          <a:bodyPr wrap="square" rtlCol="0">
            <a:spAutoFit/>
          </a:bodyPr>
          <a:lstStyle/>
          <a:p>
            <a:r>
              <a:rPr lang="en-US" sz="1350" dirty="0"/>
              <a:t>Reference: </a:t>
            </a:r>
            <a:r>
              <a:rPr lang="en-US" sz="1350" dirty="0">
                <a:solidFill>
                  <a:srgbClr val="000000"/>
                </a:solidFill>
                <a:latin typeface="Calibri" panose="020F0502020204030204" pitchFamily="34" charset="0"/>
              </a:rPr>
              <a:t>Adler, R. B., Proctor II, R. F. &amp; Manning, J. (2022)</a:t>
            </a:r>
            <a:endParaRPr lang="en-US" sz="1350" dirty="0"/>
          </a:p>
        </p:txBody>
      </p:sp>
    </p:spTree>
    <p:extLst>
      <p:ext uri="{BB962C8B-B14F-4D97-AF65-F5344CB8AC3E}">
        <p14:creationId xmlns:p14="http://schemas.microsoft.com/office/powerpoint/2010/main" val="197895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8B917-4642-8187-EA54-9A9C641421BC}"/>
              </a:ext>
            </a:extLst>
          </p:cNvPr>
          <p:cNvSpPr>
            <a:spLocks noGrp="1"/>
          </p:cNvSpPr>
          <p:nvPr>
            <p:ph type="title"/>
          </p:nvPr>
        </p:nvSpPr>
        <p:spPr>
          <a:xfrm>
            <a:off x="628651" y="1116608"/>
            <a:ext cx="3840421" cy="994172"/>
          </a:xfrm>
        </p:spPr>
        <p:txBody>
          <a:bodyPr>
            <a:normAutofit fontScale="90000"/>
          </a:bodyPr>
          <a:lstStyle/>
          <a:p>
            <a:r>
              <a:rPr lang="en-US" sz="2325"/>
              <a:t>Meeting the Challenge of Listening (more effectively??!!)</a:t>
            </a:r>
          </a:p>
        </p:txBody>
      </p:sp>
      <p:sp>
        <p:nvSpPr>
          <p:cNvPr id="3" name="Content Placeholder 2">
            <a:extLst>
              <a:ext uri="{FF2B5EF4-FFF2-40B4-BE49-F238E27FC236}">
                <a16:creationId xmlns:a16="http://schemas.microsoft.com/office/drawing/2014/main" id="{20FCE1FA-FCB2-5F55-EE5A-3977EBBB40C7}"/>
              </a:ext>
            </a:extLst>
          </p:cNvPr>
          <p:cNvSpPr>
            <a:spLocks noGrp="1"/>
          </p:cNvSpPr>
          <p:nvPr>
            <p:ph idx="1"/>
          </p:nvPr>
        </p:nvSpPr>
        <p:spPr>
          <a:xfrm>
            <a:off x="628651" y="2226469"/>
            <a:ext cx="3819146" cy="3263504"/>
          </a:xfrm>
        </p:spPr>
        <p:txBody>
          <a:bodyPr>
            <a:normAutofit fontScale="70000" lnSpcReduction="20000"/>
          </a:bodyPr>
          <a:lstStyle/>
          <a:p>
            <a:pPr marL="385763" indent="-385763">
              <a:buFont typeface="+mj-lt"/>
              <a:buAutoNum type="arabicPeriod"/>
            </a:pPr>
            <a:r>
              <a:rPr lang="en-US" b="1" dirty="0"/>
              <a:t>Talk less</a:t>
            </a:r>
          </a:p>
          <a:p>
            <a:pPr lvl="1"/>
            <a:r>
              <a:rPr lang="en-US" dirty="0"/>
              <a:t>W.A.I.T. (why am I talking)</a:t>
            </a:r>
          </a:p>
          <a:p>
            <a:pPr lvl="1"/>
            <a:r>
              <a:rPr lang="en-US" dirty="0"/>
              <a:t>Zeno of </a:t>
            </a:r>
            <a:r>
              <a:rPr lang="en-US" dirty="0" err="1"/>
              <a:t>Citium</a:t>
            </a:r>
            <a:r>
              <a:rPr lang="en-US" dirty="0"/>
              <a:t> (philosopher from Cyprus)</a:t>
            </a:r>
          </a:p>
          <a:p>
            <a:pPr marL="385763" indent="-385763">
              <a:buFont typeface="+mj-lt"/>
              <a:buAutoNum type="arabicPeriod"/>
            </a:pPr>
            <a:r>
              <a:rPr lang="en-US" b="1" dirty="0"/>
              <a:t>Get Rid of Distractions</a:t>
            </a:r>
          </a:p>
          <a:p>
            <a:pPr marL="385763" indent="-385763">
              <a:buFont typeface="+mj-lt"/>
              <a:buAutoNum type="arabicPeriod"/>
            </a:pPr>
            <a:r>
              <a:rPr lang="en-US" b="1" dirty="0"/>
              <a:t>Don’t judge prematurely</a:t>
            </a:r>
          </a:p>
          <a:p>
            <a:pPr lvl="1"/>
            <a:r>
              <a:rPr lang="en-US" dirty="0"/>
              <a:t>Listen first. Make sure you understand.</a:t>
            </a:r>
          </a:p>
          <a:p>
            <a:pPr marL="342900" lvl="1" indent="0">
              <a:buNone/>
            </a:pPr>
            <a:r>
              <a:rPr lang="en-US" i="1" dirty="0"/>
              <a:t>Then </a:t>
            </a:r>
            <a:r>
              <a:rPr lang="en-US" dirty="0"/>
              <a:t>evaluate.</a:t>
            </a:r>
          </a:p>
          <a:p>
            <a:pPr marL="385763" indent="-385763">
              <a:buFont typeface="+mj-lt"/>
              <a:buAutoNum type="arabicPeriod"/>
            </a:pPr>
            <a:r>
              <a:rPr lang="en-US" b="1" dirty="0"/>
              <a:t>Look for Key Ideas</a:t>
            </a:r>
          </a:p>
          <a:p>
            <a:endParaRPr lang="en-US" dirty="0"/>
          </a:p>
        </p:txBody>
      </p:sp>
      <p:pic>
        <p:nvPicPr>
          <p:cNvPr id="5" name="Picture 6" descr="Image result for “We have been given two ears and but a single mouth, in order that we may hear more and talk less.”">
            <a:extLst>
              <a:ext uri="{FF2B5EF4-FFF2-40B4-BE49-F238E27FC236}">
                <a16:creationId xmlns:a16="http://schemas.microsoft.com/office/drawing/2014/main" id="{20DCB1BA-B212-B810-C66D-4777C0D734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971" r="1" b="17973"/>
          <a:stretch/>
        </p:blipFill>
        <p:spPr bwMode="auto">
          <a:xfrm>
            <a:off x="5925945" y="2903047"/>
            <a:ext cx="3218056" cy="3097703"/>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4" descr="Image result for “We have been given two ears and but a single mouth, in order that we may hear more and talk less.”">
            <a:extLst>
              <a:ext uri="{FF2B5EF4-FFF2-40B4-BE49-F238E27FC236}">
                <a16:creationId xmlns:a16="http://schemas.microsoft.com/office/drawing/2014/main" id="{267C5374-0B4F-405D-CE15-019E036D27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657" r="3588" b="-4"/>
          <a:stretch/>
        </p:blipFill>
        <p:spPr bwMode="auto">
          <a:xfrm>
            <a:off x="4696205" y="857251"/>
            <a:ext cx="2639484" cy="2255932"/>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966F197-25B5-7D8E-1E5F-43D63919B644}"/>
              </a:ext>
            </a:extLst>
          </p:cNvPr>
          <p:cNvSpPr txBox="1"/>
          <p:nvPr/>
        </p:nvSpPr>
        <p:spPr>
          <a:xfrm>
            <a:off x="4131556" y="6076703"/>
            <a:ext cx="4585063" cy="300082"/>
          </a:xfrm>
          <a:prstGeom prst="rect">
            <a:avLst/>
          </a:prstGeom>
          <a:noFill/>
        </p:spPr>
        <p:txBody>
          <a:bodyPr wrap="square" rtlCol="0">
            <a:spAutoFit/>
          </a:bodyPr>
          <a:lstStyle/>
          <a:p>
            <a:r>
              <a:rPr lang="en-US" sz="1350" dirty="0"/>
              <a:t>Reference: </a:t>
            </a:r>
            <a:r>
              <a:rPr lang="en-US" sz="1350" dirty="0">
                <a:solidFill>
                  <a:srgbClr val="000000"/>
                </a:solidFill>
                <a:latin typeface="Calibri" panose="020F0502020204030204" pitchFamily="34" charset="0"/>
              </a:rPr>
              <a:t>Adler, R. B., Proctor II, R. F. &amp; Manning, J. (2022)</a:t>
            </a:r>
            <a:endParaRPr lang="en-US" sz="1350" dirty="0"/>
          </a:p>
        </p:txBody>
      </p:sp>
    </p:spTree>
    <p:extLst>
      <p:ext uri="{BB962C8B-B14F-4D97-AF65-F5344CB8AC3E}">
        <p14:creationId xmlns:p14="http://schemas.microsoft.com/office/powerpoint/2010/main" val="1035443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FB9EF-CFF1-1950-BC2B-9BF205441DD9}"/>
              </a:ext>
            </a:extLst>
          </p:cNvPr>
          <p:cNvSpPr>
            <a:spLocks noGrp="1"/>
          </p:cNvSpPr>
          <p:nvPr>
            <p:ph type="title"/>
          </p:nvPr>
        </p:nvSpPr>
        <p:spPr>
          <a:xfrm>
            <a:off x="4401418" y="1710777"/>
            <a:ext cx="4083287" cy="1051853"/>
          </a:xfrm>
        </p:spPr>
        <p:txBody>
          <a:bodyPr anchor="t">
            <a:normAutofit/>
          </a:bodyPr>
          <a:lstStyle/>
          <a:p>
            <a:r>
              <a:rPr lang="en-US" sz="3200" b="1" u="sng" dirty="0"/>
              <a:t>Case</a:t>
            </a:r>
            <a:r>
              <a:rPr lang="en-US" sz="2400" b="1" u="sng" dirty="0"/>
              <a:t> Study work</a:t>
            </a:r>
          </a:p>
        </p:txBody>
      </p:sp>
      <p:pic>
        <p:nvPicPr>
          <p:cNvPr id="5" name="Picture 4" descr="Glasses on top of a book">
            <a:extLst>
              <a:ext uri="{FF2B5EF4-FFF2-40B4-BE49-F238E27FC236}">
                <a16:creationId xmlns:a16="http://schemas.microsoft.com/office/drawing/2014/main" id="{1F7B17CD-7F84-A751-15B9-044597076E6A}"/>
              </a:ext>
            </a:extLst>
          </p:cNvPr>
          <p:cNvPicPr>
            <a:picLocks noChangeAspect="1"/>
          </p:cNvPicPr>
          <p:nvPr/>
        </p:nvPicPr>
        <p:blipFill rotWithShape="1">
          <a:blip r:embed="rId2"/>
          <a:srcRect l="12453" r="37785" b="-1"/>
          <a:stretch/>
        </p:blipFill>
        <p:spPr>
          <a:xfrm>
            <a:off x="0" y="857257"/>
            <a:ext cx="3863384" cy="5143493"/>
          </a:xfrm>
          <a:prstGeom prst="rect">
            <a:avLst/>
          </a:prstGeom>
        </p:spPr>
      </p:pic>
      <p:sp>
        <p:nvSpPr>
          <p:cNvPr id="3" name="Content Placeholder 2">
            <a:extLst>
              <a:ext uri="{FF2B5EF4-FFF2-40B4-BE49-F238E27FC236}">
                <a16:creationId xmlns:a16="http://schemas.microsoft.com/office/drawing/2014/main" id="{4E5608CF-E124-998E-224F-5EBC7662457D}"/>
              </a:ext>
            </a:extLst>
          </p:cNvPr>
          <p:cNvSpPr>
            <a:spLocks noGrp="1"/>
          </p:cNvSpPr>
          <p:nvPr>
            <p:ph idx="1"/>
          </p:nvPr>
        </p:nvSpPr>
        <p:spPr>
          <a:xfrm>
            <a:off x="4401418" y="2770633"/>
            <a:ext cx="4083287" cy="2693405"/>
          </a:xfrm>
        </p:spPr>
        <p:txBody>
          <a:bodyPr>
            <a:normAutofit/>
          </a:bodyPr>
          <a:lstStyle/>
          <a:p>
            <a:r>
              <a:rPr lang="en-US" sz="2400" dirty="0"/>
              <a:t>Worksheet and work in groups: </a:t>
            </a:r>
            <a:r>
              <a:rPr lang="en-US" sz="2400" b="1" dirty="0"/>
              <a:t>Assessing Listening Situations</a:t>
            </a:r>
          </a:p>
        </p:txBody>
      </p:sp>
      <p:sp>
        <p:nvSpPr>
          <p:cNvPr id="4" name="TextBox 3">
            <a:extLst>
              <a:ext uri="{FF2B5EF4-FFF2-40B4-BE49-F238E27FC236}">
                <a16:creationId xmlns:a16="http://schemas.microsoft.com/office/drawing/2014/main" id="{58017857-20BB-13E5-1C57-DD8345C7219F}"/>
              </a:ext>
            </a:extLst>
          </p:cNvPr>
          <p:cNvSpPr txBox="1"/>
          <p:nvPr/>
        </p:nvSpPr>
        <p:spPr>
          <a:xfrm>
            <a:off x="4101738" y="5589685"/>
            <a:ext cx="4585063" cy="300082"/>
          </a:xfrm>
          <a:prstGeom prst="rect">
            <a:avLst/>
          </a:prstGeom>
          <a:noFill/>
        </p:spPr>
        <p:txBody>
          <a:bodyPr wrap="square" rtlCol="0">
            <a:spAutoFit/>
          </a:bodyPr>
          <a:lstStyle/>
          <a:p>
            <a:r>
              <a:rPr lang="en-US" sz="1350" dirty="0"/>
              <a:t>Reference: </a:t>
            </a:r>
            <a:r>
              <a:rPr lang="en-US" sz="1350" dirty="0">
                <a:solidFill>
                  <a:srgbClr val="000000"/>
                </a:solidFill>
                <a:latin typeface="Calibri" panose="020F0502020204030204" pitchFamily="34" charset="0"/>
              </a:rPr>
              <a:t>Adler, R. B. &amp; Proctor II, R. F. (2015)</a:t>
            </a:r>
            <a:endParaRPr lang="en-US" sz="1350" dirty="0"/>
          </a:p>
        </p:txBody>
      </p:sp>
    </p:spTree>
    <p:extLst>
      <p:ext uri="{BB962C8B-B14F-4D97-AF65-F5344CB8AC3E}">
        <p14:creationId xmlns:p14="http://schemas.microsoft.com/office/powerpoint/2010/main" val="102175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5B8E4-06AF-4E24-B3AD-5B671698DB62}"/>
              </a:ext>
            </a:extLst>
          </p:cNvPr>
          <p:cNvSpPr>
            <a:spLocks noGrp="1"/>
          </p:cNvSpPr>
          <p:nvPr>
            <p:ph type="title"/>
          </p:nvPr>
        </p:nvSpPr>
        <p:spPr/>
        <p:txBody>
          <a:bodyPr/>
          <a:lstStyle/>
          <a:p>
            <a:r>
              <a:rPr lang="en-US" dirty="0"/>
              <a:t>Types of Listening Responses</a:t>
            </a:r>
          </a:p>
        </p:txBody>
      </p:sp>
      <p:sp>
        <p:nvSpPr>
          <p:cNvPr id="3" name="Content Placeholder 2">
            <a:extLst>
              <a:ext uri="{FF2B5EF4-FFF2-40B4-BE49-F238E27FC236}">
                <a16:creationId xmlns:a16="http://schemas.microsoft.com/office/drawing/2014/main" id="{6DD60DE6-BC0A-4B74-8FD8-74C1DC25F3B7}"/>
              </a:ext>
            </a:extLst>
          </p:cNvPr>
          <p:cNvSpPr>
            <a:spLocks noGrp="1"/>
          </p:cNvSpPr>
          <p:nvPr>
            <p:ph idx="1"/>
          </p:nvPr>
        </p:nvSpPr>
        <p:spPr/>
        <p:txBody>
          <a:bodyPr>
            <a:normAutofit fontScale="77500" lnSpcReduction="20000"/>
          </a:bodyPr>
          <a:lstStyle/>
          <a:p>
            <a:pPr marL="0" indent="0">
              <a:buNone/>
            </a:pPr>
            <a:r>
              <a:rPr lang="en-US" b="1" u="sng" dirty="0"/>
              <a:t>7 General Areas:</a:t>
            </a:r>
          </a:p>
          <a:p>
            <a:pPr marL="0" indent="0">
              <a:buNone/>
            </a:pPr>
            <a:r>
              <a:rPr lang="en-US" b="1" dirty="0"/>
              <a:t>1. Prompting</a:t>
            </a:r>
            <a:r>
              <a:rPr lang="en-US" dirty="0"/>
              <a:t>: involves using silences and brief statements of encouragement to draw others out.</a:t>
            </a:r>
          </a:p>
          <a:p>
            <a:pPr marL="481275" lvl="1" indent="-257175"/>
            <a:r>
              <a:rPr lang="en-US" dirty="0"/>
              <a:t>“Prompting will work best when it’s done sincerely – eye contact, posture, facial expression, tone of voice have to show that you are concerned with the other person’s problem</a:t>
            </a:r>
          </a:p>
          <a:p>
            <a:pPr marL="0" indent="0">
              <a:buNone/>
            </a:pPr>
            <a:r>
              <a:rPr lang="en-US" dirty="0"/>
              <a:t>2. </a:t>
            </a:r>
            <a:r>
              <a:rPr lang="en-US" b="1" dirty="0"/>
              <a:t>Questioning</a:t>
            </a:r>
            <a:r>
              <a:rPr lang="en-US" dirty="0"/>
              <a:t>: asking for information; “the most popular piece of language”</a:t>
            </a:r>
          </a:p>
          <a:p>
            <a:pPr lvl="1"/>
            <a:r>
              <a:rPr lang="en-US" b="1" dirty="0"/>
              <a:t>Sincere questions</a:t>
            </a:r>
            <a:r>
              <a:rPr lang="en-US" dirty="0"/>
              <a:t> – aim is to understand others</a:t>
            </a:r>
            <a:endParaRPr lang="en-US" b="1" dirty="0"/>
          </a:p>
          <a:p>
            <a:pPr lvl="1"/>
            <a:r>
              <a:rPr lang="en-US" b="1" dirty="0"/>
              <a:t>Counterfeit questions </a:t>
            </a:r>
            <a:r>
              <a:rPr lang="en-US" dirty="0"/>
              <a:t>– aim is to send a message, not receive one</a:t>
            </a:r>
          </a:p>
          <a:p>
            <a:pPr lvl="2"/>
            <a:r>
              <a:rPr lang="en-US" i="1" dirty="0"/>
              <a:t>Questions that trap the speaker</a:t>
            </a:r>
          </a:p>
          <a:p>
            <a:pPr lvl="2"/>
            <a:r>
              <a:rPr lang="en-US" i="1" dirty="0"/>
              <a:t>Questions that carry hidden agendas</a:t>
            </a:r>
          </a:p>
          <a:p>
            <a:pPr lvl="2"/>
            <a:r>
              <a:rPr lang="en-US" i="1" dirty="0"/>
              <a:t>Questions that seek “correct” answers</a:t>
            </a:r>
          </a:p>
          <a:p>
            <a:pPr lvl="2"/>
            <a:r>
              <a:rPr lang="en-US" i="1" dirty="0"/>
              <a:t>Questions based on unchecked assumptions</a:t>
            </a:r>
          </a:p>
        </p:txBody>
      </p:sp>
      <p:sp>
        <p:nvSpPr>
          <p:cNvPr id="5" name="TextBox 4">
            <a:extLst>
              <a:ext uri="{FF2B5EF4-FFF2-40B4-BE49-F238E27FC236}">
                <a16:creationId xmlns:a16="http://schemas.microsoft.com/office/drawing/2014/main" id="{52AE2BCF-0443-9AA6-EE1F-DB4B6A248AFC}"/>
              </a:ext>
            </a:extLst>
          </p:cNvPr>
          <p:cNvSpPr txBox="1"/>
          <p:nvPr/>
        </p:nvSpPr>
        <p:spPr>
          <a:xfrm>
            <a:off x="4101737" y="5986062"/>
            <a:ext cx="4585063" cy="300082"/>
          </a:xfrm>
          <a:prstGeom prst="rect">
            <a:avLst/>
          </a:prstGeom>
          <a:noFill/>
        </p:spPr>
        <p:txBody>
          <a:bodyPr wrap="square" rtlCol="0">
            <a:spAutoFit/>
          </a:bodyPr>
          <a:lstStyle/>
          <a:p>
            <a:r>
              <a:rPr lang="en-US" sz="1350" dirty="0"/>
              <a:t>Reference: </a:t>
            </a:r>
            <a:r>
              <a:rPr lang="en-US" sz="1350" dirty="0">
                <a:solidFill>
                  <a:srgbClr val="000000"/>
                </a:solidFill>
                <a:latin typeface="Calibri" panose="020F0502020204030204" pitchFamily="34" charset="0"/>
              </a:rPr>
              <a:t>Adler, R. B., Proctor II, R. F. &amp; Manning, J. (2022)</a:t>
            </a:r>
            <a:endParaRPr lang="en-US" sz="1350" dirty="0"/>
          </a:p>
        </p:txBody>
      </p:sp>
    </p:spTree>
    <p:extLst>
      <p:ext uri="{BB962C8B-B14F-4D97-AF65-F5344CB8AC3E}">
        <p14:creationId xmlns:p14="http://schemas.microsoft.com/office/powerpoint/2010/main" val="3022624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1ABDD-DDFD-4498-AA5A-79A1CFB86F51}"/>
              </a:ext>
            </a:extLst>
          </p:cNvPr>
          <p:cNvSpPr>
            <a:spLocks noGrp="1"/>
          </p:cNvSpPr>
          <p:nvPr>
            <p:ph type="title"/>
          </p:nvPr>
        </p:nvSpPr>
        <p:spPr/>
        <p:txBody>
          <a:bodyPr/>
          <a:lstStyle/>
          <a:p>
            <a:r>
              <a:rPr lang="en-US" dirty="0"/>
              <a:t>Types of Listening Responses</a:t>
            </a:r>
          </a:p>
        </p:txBody>
      </p:sp>
      <p:sp>
        <p:nvSpPr>
          <p:cNvPr id="3" name="Content Placeholder 2">
            <a:extLst>
              <a:ext uri="{FF2B5EF4-FFF2-40B4-BE49-F238E27FC236}">
                <a16:creationId xmlns:a16="http://schemas.microsoft.com/office/drawing/2014/main" id="{ECD39E8E-98FA-4E34-B255-FAC5859D7BAF}"/>
              </a:ext>
            </a:extLst>
          </p:cNvPr>
          <p:cNvSpPr>
            <a:spLocks noGrp="1"/>
          </p:cNvSpPr>
          <p:nvPr>
            <p:ph idx="1"/>
          </p:nvPr>
        </p:nvSpPr>
        <p:spPr>
          <a:xfrm>
            <a:off x="628650" y="1532238"/>
            <a:ext cx="7886700" cy="4194669"/>
          </a:xfrm>
        </p:spPr>
        <p:txBody>
          <a:bodyPr>
            <a:normAutofit/>
          </a:bodyPr>
          <a:lstStyle/>
          <a:p>
            <a:pPr marL="0" indent="0">
              <a:buNone/>
            </a:pPr>
            <a:r>
              <a:rPr lang="en-US" sz="1800" b="1" dirty="0"/>
              <a:t>3. Paraphrasing</a:t>
            </a:r>
            <a:r>
              <a:rPr lang="en-US" sz="1800" dirty="0"/>
              <a:t> – statements that reword the listener’s interpretation of a message (</a:t>
            </a:r>
            <a:r>
              <a:rPr lang="en-US" sz="1800" i="1" dirty="0"/>
              <a:t>factual information &amp;/or personal information)</a:t>
            </a:r>
          </a:p>
          <a:p>
            <a:pPr lvl="1"/>
            <a:r>
              <a:rPr lang="en-US" sz="1600" dirty="0"/>
              <a:t>Examples:</a:t>
            </a:r>
          </a:p>
          <a:p>
            <a:pPr lvl="2"/>
            <a:r>
              <a:rPr lang="en-US" sz="1400" dirty="0"/>
              <a:t>“So what I hear you are saying is…”</a:t>
            </a:r>
          </a:p>
          <a:p>
            <a:pPr lvl="2"/>
            <a:r>
              <a:rPr lang="en-US" sz="1400" dirty="0"/>
              <a:t>“Let me make sure I understand what you are saying…”</a:t>
            </a:r>
          </a:p>
          <a:p>
            <a:pPr lvl="2"/>
            <a:r>
              <a:rPr lang="en-US" sz="1400" dirty="0"/>
              <a:t>“Let me see if I’ve got this right…”</a:t>
            </a:r>
          </a:p>
          <a:p>
            <a:pPr lvl="1"/>
            <a:r>
              <a:rPr lang="en-US" sz="1600" dirty="0"/>
              <a:t>Benefits of Using Paraphrasing:</a:t>
            </a:r>
          </a:p>
          <a:p>
            <a:pPr lvl="2"/>
            <a:r>
              <a:rPr lang="en-US" sz="1400" dirty="0"/>
              <a:t>Could be a tool for helping others</a:t>
            </a:r>
          </a:p>
          <a:p>
            <a:pPr lvl="2"/>
            <a:r>
              <a:rPr lang="en-US" sz="1400" dirty="0"/>
              <a:t>Encourages the problem holder to discuss the matter further</a:t>
            </a:r>
          </a:p>
          <a:p>
            <a:pPr lvl="2"/>
            <a:r>
              <a:rPr lang="en-US" sz="1400" dirty="0"/>
              <a:t>Helps the problem holder to sort out the problem</a:t>
            </a:r>
          </a:p>
          <a:p>
            <a:pPr lvl="1"/>
            <a:r>
              <a:rPr lang="en-US" sz="1600" dirty="0"/>
              <a:t>Helpful when:</a:t>
            </a:r>
          </a:p>
          <a:p>
            <a:pPr lvl="2"/>
            <a:r>
              <a:rPr lang="en-US" sz="1400" dirty="0"/>
              <a:t>The issue is complex enough</a:t>
            </a:r>
          </a:p>
          <a:p>
            <a:pPr lvl="2"/>
            <a:r>
              <a:rPr lang="en-US" sz="1400" dirty="0"/>
              <a:t>Do you have the necessary time and concern?</a:t>
            </a:r>
          </a:p>
          <a:p>
            <a:pPr lvl="2"/>
            <a:r>
              <a:rPr lang="en-US" sz="1400" dirty="0"/>
              <a:t>Can you withhold judgment?</a:t>
            </a:r>
          </a:p>
          <a:p>
            <a:pPr lvl="2"/>
            <a:r>
              <a:rPr lang="en-US" sz="1400" dirty="0"/>
              <a:t>Is your paraphrasing in proportion to other responses?</a:t>
            </a:r>
          </a:p>
        </p:txBody>
      </p:sp>
      <p:sp>
        <p:nvSpPr>
          <p:cNvPr id="5" name="TextBox 4">
            <a:extLst>
              <a:ext uri="{FF2B5EF4-FFF2-40B4-BE49-F238E27FC236}">
                <a16:creationId xmlns:a16="http://schemas.microsoft.com/office/drawing/2014/main" id="{7A80ED20-6BBB-BA9A-773D-B6CD4344E44F}"/>
              </a:ext>
            </a:extLst>
          </p:cNvPr>
          <p:cNvSpPr txBox="1"/>
          <p:nvPr/>
        </p:nvSpPr>
        <p:spPr>
          <a:xfrm>
            <a:off x="4101737" y="5841507"/>
            <a:ext cx="4585063" cy="300082"/>
          </a:xfrm>
          <a:prstGeom prst="rect">
            <a:avLst/>
          </a:prstGeom>
          <a:noFill/>
        </p:spPr>
        <p:txBody>
          <a:bodyPr wrap="square" rtlCol="0">
            <a:spAutoFit/>
          </a:bodyPr>
          <a:lstStyle/>
          <a:p>
            <a:r>
              <a:rPr lang="en-US" sz="1350" dirty="0"/>
              <a:t>Reference: </a:t>
            </a:r>
            <a:r>
              <a:rPr lang="en-US" sz="1350" dirty="0">
                <a:solidFill>
                  <a:srgbClr val="000000"/>
                </a:solidFill>
                <a:latin typeface="Calibri" panose="020F0502020204030204" pitchFamily="34" charset="0"/>
              </a:rPr>
              <a:t>Adler, R. B., Proctor II, R. F. &amp; Manning, J. (2022)</a:t>
            </a:r>
            <a:endParaRPr lang="en-US" sz="1350" dirty="0"/>
          </a:p>
        </p:txBody>
      </p:sp>
    </p:spTree>
    <p:extLst>
      <p:ext uri="{BB962C8B-B14F-4D97-AF65-F5344CB8AC3E}">
        <p14:creationId xmlns:p14="http://schemas.microsoft.com/office/powerpoint/2010/main" val="3218848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9575" y="2057362"/>
            <a:ext cx="8229600" cy="5592762"/>
          </a:xfrm>
        </p:spPr>
        <p:txBody>
          <a:bodyPr>
            <a:normAutofit/>
          </a:bodyPr>
          <a:lstStyle/>
          <a:p>
            <a:br>
              <a:rPr lang="en-US" sz="3600" b="1">
                <a:latin typeface="Palatino Linotype" pitchFamily="18" charset="0"/>
              </a:rPr>
            </a:br>
            <a:br>
              <a:rPr lang="en-US" sz="3600" b="1">
                <a:latin typeface="Palatino Linotype" pitchFamily="18" charset="0"/>
              </a:rPr>
            </a:br>
            <a:br>
              <a:rPr lang="en-US" sz="2400">
                <a:latin typeface="Palatino Linotype" pitchFamily="18" charset="0"/>
              </a:rPr>
            </a:br>
            <a:br>
              <a:rPr lang="en-US" sz="2400">
                <a:latin typeface="Palatino Linotype" pitchFamily="18" charset="0"/>
              </a:rPr>
            </a:br>
            <a:br>
              <a:rPr lang="en-US" sz="3600" i="1">
                <a:latin typeface="Times New Roman" pitchFamily="18" charset="0"/>
                <a:cs typeface="Times New Roman" pitchFamily="18" charset="0"/>
              </a:rPr>
            </a:br>
            <a:endParaRPr lang="en-US" sz="3600">
              <a:latin typeface="Palatino Linotype" pitchFamily="18" charset="0"/>
            </a:endParaRPr>
          </a:p>
        </p:txBody>
      </p:sp>
      <p:sp>
        <p:nvSpPr>
          <p:cNvPr id="11" name="Rectangle 30">
            <a:extLst>
              <a:ext uri="{FF2B5EF4-FFF2-40B4-BE49-F238E27FC236}">
                <a16:creationId xmlns:a16="http://schemas.microsoft.com/office/drawing/2014/main" id="{74A0687A-AF77-46B8-845C-D9C64CB4635E}"/>
              </a:ext>
            </a:extLst>
          </p:cNvPr>
          <p:cNvSpPr>
            <a:spLocks noChangeArrowheads="1"/>
          </p:cNvSpPr>
          <p:nvPr/>
        </p:nvSpPr>
        <p:spPr bwMode="auto">
          <a:xfrm>
            <a:off x="3455723" y="259534"/>
            <a:ext cx="22050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i="0" u="sng" strike="noStrike" normalizeH="0" baseline="0">
                <a:ln w="0"/>
                <a:effectLst>
                  <a:outerShdw blurRad="38100" dist="19050" dir="2700000" algn="tl" rotWithShape="0">
                    <a:schemeClr val="dk1">
                      <a:alpha val="40000"/>
                    </a:schemeClr>
                  </a:outerShdw>
                </a:effectLst>
                <a:latin typeface="Avenir Next LT Pro Demi" panose="020B0704020202020204" pitchFamily="34" charset="0"/>
                <a:ea typeface="Calibri" panose="020F0502020204030204" pitchFamily="34" charset="0"/>
                <a:cs typeface="Times New Roman" panose="02020603050405020304" pitchFamily="18" charset="0"/>
              </a:rPr>
              <a:t>CORE SPONSORS:</a:t>
            </a:r>
            <a:endParaRPr kumimoji="0" lang="en-US" altLang="en-US" sz="1800" i="0" u="sng" strike="noStrike" normalizeH="0" baseline="0">
              <a:ln w="0"/>
              <a:effectLst>
                <a:outerShdw blurRad="38100" dist="19050" dir="2700000" algn="tl" rotWithShape="0">
                  <a:schemeClr val="dk1">
                    <a:alpha val="40000"/>
                  </a:schemeClr>
                </a:outerShdw>
              </a:effectLst>
              <a:latin typeface="Arial" panose="020B0604020202020204" pitchFamily="34" charset="0"/>
            </a:endParaRPr>
          </a:p>
        </p:txBody>
      </p:sp>
      <p:sp>
        <p:nvSpPr>
          <p:cNvPr id="12" name="Rectangle 31">
            <a:extLst>
              <a:ext uri="{FF2B5EF4-FFF2-40B4-BE49-F238E27FC236}">
                <a16:creationId xmlns:a16="http://schemas.microsoft.com/office/drawing/2014/main" id="{5683AC93-ACA5-4967-B79C-E85C93EB7E07}"/>
              </a:ext>
            </a:extLst>
          </p:cNvPr>
          <p:cNvSpPr>
            <a:spLocks noChangeArrowheads="1"/>
          </p:cNvSpPr>
          <p:nvPr/>
        </p:nvSpPr>
        <p:spPr bwMode="auto">
          <a:xfrm>
            <a:off x="1374775" y="239232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70" name="Picture 10" descr="Logo&#10;&#10;Description automatically generated">
            <a:extLst>
              <a:ext uri="{FF2B5EF4-FFF2-40B4-BE49-F238E27FC236}">
                <a16:creationId xmlns:a16="http://schemas.microsoft.com/office/drawing/2014/main" id="{0312FC39-48B1-4A09-94DC-8FB89AA79F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5623" y="763674"/>
            <a:ext cx="1198563" cy="12223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4">
            <a:extLst>
              <a:ext uri="{FF2B5EF4-FFF2-40B4-BE49-F238E27FC236}">
                <a16:creationId xmlns:a16="http://schemas.microsoft.com/office/drawing/2014/main" id="{1359968D-16CE-4E20-AC80-8269454DDF18}"/>
              </a:ext>
            </a:extLst>
          </p:cNvPr>
          <p:cNvSpPr>
            <a:spLocks noChangeArrowheads="1"/>
          </p:cNvSpPr>
          <p:nvPr/>
        </p:nvSpPr>
        <p:spPr bwMode="auto">
          <a:xfrm>
            <a:off x="1421092" y="60675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600" b="0" i="0" u="none" strike="noStrike" cap="none" normalizeH="0" baseline="0">
              <a:ln>
                <a:noFill/>
              </a:ln>
              <a:solidFill>
                <a:schemeClr val="tx1"/>
              </a:solidFill>
              <a:effectLst/>
              <a:latin typeface="Avenir Next LT Pro Demi" panose="020B07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a:ln>
                  <a:noFill/>
                </a:ln>
                <a:solidFill>
                  <a:schemeClr val="tx1"/>
                </a:solidFill>
                <a:effectLst/>
                <a:latin typeface="Avenir Next LT Pro Demi" panose="020B070402020202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4" name="Picture 33" descr="Logo, company name&#10;&#10;Description automatically generated">
            <a:extLst>
              <a:ext uri="{FF2B5EF4-FFF2-40B4-BE49-F238E27FC236}">
                <a16:creationId xmlns:a16="http://schemas.microsoft.com/office/drawing/2014/main" id="{24F48477-FEF5-4198-8E63-F1561AA5856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0692" y="470311"/>
            <a:ext cx="1729740" cy="1729740"/>
          </a:xfrm>
          <a:prstGeom prst="rect">
            <a:avLst/>
          </a:prstGeom>
          <a:noFill/>
          <a:ln>
            <a:noFill/>
          </a:ln>
        </p:spPr>
      </p:pic>
      <p:pic>
        <p:nvPicPr>
          <p:cNvPr id="22" name="Picture 21" descr="Logo, company name&#10;&#10;Description automatically generated">
            <a:extLst>
              <a:ext uri="{FF2B5EF4-FFF2-40B4-BE49-F238E27FC236}">
                <a16:creationId xmlns:a16="http://schemas.microsoft.com/office/drawing/2014/main" id="{45CCACC2-3DCB-B8C3-91A3-F182F3CC35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68536" y="831494"/>
            <a:ext cx="2333834" cy="840180"/>
          </a:xfrm>
          <a:prstGeom prst="rect">
            <a:avLst/>
          </a:prstGeom>
        </p:spPr>
      </p:pic>
      <p:pic>
        <p:nvPicPr>
          <p:cNvPr id="3" name="Picture 7">
            <a:extLst>
              <a:ext uri="{FF2B5EF4-FFF2-40B4-BE49-F238E27FC236}">
                <a16:creationId xmlns:a16="http://schemas.microsoft.com/office/drawing/2014/main" id="{DAA6F720-3DCB-5568-83D8-47B2F5ECFBD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38767" y="3618938"/>
            <a:ext cx="1653664" cy="568218"/>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2">
            <a:extLst>
              <a:ext uri="{FF2B5EF4-FFF2-40B4-BE49-F238E27FC236}">
                <a16:creationId xmlns:a16="http://schemas.microsoft.com/office/drawing/2014/main" id="{D40C3634-0B77-7FC3-0703-D98CFCAE3E7B}"/>
              </a:ext>
            </a:extLst>
          </p:cNvPr>
          <p:cNvSpPr txBox="1">
            <a:spLocks noChangeArrowheads="1"/>
          </p:cNvSpPr>
          <p:nvPr/>
        </p:nvSpPr>
        <p:spPr bwMode="auto">
          <a:xfrm>
            <a:off x="2066607" y="2204456"/>
            <a:ext cx="5096593" cy="35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i="0" u="sng" strike="noStrike" normalizeH="0" baseline="0">
                <a:ln w="0"/>
                <a:effectLst>
                  <a:outerShdw blurRad="38100" dist="19050" dir="2700000" algn="tl" rotWithShape="0">
                    <a:schemeClr val="dk1">
                      <a:alpha val="40000"/>
                    </a:schemeClr>
                  </a:outerShdw>
                </a:effectLst>
                <a:latin typeface="Avenir Next LT Pro Demi" panose="020B0704020202020204" pitchFamily="34" charset="0"/>
                <a:ea typeface="Calibri" panose="020F0502020204030204" pitchFamily="34" charset="0"/>
                <a:cs typeface="Times New Roman" panose="02020603050405020304" pitchFamily="18" charset="0"/>
              </a:rPr>
              <a:t>LUNCH SPONSORS:</a:t>
            </a:r>
            <a:endParaRPr kumimoji="0" lang="en-US" altLang="en-US" sz="1800" i="0" u="sng" strike="noStrike" normalizeH="0" baseline="0">
              <a:ln w="0"/>
              <a:effectLst>
                <a:outerShdw blurRad="38100" dist="19050" dir="2700000" algn="tl" rotWithShape="0">
                  <a:schemeClr val="dk1">
                    <a:alpha val="40000"/>
                  </a:schemeClr>
                </a:outerShdw>
              </a:effectLst>
              <a:latin typeface="Arial" panose="020B0604020202020204" pitchFamily="34" charset="0"/>
            </a:endParaRPr>
          </a:p>
        </p:txBody>
      </p:sp>
      <p:pic>
        <p:nvPicPr>
          <p:cNvPr id="6" name="Picture 5" descr="Logo&#10;&#10;Description automatically generated with low confidence">
            <a:extLst>
              <a:ext uri="{FF2B5EF4-FFF2-40B4-BE49-F238E27FC236}">
                <a16:creationId xmlns:a16="http://schemas.microsoft.com/office/drawing/2014/main" id="{4296EA7F-B695-AECB-0907-51F81B8A68F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98617" y="2824638"/>
            <a:ext cx="1758897" cy="568218"/>
          </a:xfrm>
          <a:prstGeom prst="rect">
            <a:avLst/>
          </a:prstGeom>
        </p:spPr>
      </p:pic>
      <p:pic>
        <p:nvPicPr>
          <p:cNvPr id="8" name="Picture 7" descr="Logo, company name&#10;&#10;Description automatically generated">
            <a:extLst>
              <a:ext uri="{FF2B5EF4-FFF2-40B4-BE49-F238E27FC236}">
                <a16:creationId xmlns:a16="http://schemas.microsoft.com/office/drawing/2014/main" id="{60D93C2A-4C59-2333-8ADD-AB450A77042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58597" y="4327269"/>
            <a:ext cx="1910685" cy="593316"/>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0BC2672E-26AF-BC77-1C3E-FDBA37572C7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12580" y="3101403"/>
            <a:ext cx="1784853" cy="359822"/>
          </a:xfrm>
          <a:prstGeom prst="rect">
            <a:avLst/>
          </a:prstGeom>
        </p:spPr>
      </p:pic>
      <p:pic>
        <p:nvPicPr>
          <p:cNvPr id="14" name="Picture 13" descr="Logo, company name&#10;&#10;Description automatically generated">
            <a:extLst>
              <a:ext uri="{FF2B5EF4-FFF2-40B4-BE49-F238E27FC236}">
                <a16:creationId xmlns:a16="http://schemas.microsoft.com/office/drawing/2014/main" id="{8DF76847-0E0A-9977-D9E5-CDC636CF24A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87771" y="3648833"/>
            <a:ext cx="1710840" cy="613831"/>
          </a:xfrm>
          <a:prstGeom prst="rect">
            <a:avLst/>
          </a:prstGeom>
        </p:spPr>
      </p:pic>
      <p:sp>
        <p:nvSpPr>
          <p:cNvPr id="15" name="Text Box 2">
            <a:extLst>
              <a:ext uri="{FF2B5EF4-FFF2-40B4-BE49-F238E27FC236}">
                <a16:creationId xmlns:a16="http://schemas.microsoft.com/office/drawing/2014/main" id="{0F7AFE82-5F0C-724C-4E97-F0A5F7BAEC44}"/>
              </a:ext>
            </a:extLst>
          </p:cNvPr>
          <p:cNvSpPr txBox="1">
            <a:spLocks noChangeArrowheads="1"/>
          </p:cNvSpPr>
          <p:nvPr/>
        </p:nvSpPr>
        <p:spPr bwMode="auto">
          <a:xfrm>
            <a:off x="2155198" y="5375486"/>
            <a:ext cx="5096593" cy="35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i="0" u="sng" strike="noStrike" normalizeH="0" baseline="0">
                <a:ln w="0"/>
                <a:effectLst>
                  <a:outerShdw blurRad="38100" dist="19050" dir="2700000" algn="tl" rotWithShape="0">
                    <a:schemeClr val="dk1">
                      <a:alpha val="40000"/>
                    </a:schemeClr>
                  </a:outerShdw>
                </a:effectLst>
                <a:latin typeface="Avenir Next LT Pro Demi" panose="020B0704020202020204" pitchFamily="34" charset="0"/>
                <a:ea typeface="Calibri" panose="020F0502020204030204" pitchFamily="34" charset="0"/>
                <a:cs typeface="Times New Roman" panose="02020603050405020304" pitchFamily="18" charset="0"/>
              </a:rPr>
              <a:t>SCHOLARSHIP SPONSORS:</a:t>
            </a:r>
            <a:endParaRPr kumimoji="0" lang="en-US" altLang="en-US" sz="1800" i="0" u="sng" strike="noStrike" normalizeH="0" baseline="0">
              <a:ln w="0"/>
              <a:effectLst>
                <a:outerShdw blurRad="38100" dist="19050" dir="2700000" algn="tl" rotWithShape="0">
                  <a:schemeClr val="dk1">
                    <a:alpha val="40000"/>
                  </a:schemeClr>
                </a:outerShdw>
              </a:effectLst>
              <a:latin typeface="Arial" panose="020B0604020202020204" pitchFamily="34" charset="0"/>
            </a:endParaRPr>
          </a:p>
        </p:txBody>
      </p:sp>
      <p:pic>
        <p:nvPicPr>
          <p:cNvPr id="16" name="Picture 15" descr="Logo&#10;&#10;Description automatically generated">
            <a:extLst>
              <a:ext uri="{FF2B5EF4-FFF2-40B4-BE49-F238E27FC236}">
                <a16:creationId xmlns:a16="http://schemas.microsoft.com/office/drawing/2014/main" id="{C003E11D-8FBB-2E62-D17F-8D82B8B97AB1}"/>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50" t="15223" r="-50" b="12290"/>
          <a:stretch/>
        </p:blipFill>
        <p:spPr bwMode="auto">
          <a:xfrm>
            <a:off x="4662392" y="5933590"/>
            <a:ext cx="935041" cy="597403"/>
          </a:xfrm>
          <a:prstGeom prst="rect">
            <a:avLst/>
          </a:prstGeom>
          <a:ln>
            <a:noFill/>
          </a:ln>
          <a:extLst>
            <a:ext uri="{53640926-AAD7-44D8-BBD7-CCE9431645EC}">
              <a14:shadowObscured xmlns:a14="http://schemas.microsoft.com/office/drawing/2010/main"/>
            </a:ext>
          </a:extLst>
        </p:spPr>
      </p:pic>
      <p:pic>
        <p:nvPicPr>
          <p:cNvPr id="17" name="Picture 16" descr="Text&#10;&#10;Description automatically generated">
            <a:extLst>
              <a:ext uri="{FF2B5EF4-FFF2-40B4-BE49-F238E27FC236}">
                <a16:creationId xmlns:a16="http://schemas.microsoft.com/office/drawing/2014/main" id="{AED4FAF0-0887-6D80-2DD6-8549693133FA}"/>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8600" b="-1"/>
          <a:stretch/>
        </p:blipFill>
        <p:spPr bwMode="auto">
          <a:xfrm>
            <a:off x="2289256" y="5943985"/>
            <a:ext cx="1151638" cy="605699"/>
          </a:xfrm>
          <a:prstGeom prst="rect">
            <a:avLst/>
          </a:prstGeom>
          <a:ln>
            <a:noFill/>
          </a:ln>
          <a:extLst>
            <a:ext uri="{53640926-AAD7-44D8-BBD7-CCE9431645EC}">
              <a14:shadowObscured xmlns:a14="http://schemas.microsoft.com/office/drawing/2010/main"/>
            </a:ext>
          </a:extLst>
        </p:spPr>
      </p:pic>
      <p:pic>
        <p:nvPicPr>
          <p:cNvPr id="21" name="Picture 20" descr="Logo, company name&#10;&#10;Description automatically generated">
            <a:extLst>
              <a:ext uri="{FF2B5EF4-FFF2-40B4-BE49-F238E27FC236}">
                <a16:creationId xmlns:a16="http://schemas.microsoft.com/office/drawing/2014/main" id="{ACBBD993-A4C8-906F-9801-D2F61F592116}"/>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13928" t="-3147" r="-6484" b="3147"/>
          <a:stretch/>
        </p:blipFill>
        <p:spPr bwMode="auto">
          <a:xfrm>
            <a:off x="5749833" y="5591627"/>
            <a:ext cx="1186715" cy="1281331"/>
          </a:xfrm>
          <a:prstGeom prst="rect">
            <a:avLst/>
          </a:prstGeom>
          <a:ln>
            <a:noFill/>
          </a:ln>
          <a:extLst>
            <a:ext uri="{53640926-AAD7-44D8-BBD7-CCE9431645EC}">
              <a14:shadowObscured xmlns:a14="http://schemas.microsoft.com/office/drawing/2010/main"/>
            </a:ext>
          </a:extLst>
        </p:spPr>
      </p:pic>
      <p:pic>
        <p:nvPicPr>
          <p:cNvPr id="24" name="Picture 23" descr="A tree with roots and text&#10;&#10;Description automatically generated">
            <a:extLst>
              <a:ext uri="{FF2B5EF4-FFF2-40B4-BE49-F238E27FC236}">
                <a16:creationId xmlns:a16="http://schemas.microsoft.com/office/drawing/2014/main" id="{BBF72009-DF93-5FAF-44CE-96464A528DD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111476" y="3850244"/>
            <a:ext cx="1046054" cy="1046054"/>
          </a:xfrm>
          <a:prstGeom prst="rect">
            <a:avLst/>
          </a:prstGeom>
        </p:spPr>
      </p:pic>
      <p:pic>
        <p:nvPicPr>
          <p:cNvPr id="30" name="Picture 29" descr="Blue text on a black background&#10;&#10;Description automatically generated">
            <a:extLst>
              <a:ext uri="{FF2B5EF4-FFF2-40B4-BE49-F238E27FC236}">
                <a16:creationId xmlns:a16="http://schemas.microsoft.com/office/drawing/2014/main" id="{AFC88AFE-9F5B-9A7F-6E2B-50F78DF6E04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679575" y="2811297"/>
            <a:ext cx="1571706" cy="523902"/>
          </a:xfrm>
          <a:prstGeom prst="rect">
            <a:avLst/>
          </a:prstGeom>
        </p:spPr>
      </p:pic>
      <p:pic>
        <p:nvPicPr>
          <p:cNvPr id="35" name="Picture 34" descr="A black text with a white background&#10;&#10;Description automatically generated">
            <a:extLst>
              <a:ext uri="{FF2B5EF4-FFF2-40B4-BE49-F238E27FC236}">
                <a16:creationId xmlns:a16="http://schemas.microsoft.com/office/drawing/2014/main" id="{628B715F-3D82-9296-93C5-32FCB065FC0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339857" y="4472496"/>
            <a:ext cx="2445546" cy="423985"/>
          </a:xfrm>
          <a:prstGeom prst="rect">
            <a:avLst/>
          </a:prstGeom>
        </p:spPr>
      </p:pic>
      <p:pic>
        <p:nvPicPr>
          <p:cNvPr id="36" name="Picture 10" descr="Logo&#10;&#10;Description automatically generated">
            <a:extLst>
              <a:ext uri="{FF2B5EF4-FFF2-40B4-BE49-F238E27FC236}">
                <a16:creationId xmlns:a16="http://schemas.microsoft.com/office/drawing/2014/main" id="{79DF1B0D-217A-6499-7523-6843BE51AC08}"/>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609603" y="5890043"/>
            <a:ext cx="728397" cy="742868"/>
          </a:xfrm>
          <a:prstGeom prst="rect">
            <a:avLst/>
          </a:prstGeom>
          <a:noFill/>
          <a:extLst>
            <a:ext uri="{909E8E84-426E-40DD-AFC4-6F175D3DCCD1}">
              <a14:hiddenFill xmlns:a14="http://schemas.microsoft.com/office/drawing/2010/main">
                <a:solidFill>
                  <a:srgbClr val="FFFFFF"/>
                </a:solidFill>
              </a14:hiddenFill>
            </a:ext>
          </a:extLst>
        </p:spPr>
      </p:pic>
      <p:sp>
        <p:nvSpPr>
          <p:cNvPr id="38" name="Freeform: Shape 37">
            <a:extLst>
              <a:ext uri="{FF2B5EF4-FFF2-40B4-BE49-F238E27FC236}">
                <a16:creationId xmlns:a16="http://schemas.microsoft.com/office/drawing/2014/main" id="{3A9DE148-5BDD-0A05-3B2F-4CA1D91F1251}"/>
              </a:ext>
            </a:extLst>
          </p:cNvPr>
          <p:cNvSpPr/>
          <p:nvPr/>
        </p:nvSpPr>
        <p:spPr>
          <a:xfrm>
            <a:off x="1055833" y="1447800"/>
            <a:ext cx="7295321" cy="921026"/>
          </a:xfrm>
          <a:custGeom>
            <a:avLst/>
            <a:gdLst>
              <a:gd name="connsiteX0" fmla="*/ 0 w 7295321"/>
              <a:gd name="connsiteY0" fmla="*/ 921026 h 921026"/>
              <a:gd name="connsiteX1" fmla="*/ 2981739 w 7295321"/>
              <a:gd name="connsiteY1" fmla="*/ 576470 h 921026"/>
              <a:gd name="connsiteX2" fmla="*/ 6354417 w 7295321"/>
              <a:gd name="connsiteY2" fmla="*/ 781879 h 921026"/>
              <a:gd name="connsiteX3" fmla="*/ 7295321 w 7295321"/>
              <a:gd name="connsiteY3" fmla="*/ 0 h 921026"/>
            </a:gdLst>
            <a:ahLst/>
            <a:cxnLst>
              <a:cxn ang="0">
                <a:pos x="connsiteX0" y="connsiteY0"/>
              </a:cxn>
              <a:cxn ang="0">
                <a:pos x="connsiteX1" y="connsiteY1"/>
              </a:cxn>
              <a:cxn ang="0">
                <a:pos x="connsiteX2" y="connsiteY2"/>
              </a:cxn>
              <a:cxn ang="0">
                <a:pos x="connsiteX3" y="connsiteY3"/>
              </a:cxn>
            </a:cxnLst>
            <a:rect l="l" t="t" r="r" b="b"/>
            <a:pathLst>
              <a:path w="7295321" h="921026">
                <a:moveTo>
                  <a:pt x="0" y="921026"/>
                </a:moveTo>
                <a:cubicBezTo>
                  <a:pt x="961335" y="760343"/>
                  <a:pt x="1922670" y="599661"/>
                  <a:pt x="2981739" y="576470"/>
                </a:cubicBezTo>
                <a:cubicBezTo>
                  <a:pt x="4040808" y="553279"/>
                  <a:pt x="5635487" y="877957"/>
                  <a:pt x="6354417" y="781879"/>
                </a:cubicBezTo>
                <a:cubicBezTo>
                  <a:pt x="7073347" y="685801"/>
                  <a:pt x="7222434" y="154609"/>
                  <a:pt x="7295321" y="0"/>
                </a:cubicBezTo>
              </a:path>
            </a:pathLst>
          </a:custGeom>
          <a:no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4132F351-6FE4-C8D3-3A08-C7552DAF197F}"/>
              </a:ext>
            </a:extLst>
          </p:cNvPr>
          <p:cNvSpPr/>
          <p:nvPr/>
        </p:nvSpPr>
        <p:spPr>
          <a:xfrm rot="10800000">
            <a:off x="1358597" y="5020638"/>
            <a:ext cx="7337682" cy="730503"/>
          </a:xfrm>
          <a:custGeom>
            <a:avLst/>
            <a:gdLst>
              <a:gd name="connsiteX0" fmla="*/ 0 w 7295321"/>
              <a:gd name="connsiteY0" fmla="*/ 921026 h 921026"/>
              <a:gd name="connsiteX1" fmla="*/ 2981739 w 7295321"/>
              <a:gd name="connsiteY1" fmla="*/ 576470 h 921026"/>
              <a:gd name="connsiteX2" fmla="*/ 6354417 w 7295321"/>
              <a:gd name="connsiteY2" fmla="*/ 781879 h 921026"/>
              <a:gd name="connsiteX3" fmla="*/ 7295321 w 7295321"/>
              <a:gd name="connsiteY3" fmla="*/ 0 h 921026"/>
            </a:gdLst>
            <a:ahLst/>
            <a:cxnLst>
              <a:cxn ang="0">
                <a:pos x="connsiteX0" y="connsiteY0"/>
              </a:cxn>
              <a:cxn ang="0">
                <a:pos x="connsiteX1" y="connsiteY1"/>
              </a:cxn>
              <a:cxn ang="0">
                <a:pos x="connsiteX2" y="connsiteY2"/>
              </a:cxn>
              <a:cxn ang="0">
                <a:pos x="connsiteX3" y="connsiteY3"/>
              </a:cxn>
            </a:cxnLst>
            <a:rect l="l" t="t" r="r" b="b"/>
            <a:pathLst>
              <a:path w="7295321" h="921026">
                <a:moveTo>
                  <a:pt x="0" y="921026"/>
                </a:moveTo>
                <a:cubicBezTo>
                  <a:pt x="961335" y="760343"/>
                  <a:pt x="1922670" y="599661"/>
                  <a:pt x="2981739" y="576470"/>
                </a:cubicBezTo>
                <a:cubicBezTo>
                  <a:pt x="4040808" y="553279"/>
                  <a:pt x="5635487" y="877957"/>
                  <a:pt x="6354417" y="781879"/>
                </a:cubicBezTo>
                <a:cubicBezTo>
                  <a:pt x="7073347" y="685801"/>
                  <a:pt x="7222434" y="154609"/>
                  <a:pt x="7295321" y="0"/>
                </a:cubicBezTo>
              </a:path>
            </a:pathLst>
          </a:custGeom>
          <a:no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EBBA7-1B0D-4A93-8EEA-11EBF010ADA5}"/>
              </a:ext>
            </a:extLst>
          </p:cNvPr>
          <p:cNvSpPr>
            <a:spLocks noGrp="1"/>
          </p:cNvSpPr>
          <p:nvPr>
            <p:ph type="title"/>
          </p:nvPr>
        </p:nvSpPr>
        <p:spPr/>
        <p:txBody>
          <a:bodyPr/>
          <a:lstStyle/>
          <a:p>
            <a:r>
              <a:rPr lang="en-US" dirty="0"/>
              <a:t>Types of Listening Responses (cont.)</a:t>
            </a:r>
          </a:p>
        </p:txBody>
      </p:sp>
      <p:sp>
        <p:nvSpPr>
          <p:cNvPr id="3" name="Content Placeholder 2">
            <a:extLst>
              <a:ext uri="{FF2B5EF4-FFF2-40B4-BE49-F238E27FC236}">
                <a16:creationId xmlns:a16="http://schemas.microsoft.com/office/drawing/2014/main" id="{AE2EB578-8F6A-41FA-AE19-DB60D3AF4783}"/>
              </a:ext>
            </a:extLst>
          </p:cNvPr>
          <p:cNvSpPr>
            <a:spLocks noGrp="1"/>
          </p:cNvSpPr>
          <p:nvPr>
            <p:ph idx="1"/>
          </p:nvPr>
        </p:nvSpPr>
        <p:spPr/>
        <p:txBody>
          <a:bodyPr>
            <a:normAutofit lnSpcReduction="10000"/>
          </a:bodyPr>
          <a:lstStyle/>
          <a:p>
            <a:pPr marL="0" indent="0">
              <a:buNone/>
            </a:pPr>
            <a:r>
              <a:rPr lang="en-US" b="1" dirty="0"/>
              <a:t>4. Supporting</a:t>
            </a:r>
            <a:r>
              <a:rPr lang="en-US" dirty="0"/>
              <a:t> – reveals a listener’s solidarity with the speaker’s situation; “expressions of care, concern, affection, and interest, especially during times of stress or upset.”</a:t>
            </a:r>
          </a:p>
          <a:p>
            <a:pPr lvl="1"/>
            <a:r>
              <a:rPr lang="en-US" i="1" dirty="0"/>
              <a:t>Types of Support:</a:t>
            </a:r>
            <a:endParaRPr lang="en-US" dirty="0"/>
          </a:p>
          <a:p>
            <a:pPr lvl="2"/>
            <a:r>
              <a:rPr lang="en-US" dirty="0"/>
              <a:t>Empathizing</a:t>
            </a:r>
          </a:p>
          <a:p>
            <a:pPr lvl="2"/>
            <a:r>
              <a:rPr lang="en-US" dirty="0"/>
              <a:t>Agreement</a:t>
            </a:r>
          </a:p>
          <a:p>
            <a:pPr lvl="2"/>
            <a:r>
              <a:rPr lang="en-US" dirty="0"/>
              <a:t>Offers to help</a:t>
            </a:r>
          </a:p>
          <a:p>
            <a:pPr lvl="2"/>
            <a:r>
              <a:rPr lang="en-US" dirty="0"/>
              <a:t>Praise</a:t>
            </a:r>
          </a:p>
          <a:p>
            <a:pPr lvl="2"/>
            <a:r>
              <a:rPr lang="en-US" dirty="0"/>
              <a:t>Reassurance</a:t>
            </a:r>
          </a:p>
          <a:p>
            <a:pPr lvl="2"/>
            <a:endParaRPr lang="en-US" dirty="0"/>
          </a:p>
        </p:txBody>
      </p:sp>
      <p:sp>
        <p:nvSpPr>
          <p:cNvPr id="4" name="TextBox 3">
            <a:extLst>
              <a:ext uri="{FF2B5EF4-FFF2-40B4-BE49-F238E27FC236}">
                <a16:creationId xmlns:a16="http://schemas.microsoft.com/office/drawing/2014/main" id="{175C64CE-865B-3733-4CFE-645BFAFC68EE}"/>
              </a:ext>
            </a:extLst>
          </p:cNvPr>
          <p:cNvSpPr txBox="1"/>
          <p:nvPr/>
        </p:nvSpPr>
        <p:spPr>
          <a:xfrm>
            <a:off x="4101738" y="5589685"/>
            <a:ext cx="4585063" cy="300082"/>
          </a:xfrm>
          <a:prstGeom prst="rect">
            <a:avLst/>
          </a:prstGeom>
          <a:noFill/>
        </p:spPr>
        <p:txBody>
          <a:bodyPr wrap="square" rtlCol="0">
            <a:spAutoFit/>
          </a:bodyPr>
          <a:lstStyle/>
          <a:p>
            <a:r>
              <a:rPr lang="en-US" sz="1350" dirty="0"/>
              <a:t>Reference: </a:t>
            </a:r>
            <a:r>
              <a:rPr lang="en-US" sz="1350" dirty="0">
                <a:solidFill>
                  <a:srgbClr val="000000"/>
                </a:solidFill>
                <a:latin typeface="Calibri" panose="020F0502020204030204" pitchFamily="34" charset="0"/>
              </a:rPr>
              <a:t>Adler, R. B., Proctor II, R. F. &amp; Manning, J. (2022)</a:t>
            </a:r>
            <a:endParaRPr lang="en-US" sz="1350" dirty="0"/>
          </a:p>
        </p:txBody>
      </p:sp>
    </p:spTree>
    <p:extLst>
      <p:ext uri="{BB962C8B-B14F-4D97-AF65-F5344CB8AC3E}">
        <p14:creationId xmlns:p14="http://schemas.microsoft.com/office/powerpoint/2010/main" val="2102449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99924-38FC-4F36-BAA4-BA302CD2F483}"/>
              </a:ext>
            </a:extLst>
          </p:cNvPr>
          <p:cNvSpPr>
            <a:spLocks noGrp="1"/>
          </p:cNvSpPr>
          <p:nvPr>
            <p:ph type="title"/>
          </p:nvPr>
        </p:nvSpPr>
        <p:spPr/>
        <p:txBody>
          <a:bodyPr/>
          <a:lstStyle/>
          <a:p>
            <a:r>
              <a:rPr lang="en-US" dirty="0"/>
              <a:t>Types of Listening Responses (cont.)</a:t>
            </a:r>
          </a:p>
        </p:txBody>
      </p:sp>
      <p:sp>
        <p:nvSpPr>
          <p:cNvPr id="3" name="Content Placeholder 2">
            <a:extLst>
              <a:ext uri="{FF2B5EF4-FFF2-40B4-BE49-F238E27FC236}">
                <a16:creationId xmlns:a16="http://schemas.microsoft.com/office/drawing/2014/main" id="{05697EB1-4878-48BD-ABF8-1BB9023BFB75}"/>
              </a:ext>
            </a:extLst>
          </p:cNvPr>
          <p:cNvSpPr>
            <a:spLocks noGrp="1"/>
          </p:cNvSpPr>
          <p:nvPr>
            <p:ph idx="1"/>
          </p:nvPr>
        </p:nvSpPr>
        <p:spPr/>
        <p:txBody>
          <a:bodyPr>
            <a:normAutofit fontScale="77500" lnSpcReduction="20000"/>
          </a:bodyPr>
          <a:lstStyle/>
          <a:p>
            <a:r>
              <a:rPr lang="en-US" b="1" dirty="0"/>
              <a:t>Supporting (cont.)</a:t>
            </a:r>
          </a:p>
          <a:p>
            <a:pPr lvl="1"/>
            <a:r>
              <a:rPr lang="en-US" dirty="0"/>
              <a:t>When you should </a:t>
            </a:r>
            <a:r>
              <a:rPr lang="en-US" i="1" dirty="0"/>
              <a:t>not</a:t>
            </a:r>
            <a:r>
              <a:rPr lang="en-US" dirty="0"/>
              <a:t> use supportive language/listening when:</a:t>
            </a:r>
          </a:p>
          <a:p>
            <a:pPr lvl="2"/>
            <a:r>
              <a:rPr lang="en-US" dirty="0"/>
              <a:t>You deny others the right to their feelings</a:t>
            </a:r>
          </a:p>
          <a:p>
            <a:pPr lvl="2"/>
            <a:r>
              <a:rPr lang="en-US" dirty="0"/>
              <a:t>Minimize the significance of the situation</a:t>
            </a:r>
          </a:p>
          <a:p>
            <a:pPr lvl="2"/>
            <a:r>
              <a:rPr lang="en-US" dirty="0"/>
              <a:t>Focus on the ‘then and there’ rather than ‘here and now’</a:t>
            </a:r>
          </a:p>
          <a:p>
            <a:pPr lvl="2"/>
            <a:r>
              <a:rPr lang="en-US" dirty="0"/>
              <a:t>Cast judgment</a:t>
            </a:r>
          </a:p>
          <a:p>
            <a:pPr lvl="2"/>
            <a:r>
              <a:rPr lang="en-US" dirty="0"/>
              <a:t>Focus on yourself</a:t>
            </a:r>
          </a:p>
          <a:p>
            <a:pPr lvl="2"/>
            <a:r>
              <a:rPr lang="en-US" dirty="0"/>
              <a:t>Defend yourself</a:t>
            </a:r>
          </a:p>
          <a:p>
            <a:pPr lvl="1"/>
            <a:r>
              <a:rPr lang="en-US" dirty="0"/>
              <a:t>Guidelines for Effective Support</a:t>
            </a:r>
          </a:p>
          <a:p>
            <a:pPr marL="1028700" lvl="2" indent="-342900">
              <a:buFont typeface="+mj-lt"/>
              <a:buAutoNum type="arabicPeriod"/>
            </a:pPr>
            <a:r>
              <a:rPr lang="en-US" dirty="0"/>
              <a:t>Recognize that you can support another person’s struggles without approving of his or her decisions</a:t>
            </a:r>
          </a:p>
          <a:p>
            <a:pPr marL="1028700" lvl="2" indent="-342900">
              <a:buFont typeface="+mj-lt"/>
              <a:buAutoNum type="arabicPeriod"/>
            </a:pPr>
            <a:r>
              <a:rPr lang="en-US" dirty="0"/>
              <a:t>Monitor the other person’s reaction to your support</a:t>
            </a:r>
          </a:p>
          <a:p>
            <a:pPr marL="1028700" lvl="2" indent="-342900">
              <a:buFont typeface="+mj-lt"/>
              <a:buAutoNum type="arabicPeriod"/>
            </a:pPr>
            <a:r>
              <a:rPr lang="en-US" dirty="0"/>
              <a:t>Realize that support may not always be welcome</a:t>
            </a:r>
          </a:p>
          <a:p>
            <a:pPr marL="1028700" lvl="2" indent="-342900">
              <a:buFont typeface="+mj-lt"/>
              <a:buAutoNum type="arabicPeriod"/>
            </a:pPr>
            <a:r>
              <a:rPr lang="en-US" dirty="0"/>
              <a:t>Make sure you’re ready for the consequences</a:t>
            </a:r>
          </a:p>
        </p:txBody>
      </p:sp>
      <p:sp>
        <p:nvSpPr>
          <p:cNvPr id="4" name="TextBox 3">
            <a:extLst>
              <a:ext uri="{FF2B5EF4-FFF2-40B4-BE49-F238E27FC236}">
                <a16:creationId xmlns:a16="http://schemas.microsoft.com/office/drawing/2014/main" id="{95B91798-9121-8A8E-D98F-FF088231541C}"/>
              </a:ext>
            </a:extLst>
          </p:cNvPr>
          <p:cNvSpPr txBox="1"/>
          <p:nvPr/>
        </p:nvSpPr>
        <p:spPr>
          <a:xfrm>
            <a:off x="4101737" y="5826082"/>
            <a:ext cx="4585063" cy="300082"/>
          </a:xfrm>
          <a:prstGeom prst="rect">
            <a:avLst/>
          </a:prstGeom>
          <a:noFill/>
        </p:spPr>
        <p:txBody>
          <a:bodyPr wrap="square" rtlCol="0">
            <a:spAutoFit/>
          </a:bodyPr>
          <a:lstStyle/>
          <a:p>
            <a:r>
              <a:rPr lang="en-US" sz="1350" dirty="0"/>
              <a:t>Reference: </a:t>
            </a:r>
            <a:r>
              <a:rPr lang="en-US" sz="1350" dirty="0">
                <a:solidFill>
                  <a:srgbClr val="000000"/>
                </a:solidFill>
                <a:latin typeface="Calibri" panose="020F0502020204030204" pitchFamily="34" charset="0"/>
              </a:rPr>
              <a:t>Adler, R. B., Proctor II, R. F. &amp; Manning, J. (2022)</a:t>
            </a:r>
            <a:endParaRPr lang="en-US" sz="1350" dirty="0"/>
          </a:p>
        </p:txBody>
      </p:sp>
    </p:spTree>
    <p:extLst>
      <p:ext uri="{BB962C8B-B14F-4D97-AF65-F5344CB8AC3E}">
        <p14:creationId xmlns:p14="http://schemas.microsoft.com/office/powerpoint/2010/main" val="153958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0FB6E-4F0A-43E1-AA52-1EFB75EBCE27}"/>
              </a:ext>
            </a:extLst>
          </p:cNvPr>
          <p:cNvSpPr>
            <a:spLocks noGrp="1"/>
          </p:cNvSpPr>
          <p:nvPr>
            <p:ph type="title"/>
          </p:nvPr>
        </p:nvSpPr>
        <p:spPr/>
        <p:txBody>
          <a:bodyPr/>
          <a:lstStyle/>
          <a:p>
            <a:r>
              <a:rPr lang="en-US" dirty="0"/>
              <a:t>Types of Listening Responses (cont.)</a:t>
            </a:r>
          </a:p>
        </p:txBody>
      </p:sp>
      <p:sp>
        <p:nvSpPr>
          <p:cNvPr id="3" name="Content Placeholder 2">
            <a:extLst>
              <a:ext uri="{FF2B5EF4-FFF2-40B4-BE49-F238E27FC236}">
                <a16:creationId xmlns:a16="http://schemas.microsoft.com/office/drawing/2014/main" id="{3841DBAE-A240-44CD-A4DC-32D5A7ADAAB2}"/>
              </a:ext>
            </a:extLst>
          </p:cNvPr>
          <p:cNvSpPr>
            <a:spLocks noGrp="1"/>
          </p:cNvSpPr>
          <p:nvPr>
            <p:ph idx="1"/>
          </p:nvPr>
        </p:nvSpPr>
        <p:spPr/>
        <p:txBody>
          <a:bodyPr>
            <a:normAutofit fontScale="85000" lnSpcReduction="10000"/>
          </a:bodyPr>
          <a:lstStyle/>
          <a:p>
            <a:pPr marL="0" indent="0">
              <a:buNone/>
            </a:pPr>
            <a:r>
              <a:rPr lang="en-US" b="1" dirty="0"/>
              <a:t>5. Analyzing</a:t>
            </a:r>
            <a:r>
              <a:rPr lang="en-US" dirty="0"/>
              <a:t> – the listener offers an interpretation of a speaker’s message</a:t>
            </a:r>
          </a:p>
          <a:p>
            <a:pPr lvl="1"/>
            <a:r>
              <a:rPr lang="en-US" dirty="0"/>
              <a:t>Can be helpful, but also can create more problems</a:t>
            </a:r>
          </a:p>
          <a:p>
            <a:pPr lvl="1"/>
            <a:r>
              <a:rPr lang="en-US" dirty="0"/>
              <a:t>Check your motives!!!</a:t>
            </a:r>
            <a:endParaRPr lang="en-US" b="1" dirty="0"/>
          </a:p>
          <a:p>
            <a:pPr marL="0" indent="0">
              <a:buNone/>
            </a:pPr>
            <a:r>
              <a:rPr lang="en-US" b="1" dirty="0"/>
              <a:t>6. Advising</a:t>
            </a:r>
            <a:r>
              <a:rPr lang="en-US" dirty="0"/>
              <a:t> – to help by offering a solution</a:t>
            </a:r>
            <a:endParaRPr lang="en-US" b="1" dirty="0"/>
          </a:p>
          <a:p>
            <a:pPr lvl="1"/>
            <a:r>
              <a:rPr lang="en-US" dirty="0"/>
              <a:t>Guidelines:</a:t>
            </a:r>
          </a:p>
          <a:p>
            <a:pPr marL="1028700" lvl="2" indent="-342900">
              <a:buFont typeface="+mj-lt"/>
              <a:buAutoNum type="arabicPeriod"/>
            </a:pPr>
            <a:r>
              <a:rPr lang="en-US" i="1" dirty="0"/>
              <a:t>Is the advice needed?</a:t>
            </a:r>
          </a:p>
          <a:p>
            <a:pPr marL="1028700" lvl="2" indent="-342900">
              <a:buFont typeface="+mj-lt"/>
              <a:buAutoNum type="arabicPeriod"/>
            </a:pPr>
            <a:r>
              <a:rPr lang="en-US" i="1" dirty="0"/>
              <a:t>Is the advice wanted?</a:t>
            </a:r>
          </a:p>
          <a:p>
            <a:pPr marL="1028700" lvl="2" indent="-342900">
              <a:buFont typeface="+mj-lt"/>
              <a:buAutoNum type="arabicPeriod"/>
            </a:pPr>
            <a:r>
              <a:rPr lang="en-US" i="1" dirty="0"/>
              <a:t>Is the advice given in the right sequence? (listen first, then advise)</a:t>
            </a:r>
          </a:p>
          <a:p>
            <a:pPr marL="1028700" lvl="2" indent="-342900">
              <a:buFont typeface="+mj-lt"/>
              <a:buAutoNum type="arabicPeriod"/>
            </a:pPr>
            <a:r>
              <a:rPr lang="en-US" i="1" dirty="0"/>
              <a:t>Is the advice coming from an expert?</a:t>
            </a:r>
          </a:p>
          <a:p>
            <a:pPr marL="1028700" lvl="2" indent="-342900">
              <a:buFont typeface="+mj-lt"/>
              <a:buAutoNum type="arabicPeriod"/>
            </a:pPr>
            <a:r>
              <a:rPr lang="en-US" i="1" dirty="0"/>
              <a:t>Is the advisor a close and trusted person?</a:t>
            </a:r>
          </a:p>
          <a:p>
            <a:pPr marL="1028700" lvl="2" indent="-342900">
              <a:buFont typeface="+mj-lt"/>
              <a:buAutoNum type="arabicPeriod"/>
            </a:pPr>
            <a:r>
              <a:rPr lang="en-US" i="1" dirty="0"/>
              <a:t>Is the advice offered in a sensitive, face-saving manner?</a:t>
            </a:r>
          </a:p>
        </p:txBody>
      </p:sp>
      <p:sp>
        <p:nvSpPr>
          <p:cNvPr id="4" name="TextBox 3">
            <a:extLst>
              <a:ext uri="{FF2B5EF4-FFF2-40B4-BE49-F238E27FC236}">
                <a16:creationId xmlns:a16="http://schemas.microsoft.com/office/drawing/2014/main" id="{CEB4CB1E-9CB6-92E0-D109-62B08CD8D3ED}"/>
              </a:ext>
            </a:extLst>
          </p:cNvPr>
          <p:cNvSpPr txBox="1"/>
          <p:nvPr/>
        </p:nvSpPr>
        <p:spPr>
          <a:xfrm>
            <a:off x="4181250" y="6126164"/>
            <a:ext cx="4585063" cy="300082"/>
          </a:xfrm>
          <a:prstGeom prst="rect">
            <a:avLst/>
          </a:prstGeom>
          <a:noFill/>
        </p:spPr>
        <p:txBody>
          <a:bodyPr wrap="square" rtlCol="0">
            <a:spAutoFit/>
          </a:bodyPr>
          <a:lstStyle/>
          <a:p>
            <a:r>
              <a:rPr lang="en-US" sz="1350" dirty="0"/>
              <a:t>Reference: </a:t>
            </a:r>
            <a:r>
              <a:rPr lang="en-US" sz="1350" dirty="0">
                <a:solidFill>
                  <a:srgbClr val="000000"/>
                </a:solidFill>
                <a:latin typeface="Calibri" panose="020F0502020204030204" pitchFamily="34" charset="0"/>
              </a:rPr>
              <a:t>Adler, R. B., Proctor II, R. F. &amp; Manning, J. (2022)</a:t>
            </a:r>
            <a:endParaRPr lang="en-US" sz="1350" dirty="0"/>
          </a:p>
        </p:txBody>
      </p:sp>
    </p:spTree>
    <p:extLst>
      <p:ext uri="{BB962C8B-B14F-4D97-AF65-F5344CB8AC3E}">
        <p14:creationId xmlns:p14="http://schemas.microsoft.com/office/powerpoint/2010/main" val="3159215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97C29-0FDF-4E41-A6A1-87B456063FE9}"/>
              </a:ext>
            </a:extLst>
          </p:cNvPr>
          <p:cNvSpPr>
            <a:spLocks noGrp="1"/>
          </p:cNvSpPr>
          <p:nvPr>
            <p:ph type="title"/>
          </p:nvPr>
        </p:nvSpPr>
        <p:spPr>
          <a:xfrm>
            <a:off x="657848" y="548252"/>
            <a:ext cx="8070041" cy="921224"/>
          </a:xfrm>
        </p:spPr>
        <p:txBody>
          <a:bodyPr>
            <a:normAutofit/>
          </a:bodyPr>
          <a:lstStyle/>
          <a:p>
            <a:r>
              <a:rPr lang="en-US" sz="4000" dirty="0"/>
              <a:t>Types of Listening Responses (cont.)</a:t>
            </a:r>
          </a:p>
        </p:txBody>
      </p:sp>
      <p:sp>
        <p:nvSpPr>
          <p:cNvPr id="3" name="Content Placeholder 2">
            <a:extLst>
              <a:ext uri="{FF2B5EF4-FFF2-40B4-BE49-F238E27FC236}">
                <a16:creationId xmlns:a16="http://schemas.microsoft.com/office/drawing/2014/main" id="{9AF730E7-4D87-48F8-A921-D88831827036}"/>
              </a:ext>
            </a:extLst>
          </p:cNvPr>
          <p:cNvSpPr>
            <a:spLocks noGrp="1"/>
          </p:cNvSpPr>
          <p:nvPr>
            <p:ph idx="1"/>
          </p:nvPr>
        </p:nvSpPr>
        <p:spPr>
          <a:xfrm>
            <a:off x="311859" y="2211859"/>
            <a:ext cx="3886349" cy="4151869"/>
          </a:xfrm>
        </p:spPr>
        <p:txBody>
          <a:bodyPr anchor="ctr">
            <a:normAutofit lnSpcReduction="10000"/>
          </a:bodyPr>
          <a:lstStyle/>
          <a:p>
            <a:pPr marL="0" indent="0">
              <a:buNone/>
            </a:pPr>
            <a:r>
              <a:rPr lang="en-US" sz="1600" b="1" dirty="0"/>
              <a:t>7. Judging</a:t>
            </a:r>
            <a:r>
              <a:rPr lang="en-US" sz="1600" dirty="0"/>
              <a:t> – evaluates the sender’s thoughts or behaviors in some way (could be favorable or unfavorable)</a:t>
            </a:r>
          </a:p>
          <a:p>
            <a:pPr lvl="1"/>
            <a:r>
              <a:rPr lang="en-US" sz="1600" dirty="0"/>
              <a:t>Note: even constructive criticism runs the risk of arousing defensiveness</a:t>
            </a:r>
          </a:p>
          <a:p>
            <a:pPr lvl="1"/>
            <a:r>
              <a:rPr lang="en-US" sz="1600" dirty="0"/>
              <a:t>Best Chance of Being Received:</a:t>
            </a:r>
          </a:p>
          <a:p>
            <a:pPr marL="1028700" lvl="2" indent="-342900">
              <a:buFont typeface="+mj-lt"/>
              <a:buAutoNum type="arabicPeriod"/>
            </a:pPr>
            <a:r>
              <a:rPr lang="en-US" sz="1600" dirty="0"/>
              <a:t>The person with the problem has requested an evaluation from you</a:t>
            </a:r>
          </a:p>
          <a:p>
            <a:pPr marL="1028700" lvl="2" indent="-342900">
              <a:buFont typeface="+mj-lt"/>
              <a:buAutoNum type="arabicPeriod"/>
            </a:pPr>
            <a:r>
              <a:rPr lang="en-US" sz="1600" dirty="0"/>
              <a:t>The intent of your judgment has genuine constructive thoughts and not designed as a put-down.</a:t>
            </a:r>
          </a:p>
          <a:p>
            <a:pPr marL="0" indent="0">
              <a:buNone/>
            </a:pPr>
            <a:r>
              <a:rPr lang="en-US" sz="1600" dirty="0"/>
              <a:t>Perhaps a good questions is: “Are you looking for my advice, or do you just want a listening ear right now?”</a:t>
            </a:r>
          </a:p>
          <a:p>
            <a:pPr marL="0" indent="0">
              <a:buNone/>
            </a:pPr>
            <a:endParaRPr lang="en-US" sz="1600" dirty="0"/>
          </a:p>
        </p:txBody>
      </p:sp>
      <p:pic>
        <p:nvPicPr>
          <p:cNvPr id="4" name="Picture 2" descr="Image result for “Are you looking for my advice, or do you just want a listening ear right now?”\">
            <a:extLst>
              <a:ext uri="{FF2B5EF4-FFF2-40B4-BE49-F238E27FC236}">
                <a16:creationId xmlns:a16="http://schemas.microsoft.com/office/drawing/2014/main" id="{0C2F1255-651D-225E-6B9F-8D50AD058F4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387369" y="2939144"/>
            <a:ext cx="4701193" cy="21390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C76B314-886D-D39B-5CB8-0FD9003DA43E}"/>
              </a:ext>
            </a:extLst>
          </p:cNvPr>
          <p:cNvSpPr txBox="1"/>
          <p:nvPr/>
        </p:nvSpPr>
        <p:spPr>
          <a:xfrm>
            <a:off x="4572000" y="5820569"/>
            <a:ext cx="4585063" cy="300082"/>
          </a:xfrm>
          <a:prstGeom prst="rect">
            <a:avLst/>
          </a:prstGeom>
          <a:noFill/>
        </p:spPr>
        <p:txBody>
          <a:bodyPr wrap="square" rtlCol="0">
            <a:spAutoFit/>
          </a:bodyPr>
          <a:lstStyle/>
          <a:p>
            <a:r>
              <a:rPr lang="en-US" sz="1350" dirty="0"/>
              <a:t>Reference: </a:t>
            </a:r>
            <a:r>
              <a:rPr lang="en-US" sz="1350" dirty="0">
                <a:solidFill>
                  <a:srgbClr val="000000"/>
                </a:solidFill>
                <a:latin typeface="Calibri" panose="020F0502020204030204" pitchFamily="34" charset="0"/>
              </a:rPr>
              <a:t>Adler, R. B., Proctor II, R. F. &amp; Manning, J. (2022)</a:t>
            </a:r>
            <a:endParaRPr lang="en-US" sz="1350" dirty="0"/>
          </a:p>
        </p:txBody>
      </p:sp>
    </p:spTree>
    <p:extLst>
      <p:ext uri="{BB962C8B-B14F-4D97-AF65-F5344CB8AC3E}">
        <p14:creationId xmlns:p14="http://schemas.microsoft.com/office/powerpoint/2010/main" val="16159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96423-F80E-620A-DD83-20AAD746094C}"/>
              </a:ext>
            </a:extLst>
          </p:cNvPr>
          <p:cNvSpPr>
            <a:spLocks noGrp="1"/>
          </p:cNvSpPr>
          <p:nvPr>
            <p:ph type="title"/>
          </p:nvPr>
        </p:nvSpPr>
        <p:spPr>
          <a:xfrm>
            <a:off x="571353" y="624293"/>
            <a:ext cx="3485178" cy="1218390"/>
          </a:xfrm>
        </p:spPr>
        <p:txBody>
          <a:bodyPr anchor="ctr">
            <a:normAutofit/>
          </a:bodyPr>
          <a:lstStyle/>
          <a:p>
            <a:r>
              <a:rPr lang="en-US" sz="3000" b="1" u="sng" dirty="0"/>
              <a:t>Case Study work</a:t>
            </a:r>
          </a:p>
        </p:txBody>
      </p:sp>
      <p:sp>
        <p:nvSpPr>
          <p:cNvPr id="3" name="Content Placeholder 2">
            <a:extLst>
              <a:ext uri="{FF2B5EF4-FFF2-40B4-BE49-F238E27FC236}">
                <a16:creationId xmlns:a16="http://schemas.microsoft.com/office/drawing/2014/main" id="{318362B3-399C-B954-F395-2AAEC1A770DE}"/>
              </a:ext>
            </a:extLst>
          </p:cNvPr>
          <p:cNvSpPr>
            <a:spLocks noGrp="1"/>
          </p:cNvSpPr>
          <p:nvPr>
            <p:ph idx="1"/>
          </p:nvPr>
        </p:nvSpPr>
        <p:spPr>
          <a:xfrm>
            <a:off x="571352" y="2582562"/>
            <a:ext cx="3485179" cy="3041950"/>
          </a:xfrm>
        </p:spPr>
        <p:txBody>
          <a:bodyPr anchor="ctr">
            <a:noAutofit/>
          </a:bodyPr>
          <a:lstStyle/>
          <a:p>
            <a:pPr marL="0" indent="0">
              <a:buNone/>
            </a:pPr>
            <a:r>
              <a:rPr lang="en-US" sz="2400" dirty="0"/>
              <a:t>Chris and Sam have been friends since elementary school and now are in their 30’s. Chris has been happily married for 10 years. Sam has been engaged 4 times, and each time has broken it off as the marriage date approaches. Sam has just announced another engagement.</a:t>
            </a:r>
          </a:p>
        </p:txBody>
      </p:sp>
      <p:pic>
        <p:nvPicPr>
          <p:cNvPr id="5" name="Picture 4" descr="Glasses on top of a book">
            <a:extLst>
              <a:ext uri="{FF2B5EF4-FFF2-40B4-BE49-F238E27FC236}">
                <a16:creationId xmlns:a16="http://schemas.microsoft.com/office/drawing/2014/main" id="{CAD9C970-CFF9-F9EA-D3C3-0796DF0072B4}"/>
              </a:ext>
            </a:extLst>
          </p:cNvPr>
          <p:cNvPicPr>
            <a:picLocks noChangeAspect="1"/>
          </p:cNvPicPr>
          <p:nvPr/>
        </p:nvPicPr>
        <p:blipFill rotWithShape="1">
          <a:blip r:embed="rId2"/>
          <a:srcRect l="7856" r="33188" b="-1"/>
          <a:stretch/>
        </p:blipFill>
        <p:spPr>
          <a:xfrm>
            <a:off x="4572000" y="857251"/>
            <a:ext cx="4577119" cy="5143500"/>
          </a:xfrm>
          <a:prstGeom prst="rect">
            <a:avLst/>
          </a:prstGeom>
        </p:spPr>
      </p:pic>
      <p:sp>
        <p:nvSpPr>
          <p:cNvPr id="4" name="TextBox 3">
            <a:extLst>
              <a:ext uri="{FF2B5EF4-FFF2-40B4-BE49-F238E27FC236}">
                <a16:creationId xmlns:a16="http://schemas.microsoft.com/office/drawing/2014/main" id="{5EDBCD96-7804-0A28-DAD7-D31292E53FBE}"/>
              </a:ext>
            </a:extLst>
          </p:cNvPr>
          <p:cNvSpPr txBox="1"/>
          <p:nvPr/>
        </p:nvSpPr>
        <p:spPr>
          <a:xfrm>
            <a:off x="4320399" y="6354998"/>
            <a:ext cx="4585063" cy="300082"/>
          </a:xfrm>
          <a:prstGeom prst="rect">
            <a:avLst/>
          </a:prstGeom>
          <a:noFill/>
        </p:spPr>
        <p:txBody>
          <a:bodyPr wrap="square" rtlCol="0">
            <a:spAutoFit/>
          </a:bodyPr>
          <a:lstStyle/>
          <a:p>
            <a:r>
              <a:rPr lang="en-US" sz="1350" dirty="0"/>
              <a:t>Reference: </a:t>
            </a:r>
            <a:r>
              <a:rPr lang="en-US" sz="1350" dirty="0">
                <a:solidFill>
                  <a:srgbClr val="000000"/>
                </a:solidFill>
                <a:latin typeface="Calibri" panose="020F0502020204030204" pitchFamily="34" charset="0"/>
              </a:rPr>
              <a:t>Adler, R. B. &amp; Proctor II, R. F. (2015)</a:t>
            </a:r>
            <a:endParaRPr lang="en-US" sz="1350" dirty="0"/>
          </a:p>
        </p:txBody>
      </p:sp>
    </p:spTree>
    <p:extLst>
      <p:ext uri="{BB962C8B-B14F-4D97-AF65-F5344CB8AC3E}">
        <p14:creationId xmlns:p14="http://schemas.microsoft.com/office/powerpoint/2010/main" val="4146452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590C5-AF9A-6519-C83C-42D09AAC7DFA}"/>
              </a:ext>
            </a:extLst>
          </p:cNvPr>
          <p:cNvSpPr>
            <a:spLocks noGrp="1"/>
          </p:cNvSpPr>
          <p:nvPr>
            <p:ph type="title"/>
          </p:nvPr>
        </p:nvSpPr>
        <p:spPr/>
        <p:txBody>
          <a:bodyPr/>
          <a:lstStyle/>
          <a:p>
            <a:r>
              <a:rPr lang="en-US" b="1" u="sng" dirty="0"/>
              <a:t>Case Study work</a:t>
            </a:r>
            <a:endParaRPr lang="en-US" dirty="0"/>
          </a:p>
        </p:txBody>
      </p:sp>
      <p:sp>
        <p:nvSpPr>
          <p:cNvPr id="3" name="Content Placeholder 2">
            <a:extLst>
              <a:ext uri="{FF2B5EF4-FFF2-40B4-BE49-F238E27FC236}">
                <a16:creationId xmlns:a16="http://schemas.microsoft.com/office/drawing/2014/main" id="{98DFF842-37FA-4D74-F034-26BA7D5F1EAC}"/>
              </a:ext>
            </a:extLst>
          </p:cNvPr>
          <p:cNvSpPr>
            <a:spLocks noGrp="1"/>
          </p:cNvSpPr>
          <p:nvPr>
            <p:ph idx="1"/>
          </p:nvPr>
        </p:nvSpPr>
        <p:spPr/>
        <p:txBody>
          <a:bodyPr>
            <a:normAutofit fontScale="92500" lnSpcReduction="20000"/>
          </a:bodyPr>
          <a:lstStyle/>
          <a:p>
            <a:pPr marL="385763" indent="-385763">
              <a:buAutoNum type="arabicPeriod"/>
            </a:pPr>
            <a:r>
              <a:rPr lang="en-US" dirty="0"/>
              <a:t>What are likely barriers that would prevent Chris from listening effectively?</a:t>
            </a:r>
          </a:p>
          <a:p>
            <a:pPr marL="385763" indent="-385763">
              <a:buAutoNum type="arabicPeriod"/>
            </a:pPr>
            <a:r>
              <a:rPr lang="en-US" dirty="0"/>
              <a:t>What types of ineffective listening are likely to occur if Chris doesn’t carefully consider his listening options?</a:t>
            </a:r>
          </a:p>
          <a:p>
            <a:pPr marL="385763" indent="-385763">
              <a:buAutoNum type="arabicPeriod"/>
            </a:pPr>
            <a:r>
              <a:rPr lang="en-US" dirty="0"/>
              <a:t>What listening style(s) could Larry use that would be most helpful to Sam? Why? Construct a response for Chris using that style.</a:t>
            </a:r>
          </a:p>
          <a:p>
            <a:pPr marL="385763" indent="-385763">
              <a:buAutoNum type="arabicPeriod"/>
            </a:pPr>
            <a:r>
              <a:rPr lang="en-US" dirty="0"/>
              <a:t>Imagine that the friends described here are both women// both men. Would your responses to the preceding questions change? How? Be specific.</a:t>
            </a:r>
          </a:p>
        </p:txBody>
      </p:sp>
      <p:sp>
        <p:nvSpPr>
          <p:cNvPr id="4" name="TextBox 3">
            <a:extLst>
              <a:ext uri="{FF2B5EF4-FFF2-40B4-BE49-F238E27FC236}">
                <a16:creationId xmlns:a16="http://schemas.microsoft.com/office/drawing/2014/main" id="{DF0083D9-84E0-F33A-BBB5-CC9A408D98BE}"/>
              </a:ext>
            </a:extLst>
          </p:cNvPr>
          <p:cNvSpPr txBox="1"/>
          <p:nvPr/>
        </p:nvSpPr>
        <p:spPr>
          <a:xfrm>
            <a:off x="4101737" y="6024386"/>
            <a:ext cx="4585063" cy="300082"/>
          </a:xfrm>
          <a:prstGeom prst="rect">
            <a:avLst/>
          </a:prstGeom>
          <a:noFill/>
        </p:spPr>
        <p:txBody>
          <a:bodyPr wrap="square" rtlCol="0">
            <a:spAutoFit/>
          </a:bodyPr>
          <a:lstStyle/>
          <a:p>
            <a:r>
              <a:rPr lang="en-US" sz="1350" dirty="0"/>
              <a:t>Reference: </a:t>
            </a:r>
            <a:r>
              <a:rPr lang="en-US" sz="1350" dirty="0">
                <a:solidFill>
                  <a:srgbClr val="000000"/>
                </a:solidFill>
                <a:latin typeface="Calibri" panose="020F0502020204030204" pitchFamily="34" charset="0"/>
              </a:rPr>
              <a:t>Adler, R. B. &amp; Proctor II, R. F. (2015)</a:t>
            </a:r>
            <a:endParaRPr lang="en-US" sz="1350" dirty="0"/>
          </a:p>
        </p:txBody>
      </p:sp>
    </p:spTree>
    <p:extLst>
      <p:ext uri="{BB962C8B-B14F-4D97-AF65-F5344CB8AC3E}">
        <p14:creationId xmlns:p14="http://schemas.microsoft.com/office/powerpoint/2010/main" val="374936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514C6-CBEE-BD19-D20A-D198CC5B1154}"/>
              </a:ext>
            </a:extLst>
          </p:cNvPr>
          <p:cNvSpPr>
            <a:spLocks noGrp="1"/>
          </p:cNvSpPr>
          <p:nvPr>
            <p:ph type="title"/>
          </p:nvPr>
        </p:nvSpPr>
        <p:spPr/>
        <p:txBody>
          <a:bodyPr/>
          <a:lstStyle/>
          <a:p>
            <a:r>
              <a:rPr lang="en-US" dirty="0"/>
              <a:t>Assignment after session:</a:t>
            </a:r>
          </a:p>
        </p:txBody>
      </p:sp>
      <p:sp>
        <p:nvSpPr>
          <p:cNvPr id="3" name="Content Placeholder 2">
            <a:extLst>
              <a:ext uri="{FF2B5EF4-FFF2-40B4-BE49-F238E27FC236}">
                <a16:creationId xmlns:a16="http://schemas.microsoft.com/office/drawing/2014/main" id="{0F83F462-11F5-4839-E61C-73D34642DEBF}"/>
              </a:ext>
            </a:extLst>
          </p:cNvPr>
          <p:cNvSpPr>
            <a:spLocks noGrp="1"/>
          </p:cNvSpPr>
          <p:nvPr>
            <p:ph idx="1"/>
          </p:nvPr>
        </p:nvSpPr>
        <p:spPr/>
        <p:txBody>
          <a:bodyPr>
            <a:normAutofit/>
          </a:bodyPr>
          <a:lstStyle/>
          <a:p>
            <a:pPr algn="l" rtl="0" fontAlgn="base"/>
            <a:r>
              <a:rPr lang="en-US" sz="1800" dirty="0">
                <a:solidFill>
                  <a:srgbClr val="000000"/>
                </a:solidFill>
              </a:rPr>
              <a:t>Complete Activity over next week to identify listening blind spots. </a:t>
            </a:r>
          </a:p>
          <a:p>
            <a:pPr lvl="1" fontAlgn="base"/>
            <a:r>
              <a:rPr lang="en-US" b="0" i="0" dirty="0">
                <a:solidFill>
                  <a:srgbClr val="000000"/>
                </a:solidFill>
                <a:effectLst/>
              </a:rPr>
              <a:t>“</a:t>
            </a:r>
            <a:r>
              <a:rPr lang="en-US" b="1" i="0" dirty="0">
                <a:solidFill>
                  <a:srgbClr val="000000"/>
                </a:solidFill>
                <a:effectLst/>
              </a:rPr>
              <a:t>Put </a:t>
            </a:r>
            <a:r>
              <a:rPr lang="en-US" b="1" dirty="0">
                <a:solidFill>
                  <a:srgbClr val="000000"/>
                </a:solidFill>
              </a:rPr>
              <a:t>D</a:t>
            </a:r>
            <a:r>
              <a:rPr lang="en-US" b="1" i="0" dirty="0">
                <a:solidFill>
                  <a:srgbClr val="000000"/>
                </a:solidFill>
                <a:effectLst/>
              </a:rPr>
              <a:t>own the Phone </a:t>
            </a:r>
            <a:r>
              <a:rPr lang="en-US" b="1" dirty="0">
                <a:solidFill>
                  <a:srgbClr val="000000"/>
                </a:solidFill>
              </a:rPr>
              <a:t>P</a:t>
            </a:r>
            <a:r>
              <a:rPr lang="en-US" b="1" i="0" dirty="0">
                <a:solidFill>
                  <a:srgbClr val="000000"/>
                </a:solidFill>
                <a:effectLst/>
              </a:rPr>
              <a:t>aper</a:t>
            </a:r>
            <a:r>
              <a:rPr lang="en-US" b="0" i="0" dirty="0">
                <a:solidFill>
                  <a:srgbClr val="000000"/>
                </a:solidFill>
                <a:effectLst/>
              </a:rPr>
              <a:t>”</a:t>
            </a:r>
          </a:p>
          <a:p>
            <a:pPr lvl="1" fontAlgn="base"/>
            <a:r>
              <a:rPr lang="en-US" b="0" i="0" dirty="0">
                <a:solidFill>
                  <a:srgbClr val="000000"/>
                </a:solidFill>
                <a:effectLst/>
              </a:rPr>
              <a:t>Incorporate </a:t>
            </a:r>
            <a:r>
              <a:rPr lang="en-US" b="0" i="0" dirty="0" err="1">
                <a:solidFill>
                  <a:srgbClr val="000000"/>
                </a:solidFill>
                <a:effectLst/>
              </a:rPr>
              <a:t>blindspot</a:t>
            </a:r>
            <a:r>
              <a:rPr lang="en-US" b="0" i="0" dirty="0">
                <a:solidFill>
                  <a:srgbClr val="000000"/>
                </a:solidFill>
                <a:effectLst/>
              </a:rPr>
              <a:t>/ways to improve activity from this lecture</a:t>
            </a:r>
          </a:p>
          <a:p>
            <a:pPr lvl="1" fontAlgn="base"/>
            <a:r>
              <a:rPr lang="en-US" b="0" i="0" dirty="0">
                <a:solidFill>
                  <a:srgbClr val="000000"/>
                </a:solidFill>
                <a:effectLst/>
              </a:rPr>
              <a:t>Document a clear understanding of one’s own strengths and weaknesses in areas of listening effectively, and interpersonal skills.</a:t>
            </a:r>
          </a:p>
          <a:p>
            <a:pPr lvl="2" fontAlgn="base"/>
            <a:r>
              <a:rPr lang="en-US" dirty="0">
                <a:solidFill>
                  <a:srgbClr val="000000"/>
                </a:solidFill>
              </a:rPr>
              <a:t>Re: reflect on your listening inventory taken at the beginning of the lecture</a:t>
            </a:r>
            <a:endParaRPr lang="en-US" b="0" i="0" dirty="0">
              <a:solidFill>
                <a:srgbClr val="000000"/>
              </a:solidFill>
              <a:effectLst/>
            </a:endParaRPr>
          </a:p>
          <a:p>
            <a:endParaRPr lang="en-US" sz="1800" dirty="0"/>
          </a:p>
        </p:txBody>
      </p:sp>
    </p:spTree>
    <p:extLst>
      <p:ext uri="{BB962C8B-B14F-4D97-AF65-F5344CB8AC3E}">
        <p14:creationId xmlns:p14="http://schemas.microsoft.com/office/powerpoint/2010/main" val="2692620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224200" y="-638175"/>
            <a:ext cx="1104900" cy="3562350"/>
          </a:xfrm>
          <a:prstGeom prst="rect">
            <a:avLst/>
          </a:prstGeom>
          <a:noFill/>
          <a:ln>
            <a:noFill/>
          </a:ln>
        </p:spPr>
      </p:pic>
      <p:pic>
        <p:nvPicPr>
          <p:cNvPr id="64" name="Google Shape;64;p14"/>
          <p:cNvPicPr preferRelativeResize="0"/>
          <p:nvPr/>
        </p:nvPicPr>
        <p:blipFill>
          <a:blip r:embed="rId4">
            <a:alphaModFix/>
          </a:blip>
          <a:stretch>
            <a:fillRect/>
          </a:stretch>
        </p:blipFill>
        <p:spPr>
          <a:xfrm>
            <a:off x="224200" y="5696843"/>
            <a:ext cx="9144001" cy="375369"/>
          </a:xfrm>
          <a:prstGeom prst="rect">
            <a:avLst/>
          </a:prstGeom>
          <a:noFill/>
          <a:ln>
            <a:noFill/>
          </a:ln>
        </p:spPr>
      </p:pic>
      <p:sp>
        <p:nvSpPr>
          <p:cNvPr id="2" name="TextBox 1">
            <a:extLst>
              <a:ext uri="{FF2B5EF4-FFF2-40B4-BE49-F238E27FC236}">
                <a16:creationId xmlns:a16="http://schemas.microsoft.com/office/drawing/2014/main" id="{2F2518B4-C815-1288-C1DF-C0E916F285D4}"/>
              </a:ext>
            </a:extLst>
          </p:cNvPr>
          <p:cNvSpPr txBox="1"/>
          <p:nvPr/>
        </p:nvSpPr>
        <p:spPr>
          <a:xfrm>
            <a:off x="326572" y="3117123"/>
            <a:ext cx="2893423" cy="1615827"/>
          </a:xfrm>
          <a:prstGeom prst="rect">
            <a:avLst/>
          </a:prstGeom>
          <a:noFill/>
        </p:spPr>
        <p:txBody>
          <a:bodyPr wrap="square" rtlCol="0">
            <a:spAutoFit/>
          </a:bodyPr>
          <a:lstStyle/>
          <a:p>
            <a:r>
              <a:rPr lang="en-US" sz="3300" b="1" dirty="0"/>
              <a:t>3. What is Perception: </a:t>
            </a:r>
            <a:r>
              <a:rPr lang="en-US" sz="3300" b="1" i="1" u="sng" dirty="0"/>
              <a:t>noun</a:t>
            </a:r>
            <a:endParaRPr lang="en-US" sz="3300" b="1" dirty="0"/>
          </a:p>
        </p:txBody>
      </p:sp>
      <p:sp>
        <p:nvSpPr>
          <p:cNvPr id="5" name="Content Placeholder 2">
            <a:extLst>
              <a:ext uri="{FF2B5EF4-FFF2-40B4-BE49-F238E27FC236}">
                <a16:creationId xmlns:a16="http://schemas.microsoft.com/office/drawing/2014/main" id="{F9CB8881-076E-F9A7-686A-B534F1775970}"/>
              </a:ext>
            </a:extLst>
          </p:cNvPr>
          <p:cNvSpPr txBox="1">
            <a:spLocks/>
          </p:cNvSpPr>
          <p:nvPr/>
        </p:nvSpPr>
        <p:spPr>
          <a:xfrm>
            <a:off x="2867298" y="1484267"/>
            <a:ext cx="5656907" cy="4019628"/>
          </a:xfrm>
          <a:prstGeom prst="rect">
            <a:avLst/>
          </a:prstGeom>
        </p:spPr>
        <p:txBody>
          <a:bodyPr spcFirstLastPara="1" vert="horz" wrap="square" lIns="68569" tIns="68569" rIns="68569" bIns="68569" rtlCol="0" anchor="ctr"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dirty="0">
              <a:latin typeface="Calibri" panose="020F0502020204030204" pitchFamily="34" charset="0"/>
            </a:endParaRPr>
          </a:p>
        </p:txBody>
      </p:sp>
      <p:sp>
        <p:nvSpPr>
          <p:cNvPr id="3" name="Content Placeholder 2">
            <a:extLst>
              <a:ext uri="{FF2B5EF4-FFF2-40B4-BE49-F238E27FC236}">
                <a16:creationId xmlns:a16="http://schemas.microsoft.com/office/drawing/2014/main" id="{0EDBA79D-4651-B737-35D3-7BAC18290DB5}"/>
              </a:ext>
            </a:extLst>
          </p:cNvPr>
          <p:cNvSpPr txBox="1">
            <a:spLocks/>
          </p:cNvSpPr>
          <p:nvPr/>
        </p:nvSpPr>
        <p:spPr>
          <a:xfrm>
            <a:off x="3607695" y="1344361"/>
            <a:ext cx="4916510" cy="4159535"/>
          </a:xfrm>
          <a:prstGeom prst="rect">
            <a:avLst/>
          </a:prstGeom>
        </p:spPr>
        <p:txBody>
          <a:bodyPr spcFirstLastPara="1" vert="horz" wrap="square" lIns="68569" tIns="68569" rIns="68569" bIns="68569" rtlCol="0" anchor="ctr"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114297" indent="0">
              <a:buNone/>
            </a:pPr>
            <a:r>
              <a:rPr lang="en-US" sz="2100" b="1" dirty="0">
                <a:solidFill>
                  <a:srgbClr val="202122"/>
                </a:solidFill>
                <a:cs typeface="Times New Roman" panose="02020603050405020304" pitchFamily="18" charset="0"/>
              </a:rPr>
              <a:t>Perception</a:t>
            </a:r>
            <a:r>
              <a:rPr lang="en-US" sz="2100" dirty="0">
                <a:solidFill>
                  <a:srgbClr val="202122"/>
                </a:solidFill>
                <a:cs typeface="Times New Roman" panose="02020603050405020304" pitchFamily="18" charset="0"/>
              </a:rPr>
              <a:t> (from </a:t>
            </a:r>
            <a:r>
              <a:rPr lang="en-US" sz="2100" dirty="0">
                <a:solidFill>
                  <a:srgbClr val="3366CC"/>
                </a:solidFill>
                <a:cs typeface="Times New Roman" panose="02020603050405020304" pitchFamily="18" charset="0"/>
                <a:hlinkClick r:id="rId5" tooltip="Latin language"/>
              </a:rPr>
              <a:t>Latin</a:t>
            </a:r>
            <a:r>
              <a:rPr lang="en-US" sz="2100" dirty="0">
                <a:solidFill>
                  <a:srgbClr val="202122"/>
                </a:solidFill>
                <a:cs typeface="Times New Roman" panose="02020603050405020304" pitchFamily="18" charset="0"/>
              </a:rPr>
              <a:t> </a:t>
            </a:r>
            <a:r>
              <a:rPr lang="en-US" sz="2100" i="1" dirty="0" err="1">
                <a:solidFill>
                  <a:srgbClr val="3366CC"/>
                </a:solidFill>
                <a:cs typeface="Times New Roman" panose="02020603050405020304" pitchFamily="18" charset="0"/>
                <a:hlinkClick r:id="rId6" tooltip="wikt:perceptio"/>
              </a:rPr>
              <a:t>perceptio</a:t>
            </a:r>
            <a:r>
              <a:rPr lang="en-US" sz="2100" dirty="0">
                <a:solidFill>
                  <a:srgbClr val="202122"/>
                </a:solidFill>
                <a:cs typeface="Times New Roman" panose="02020603050405020304" pitchFamily="18" charset="0"/>
              </a:rPr>
              <a:t> 'gathering, receiving') is the organization, identification, and interpretation of </a:t>
            </a:r>
            <a:r>
              <a:rPr lang="en-US" sz="2100" dirty="0">
                <a:solidFill>
                  <a:srgbClr val="3366CC"/>
                </a:solidFill>
                <a:cs typeface="Times New Roman" panose="02020603050405020304" pitchFamily="18" charset="0"/>
                <a:hlinkClick r:id="rId7" tooltip="Sense"/>
              </a:rPr>
              <a:t>sensory</a:t>
            </a:r>
            <a:r>
              <a:rPr lang="en-US" sz="2100" dirty="0">
                <a:solidFill>
                  <a:srgbClr val="202122"/>
                </a:solidFill>
                <a:cs typeface="Times New Roman" panose="02020603050405020304" pitchFamily="18" charset="0"/>
              </a:rPr>
              <a:t> information in order to represent and understand the presented information or environment (Wikipedia, </a:t>
            </a:r>
            <a:r>
              <a:rPr lang="en-US" sz="2100" dirty="0">
                <a:solidFill>
                  <a:srgbClr val="202122"/>
                </a:solidFill>
                <a:cs typeface="Times New Roman" panose="02020603050405020304" pitchFamily="18" charset="0"/>
                <a:hlinkClick r:id="rId8"/>
              </a:rPr>
              <a:t>https://en.wikipedia.org/wiki/Perception</a:t>
            </a:r>
            <a:r>
              <a:rPr lang="en-US" sz="2100" dirty="0">
                <a:solidFill>
                  <a:srgbClr val="202122"/>
                </a:solidFill>
                <a:cs typeface="Times New Roman" panose="02020603050405020304" pitchFamily="18" charset="0"/>
              </a:rPr>
              <a:t> retrieved Jan. 15, 2024)</a:t>
            </a:r>
            <a:endParaRPr lang="en-US" sz="2100" dirty="0">
              <a:cs typeface="Times New Roman" panose="02020603050405020304" pitchFamily="18" charset="0"/>
            </a:endParaRPr>
          </a:p>
          <a:p>
            <a:endParaRPr lang="en-US" sz="2100" dirty="0"/>
          </a:p>
          <a:p>
            <a:r>
              <a:rPr lang="en-US" sz="2100" b="1" u="sng" dirty="0"/>
              <a:t>Activity:</a:t>
            </a:r>
            <a:r>
              <a:rPr lang="en-US" sz="2100" dirty="0"/>
              <a:t> </a:t>
            </a:r>
            <a:r>
              <a:rPr lang="en-US" sz="2100" dirty="0">
                <a:hlinkClick r:id="rId9"/>
              </a:rPr>
              <a:t>https://creducation.net/resources/perception_checking/Understanding_Perception_Differences_OCDRM.pdf</a:t>
            </a:r>
            <a:r>
              <a:rPr lang="en-US" sz="2100" dirty="0"/>
              <a:t> </a:t>
            </a:r>
          </a:p>
        </p:txBody>
      </p:sp>
      <p:sp>
        <p:nvSpPr>
          <p:cNvPr id="4" name="TextBox 3">
            <a:extLst>
              <a:ext uri="{FF2B5EF4-FFF2-40B4-BE49-F238E27FC236}">
                <a16:creationId xmlns:a16="http://schemas.microsoft.com/office/drawing/2014/main" id="{7D698224-5EFB-A70E-EEF4-046F88DDC6F0}"/>
              </a:ext>
            </a:extLst>
          </p:cNvPr>
          <p:cNvSpPr txBox="1"/>
          <p:nvPr/>
        </p:nvSpPr>
        <p:spPr>
          <a:xfrm>
            <a:off x="4419790" y="5772130"/>
            <a:ext cx="4585063" cy="300082"/>
          </a:xfrm>
          <a:prstGeom prst="rect">
            <a:avLst/>
          </a:prstGeom>
          <a:noFill/>
        </p:spPr>
        <p:txBody>
          <a:bodyPr wrap="square" rtlCol="0">
            <a:spAutoFit/>
          </a:bodyPr>
          <a:lstStyle/>
          <a:p>
            <a:r>
              <a:rPr lang="en-US" sz="1350" dirty="0"/>
              <a:t>Reference: </a:t>
            </a:r>
            <a:r>
              <a:rPr lang="en-US" sz="1350" dirty="0">
                <a:solidFill>
                  <a:srgbClr val="000000"/>
                </a:solidFill>
                <a:latin typeface="Calibri" panose="020F0502020204030204" pitchFamily="34" charset="0"/>
              </a:rPr>
              <a:t>Adler, R. B., Proctor II, R. F. &amp; Manning, J. (2022)</a:t>
            </a:r>
            <a:endParaRPr lang="en-US" sz="1350" dirty="0"/>
          </a:p>
        </p:txBody>
      </p:sp>
    </p:spTree>
    <p:extLst>
      <p:ext uri="{BB962C8B-B14F-4D97-AF65-F5344CB8AC3E}">
        <p14:creationId xmlns:p14="http://schemas.microsoft.com/office/powerpoint/2010/main" val="2396591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A611B-2571-4438-B276-5A85ACB82E3E}"/>
              </a:ext>
            </a:extLst>
          </p:cNvPr>
          <p:cNvSpPr>
            <a:spLocks noGrp="1"/>
          </p:cNvSpPr>
          <p:nvPr>
            <p:ph type="title"/>
          </p:nvPr>
        </p:nvSpPr>
        <p:spPr/>
        <p:txBody>
          <a:bodyPr/>
          <a:lstStyle/>
          <a:p>
            <a:r>
              <a:rPr lang="en-US" dirty="0"/>
              <a:t>The Perception Process</a:t>
            </a:r>
          </a:p>
        </p:txBody>
      </p:sp>
      <p:sp>
        <p:nvSpPr>
          <p:cNvPr id="3" name="Content Placeholder 2">
            <a:extLst>
              <a:ext uri="{FF2B5EF4-FFF2-40B4-BE49-F238E27FC236}">
                <a16:creationId xmlns:a16="http://schemas.microsoft.com/office/drawing/2014/main" id="{ED223A46-C67E-46C9-B13D-389416ACF942}"/>
              </a:ext>
            </a:extLst>
          </p:cNvPr>
          <p:cNvSpPr>
            <a:spLocks noGrp="1"/>
          </p:cNvSpPr>
          <p:nvPr>
            <p:ph idx="1"/>
          </p:nvPr>
        </p:nvSpPr>
        <p:spPr>
          <a:xfrm>
            <a:off x="628650" y="1729946"/>
            <a:ext cx="7886700" cy="3996961"/>
          </a:xfrm>
        </p:spPr>
        <p:txBody>
          <a:bodyPr>
            <a:normAutofit fontScale="62500" lnSpcReduction="20000"/>
          </a:bodyPr>
          <a:lstStyle/>
          <a:p>
            <a:r>
              <a:rPr lang="en-US" b="1" dirty="0"/>
              <a:t>Selection</a:t>
            </a:r>
            <a:r>
              <a:rPr lang="en-US" dirty="0"/>
              <a:t> – what stimuli to pay attention to and what to ignore</a:t>
            </a:r>
          </a:p>
          <a:p>
            <a:pPr lvl="1"/>
            <a:r>
              <a:rPr lang="en-US" dirty="0">
                <a:solidFill>
                  <a:srgbClr val="FF0000"/>
                </a:solidFill>
              </a:rPr>
              <a:t>intense stimuli </a:t>
            </a:r>
            <a:r>
              <a:rPr lang="en-US" dirty="0"/>
              <a:t>(larger, louder, brighter stands out), </a:t>
            </a:r>
            <a:r>
              <a:rPr lang="en-US" u="sng" dirty="0"/>
              <a:t>repetitious stimuli</a:t>
            </a:r>
            <a:r>
              <a:rPr lang="en-US" dirty="0"/>
              <a:t>, or CONTRAST/</a:t>
            </a:r>
            <a:r>
              <a:rPr lang="en-US" i="1" dirty="0"/>
              <a:t>change</a:t>
            </a:r>
            <a:r>
              <a:rPr lang="en-US" dirty="0"/>
              <a:t> also stands out, </a:t>
            </a:r>
            <a:r>
              <a:rPr lang="en-US" u="sng" dirty="0"/>
              <a:t>motives</a:t>
            </a:r>
            <a:r>
              <a:rPr lang="en-US" dirty="0"/>
              <a:t> also influence</a:t>
            </a:r>
          </a:p>
          <a:p>
            <a:r>
              <a:rPr lang="en-US" b="1" dirty="0"/>
              <a:t>Organization</a:t>
            </a:r>
            <a:r>
              <a:rPr lang="en-US" dirty="0"/>
              <a:t> – arranging stimuli in a way that is meaningful</a:t>
            </a:r>
          </a:p>
          <a:p>
            <a:pPr lvl="1"/>
            <a:r>
              <a:rPr lang="en-US" dirty="0"/>
              <a:t>Perceptual schema – appearance, social roles interaction style, psychological traits, membership</a:t>
            </a:r>
          </a:p>
          <a:p>
            <a:pPr lvl="1"/>
            <a:r>
              <a:rPr lang="en-US" dirty="0"/>
              <a:t>Stereotyping – (when organizing schema loses touch with reality) exaggerated generalizations associated with a categorizing system</a:t>
            </a:r>
          </a:p>
          <a:p>
            <a:r>
              <a:rPr lang="en-US" b="1" dirty="0"/>
              <a:t>Interpretation</a:t>
            </a:r>
            <a:r>
              <a:rPr lang="en-US" dirty="0"/>
              <a:t> – attaching meaning to sense data</a:t>
            </a:r>
          </a:p>
          <a:p>
            <a:pPr lvl="1"/>
            <a:r>
              <a:rPr lang="en-US" dirty="0"/>
              <a:t>Degree of involvement with the other person, personal experience, assumptions about human behavior, attitudes, expectations, knowledge, self-concept, relational satisfaction</a:t>
            </a:r>
          </a:p>
          <a:p>
            <a:r>
              <a:rPr lang="en-US" b="1" dirty="0"/>
              <a:t>Negotiation</a:t>
            </a:r>
            <a:r>
              <a:rPr lang="en-US" dirty="0"/>
              <a:t> – sense-making between and among people as they influence one another’s perceptions and try to achieve a shared perspective</a:t>
            </a:r>
          </a:p>
          <a:p>
            <a:pPr lvl="1"/>
            <a:r>
              <a:rPr lang="en-US" dirty="0"/>
              <a:t>Narratives – exchange of stories that we use to describe our personal world</a:t>
            </a:r>
          </a:p>
        </p:txBody>
      </p:sp>
      <p:sp>
        <p:nvSpPr>
          <p:cNvPr id="4" name="TextBox 3">
            <a:extLst>
              <a:ext uri="{FF2B5EF4-FFF2-40B4-BE49-F238E27FC236}">
                <a16:creationId xmlns:a16="http://schemas.microsoft.com/office/drawing/2014/main" id="{82FAB88D-793E-4C3C-ECF5-FB507DC9A8EC}"/>
              </a:ext>
            </a:extLst>
          </p:cNvPr>
          <p:cNvSpPr txBox="1"/>
          <p:nvPr/>
        </p:nvSpPr>
        <p:spPr>
          <a:xfrm>
            <a:off x="4101738" y="5589685"/>
            <a:ext cx="4585063" cy="300082"/>
          </a:xfrm>
          <a:prstGeom prst="rect">
            <a:avLst/>
          </a:prstGeom>
          <a:noFill/>
        </p:spPr>
        <p:txBody>
          <a:bodyPr wrap="square" rtlCol="0">
            <a:spAutoFit/>
          </a:bodyPr>
          <a:lstStyle/>
          <a:p>
            <a:r>
              <a:rPr lang="en-US" sz="1350" dirty="0"/>
              <a:t>Reference: </a:t>
            </a:r>
            <a:r>
              <a:rPr lang="en-US" sz="1350" dirty="0">
                <a:solidFill>
                  <a:srgbClr val="000000"/>
                </a:solidFill>
                <a:latin typeface="Calibri" panose="020F0502020204030204" pitchFamily="34" charset="0"/>
              </a:rPr>
              <a:t>Adler, R. B., Proctor II, R. F. &amp; Manning, J. (2022)</a:t>
            </a:r>
            <a:endParaRPr lang="en-US" sz="1350" dirty="0"/>
          </a:p>
        </p:txBody>
      </p:sp>
    </p:spTree>
    <p:extLst>
      <p:ext uri="{BB962C8B-B14F-4D97-AF65-F5344CB8AC3E}">
        <p14:creationId xmlns:p14="http://schemas.microsoft.com/office/powerpoint/2010/main" val="2025439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0406C-7132-4678-B0EF-90034979436A}"/>
              </a:ext>
            </a:extLst>
          </p:cNvPr>
          <p:cNvSpPr>
            <a:spLocks noGrp="1"/>
          </p:cNvSpPr>
          <p:nvPr>
            <p:ph type="title"/>
          </p:nvPr>
        </p:nvSpPr>
        <p:spPr/>
        <p:txBody>
          <a:bodyPr/>
          <a:lstStyle/>
          <a:p>
            <a:r>
              <a:rPr lang="en-US" dirty="0"/>
              <a:t>Influences on Perception</a:t>
            </a:r>
          </a:p>
        </p:txBody>
      </p:sp>
      <p:sp>
        <p:nvSpPr>
          <p:cNvPr id="3" name="Content Placeholder 2">
            <a:extLst>
              <a:ext uri="{FF2B5EF4-FFF2-40B4-BE49-F238E27FC236}">
                <a16:creationId xmlns:a16="http://schemas.microsoft.com/office/drawing/2014/main" id="{26DA11C4-B6C8-43A4-9E3F-9B8D0C5E15DF}"/>
              </a:ext>
            </a:extLst>
          </p:cNvPr>
          <p:cNvSpPr>
            <a:spLocks noGrp="1"/>
          </p:cNvSpPr>
          <p:nvPr>
            <p:ph idx="1"/>
          </p:nvPr>
        </p:nvSpPr>
        <p:spPr>
          <a:xfrm>
            <a:off x="628650" y="1544595"/>
            <a:ext cx="7886700" cy="4243884"/>
          </a:xfrm>
        </p:spPr>
        <p:txBody>
          <a:bodyPr>
            <a:normAutofit fontScale="62500" lnSpcReduction="20000"/>
          </a:bodyPr>
          <a:lstStyle/>
          <a:p>
            <a:r>
              <a:rPr lang="en-US" dirty="0"/>
              <a:t>Access to Information</a:t>
            </a:r>
          </a:p>
          <a:p>
            <a:pPr lvl="1"/>
            <a:r>
              <a:rPr lang="en-US" dirty="0"/>
              <a:t>How to manage with social media</a:t>
            </a:r>
          </a:p>
          <a:p>
            <a:r>
              <a:rPr lang="en-US" dirty="0"/>
              <a:t>Physiological Influences</a:t>
            </a:r>
          </a:p>
          <a:p>
            <a:pPr lvl="1"/>
            <a:r>
              <a:rPr lang="en-US" dirty="0"/>
              <a:t>Age | gender | health &amp; fatigue | biological cycles (morning or night person &amp; hormones) | Food (enough and good food)</a:t>
            </a:r>
          </a:p>
          <a:p>
            <a:pPr lvl="1"/>
            <a:r>
              <a:rPr lang="en-US" dirty="0"/>
              <a:t>Senses</a:t>
            </a:r>
          </a:p>
          <a:p>
            <a:pPr lvl="1"/>
            <a:r>
              <a:rPr lang="en-US" dirty="0"/>
              <a:t>Psychological challenges</a:t>
            </a:r>
          </a:p>
          <a:p>
            <a:r>
              <a:rPr lang="en-US" dirty="0"/>
              <a:t>Cultural Differences</a:t>
            </a:r>
          </a:p>
          <a:p>
            <a:pPr lvl="1"/>
            <a:r>
              <a:rPr lang="en-US" dirty="0"/>
              <a:t>Cultural value of politeness, use of talking/silence</a:t>
            </a:r>
          </a:p>
          <a:p>
            <a:pPr lvl="1"/>
            <a:r>
              <a:rPr lang="en-US" dirty="0"/>
              <a:t>Sub-cultures and norms</a:t>
            </a:r>
          </a:p>
          <a:p>
            <a:pPr lvl="1"/>
            <a:r>
              <a:rPr lang="en-US" dirty="0"/>
              <a:t>Socioeconomic status</a:t>
            </a:r>
          </a:p>
          <a:p>
            <a:r>
              <a:rPr lang="en-US" dirty="0"/>
              <a:t>Social Roles</a:t>
            </a:r>
          </a:p>
          <a:p>
            <a:pPr lvl="1"/>
            <a:r>
              <a:rPr lang="en-US" dirty="0"/>
              <a:t>Gender Roles (sex vs. gender)</a:t>
            </a:r>
          </a:p>
          <a:p>
            <a:pPr lvl="1"/>
            <a:r>
              <a:rPr lang="en-US" dirty="0"/>
              <a:t>Occupational Roles – type of work you do influences or view of the world</a:t>
            </a:r>
          </a:p>
          <a:p>
            <a:pPr lvl="1"/>
            <a:r>
              <a:rPr lang="en-US" dirty="0"/>
              <a:t>Relational Roles</a:t>
            </a:r>
          </a:p>
          <a:p>
            <a:pPr lvl="2"/>
            <a:r>
              <a:rPr lang="en-US" dirty="0"/>
              <a:t>Romantic love | parent | sister/brother | friend</a:t>
            </a:r>
          </a:p>
          <a:p>
            <a:pPr lvl="1"/>
            <a:endParaRPr lang="en-US" dirty="0"/>
          </a:p>
        </p:txBody>
      </p:sp>
      <p:sp>
        <p:nvSpPr>
          <p:cNvPr id="4" name="TextBox 3">
            <a:extLst>
              <a:ext uri="{FF2B5EF4-FFF2-40B4-BE49-F238E27FC236}">
                <a16:creationId xmlns:a16="http://schemas.microsoft.com/office/drawing/2014/main" id="{6866C70E-0E57-3A77-6409-796D51812F0F}"/>
              </a:ext>
            </a:extLst>
          </p:cNvPr>
          <p:cNvSpPr txBox="1"/>
          <p:nvPr/>
        </p:nvSpPr>
        <p:spPr>
          <a:xfrm>
            <a:off x="4558938" y="5723751"/>
            <a:ext cx="4585063" cy="300082"/>
          </a:xfrm>
          <a:prstGeom prst="rect">
            <a:avLst/>
          </a:prstGeom>
          <a:noFill/>
        </p:spPr>
        <p:txBody>
          <a:bodyPr wrap="square" rtlCol="0">
            <a:spAutoFit/>
          </a:bodyPr>
          <a:lstStyle/>
          <a:p>
            <a:r>
              <a:rPr lang="en-US" sz="1350" dirty="0"/>
              <a:t>Reference: </a:t>
            </a:r>
            <a:r>
              <a:rPr lang="en-US" sz="1350" dirty="0">
                <a:solidFill>
                  <a:srgbClr val="000000"/>
                </a:solidFill>
                <a:latin typeface="Calibri" panose="020F0502020204030204" pitchFamily="34" charset="0"/>
              </a:rPr>
              <a:t>Adler, R. B., Proctor II, R. F. &amp; Manning, J. (2022)</a:t>
            </a:r>
            <a:endParaRPr lang="en-US" sz="1350" dirty="0"/>
          </a:p>
        </p:txBody>
      </p:sp>
    </p:spTree>
    <p:extLst>
      <p:ext uri="{BB962C8B-B14F-4D97-AF65-F5344CB8AC3E}">
        <p14:creationId xmlns:p14="http://schemas.microsoft.com/office/powerpoint/2010/main" val="3947069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4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82344"/>
            <a:ext cx="9143997"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5282344"/>
            <a:ext cx="6086475"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5282344"/>
            <a:ext cx="9143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3DE85E-141F-4721-BAD5-93E1FBF94EFA}"/>
              </a:ext>
            </a:extLst>
          </p:cNvPr>
          <p:cNvSpPr>
            <a:spLocks noGrp="1"/>
          </p:cNvSpPr>
          <p:nvPr>
            <p:ph type="title"/>
          </p:nvPr>
        </p:nvSpPr>
        <p:spPr>
          <a:xfrm>
            <a:off x="524785" y="5490971"/>
            <a:ext cx="5221554" cy="1159200"/>
          </a:xfrm>
        </p:spPr>
        <p:txBody>
          <a:bodyPr vert="horz" lIns="91440" tIns="45720" rIns="91440" bIns="45720" rtlCol="0" anchor="ctr">
            <a:normAutofit/>
          </a:bodyPr>
          <a:lstStyle/>
          <a:p>
            <a:pPr algn="l">
              <a:lnSpc>
                <a:spcPct val="90000"/>
              </a:lnSpc>
            </a:pPr>
            <a:r>
              <a:rPr lang="en-US" sz="3500" kern="1200">
                <a:solidFill>
                  <a:srgbClr val="FFFFFF"/>
                </a:solidFill>
                <a:latin typeface="+mj-lt"/>
                <a:ea typeface="+mj-ea"/>
                <a:cs typeface="+mj-cs"/>
              </a:rPr>
              <a:t>Today’s Lunch Sponsor</a:t>
            </a:r>
          </a:p>
        </p:txBody>
      </p:sp>
      <p:pic>
        <p:nvPicPr>
          <p:cNvPr id="3" name="Picture 2">
            <a:extLst>
              <a:ext uri="{FF2B5EF4-FFF2-40B4-BE49-F238E27FC236}">
                <a16:creationId xmlns:a16="http://schemas.microsoft.com/office/drawing/2014/main" id="{22B222AD-6339-4C07-A735-4FD39A4F5C2E}"/>
              </a:ext>
            </a:extLst>
          </p:cNvPr>
          <p:cNvPicPr>
            <a:picLocks noChangeAspect="1"/>
          </p:cNvPicPr>
          <p:nvPr/>
        </p:nvPicPr>
        <p:blipFill>
          <a:blip r:embed="rId3"/>
          <a:stretch>
            <a:fillRect/>
          </a:stretch>
        </p:blipFill>
        <p:spPr>
          <a:xfrm>
            <a:off x="189538" y="559247"/>
            <a:ext cx="8622675" cy="4405423"/>
          </a:xfrm>
          <a:prstGeom prst="rect">
            <a:avLst/>
          </a:prstGeom>
        </p:spPr>
      </p:pic>
    </p:spTree>
    <p:extLst>
      <p:ext uri="{BB962C8B-B14F-4D97-AF65-F5344CB8AC3E}">
        <p14:creationId xmlns:p14="http://schemas.microsoft.com/office/powerpoint/2010/main" val="10324393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9C199-BF32-4737-AFDF-B7955EAF94BA}"/>
              </a:ext>
            </a:extLst>
          </p:cNvPr>
          <p:cNvSpPr>
            <a:spLocks noGrp="1"/>
          </p:cNvSpPr>
          <p:nvPr>
            <p:ph type="title"/>
          </p:nvPr>
        </p:nvSpPr>
        <p:spPr/>
        <p:txBody>
          <a:bodyPr/>
          <a:lstStyle/>
          <a:p>
            <a:r>
              <a:rPr lang="en-US" dirty="0"/>
              <a:t>Common Tendencies in Perception</a:t>
            </a:r>
          </a:p>
        </p:txBody>
      </p:sp>
      <p:sp>
        <p:nvSpPr>
          <p:cNvPr id="3" name="Content Placeholder 2">
            <a:extLst>
              <a:ext uri="{FF2B5EF4-FFF2-40B4-BE49-F238E27FC236}">
                <a16:creationId xmlns:a16="http://schemas.microsoft.com/office/drawing/2014/main" id="{F5C45E30-0B6C-4B6E-8879-908E15FF7D17}"/>
              </a:ext>
            </a:extLst>
          </p:cNvPr>
          <p:cNvSpPr>
            <a:spLocks noGrp="1"/>
          </p:cNvSpPr>
          <p:nvPr>
            <p:ph idx="1"/>
          </p:nvPr>
        </p:nvSpPr>
        <p:spPr>
          <a:xfrm>
            <a:off x="628650" y="1742303"/>
            <a:ext cx="7886700" cy="4183904"/>
          </a:xfrm>
        </p:spPr>
        <p:txBody>
          <a:bodyPr>
            <a:normAutofit lnSpcReduction="10000"/>
          </a:bodyPr>
          <a:lstStyle/>
          <a:p>
            <a:r>
              <a:rPr lang="en-US" b="1" u="sng" dirty="0"/>
              <a:t>Attribution</a:t>
            </a:r>
            <a:r>
              <a:rPr lang="en-US" dirty="0"/>
              <a:t> – to describe the process of explaining people’s behavior</a:t>
            </a:r>
          </a:p>
          <a:p>
            <a:pPr marL="385763" indent="-385763">
              <a:buFont typeface="+mj-lt"/>
              <a:buAutoNum type="arabicPeriod"/>
            </a:pPr>
            <a:r>
              <a:rPr lang="en-US" dirty="0"/>
              <a:t>We Judge Ourselves More Charitably Than We Judge Others</a:t>
            </a:r>
          </a:p>
          <a:p>
            <a:pPr marL="385763" indent="-385763">
              <a:buFont typeface="+mj-lt"/>
              <a:buAutoNum type="arabicPeriod"/>
            </a:pPr>
            <a:r>
              <a:rPr lang="en-US" dirty="0"/>
              <a:t>We Cling to First impressions</a:t>
            </a:r>
          </a:p>
          <a:p>
            <a:pPr marL="385763" indent="-385763">
              <a:buFont typeface="+mj-lt"/>
              <a:buAutoNum type="arabicPeriod"/>
            </a:pPr>
            <a:r>
              <a:rPr lang="en-US" dirty="0"/>
              <a:t>We Assume that Others are Similar to Us</a:t>
            </a:r>
          </a:p>
          <a:p>
            <a:pPr marL="385763" indent="-385763">
              <a:buFont typeface="+mj-lt"/>
              <a:buAutoNum type="arabicPeriod"/>
            </a:pPr>
            <a:r>
              <a:rPr lang="en-US" dirty="0"/>
              <a:t>We Are Influenced by our Expectations</a:t>
            </a:r>
          </a:p>
          <a:p>
            <a:pPr marL="385763" indent="-385763">
              <a:buFont typeface="+mj-lt"/>
              <a:buAutoNum type="arabicPeriod"/>
            </a:pPr>
            <a:r>
              <a:rPr lang="en-US" dirty="0"/>
              <a:t>We are Influenced by the Obvious</a:t>
            </a:r>
          </a:p>
        </p:txBody>
      </p:sp>
      <p:sp>
        <p:nvSpPr>
          <p:cNvPr id="4" name="TextBox 3">
            <a:extLst>
              <a:ext uri="{FF2B5EF4-FFF2-40B4-BE49-F238E27FC236}">
                <a16:creationId xmlns:a16="http://schemas.microsoft.com/office/drawing/2014/main" id="{F83411A2-9274-1D2D-8759-E545688DDAF6}"/>
              </a:ext>
            </a:extLst>
          </p:cNvPr>
          <p:cNvSpPr txBox="1"/>
          <p:nvPr/>
        </p:nvSpPr>
        <p:spPr>
          <a:xfrm>
            <a:off x="4101738" y="5589685"/>
            <a:ext cx="4585063" cy="300082"/>
          </a:xfrm>
          <a:prstGeom prst="rect">
            <a:avLst/>
          </a:prstGeom>
          <a:noFill/>
        </p:spPr>
        <p:txBody>
          <a:bodyPr wrap="square" rtlCol="0">
            <a:spAutoFit/>
          </a:bodyPr>
          <a:lstStyle/>
          <a:p>
            <a:r>
              <a:rPr lang="en-US" sz="1350" dirty="0"/>
              <a:t>Reference: </a:t>
            </a:r>
            <a:r>
              <a:rPr lang="en-US" sz="1350" dirty="0">
                <a:solidFill>
                  <a:srgbClr val="000000"/>
                </a:solidFill>
                <a:latin typeface="Calibri" panose="020F0502020204030204" pitchFamily="34" charset="0"/>
              </a:rPr>
              <a:t>Adler, R. B., Proctor II, R. F. &amp; Manning, J. (2022)</a:t>
            </a:r>
            <a:endParaRPr lang="en-US" sz="1350" dirty="0"/>
          </a:p>
        </p:txBody>
      </p:sp>
    </p:spTree>
    <p:extLst>
      <p:ext uri="{BB962C8B-B14F-4D97-AF65-F5344CB8AC3E}">
        <p14:creationId xmlns:p14="http://schemas.microsoft.com/office/powerpoint/2010/main" val="3025624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3AE17-E49C-4F5D-95DE-38A7A186376C}"/>
              </a:ext>
            </a:extLst>
          </p:cNvPr>
          <p:cNvSpPr>
            <a:spLocks noGrp="1"/>
          </p:cNvSpPr>
          <p:nvPr>
            <p:ph type="title"/>
          </p:nvPr>
        </p:nvSpPr>
        <p:spPr>
          <a:xfrm>
            <a:off x="852776" y="1314448"/>
            <a:ext cx="7044316" cy="998131"/>
          </a:xfrm>
        </p:spPr>
        <p:txBody>
          <a:bodyPr>
            <a:normAutofit fontScale="90000"/>
          </a:bodyPr>
          <a:lstStyle/>
          <a:p>
            <a:r>
              <a:rPr lang="en-US" dirty="0"/>
              <a:t>2 Ways to Help be more accurate in your Perception Making skills.</a:t>
            </a:r>
          </a:p>
        </p:txBody>
      </p:sp>
      <p:sp>
        <p:nvSpPr>
          <p:cNvPr id="3" name="Content Placeholder 2">
            <a:extLst>
              <a:ext uri="{FF2B5EF4-FFF2-40B4-BE49-F238E27FC236}">
                <a16:creationId xmlns:a16="http://schemas.microsoft.com/office/drawing/2014/main" id="{F611A3F6-DE26-4F03-92A6-B28D1F8353D6}"/>
              </a:ext>
            </a:extLst>
          </p:cNvPr>
          <p:cNvSpPr>
            <a:spLocks noGrp="1"/>
          </p:cNvSpPr>
          <p:nvPr>
            <p:ph idx="1"/>
          </p:nvPr>
        </p:nvSpPr>
        <p:spPr>
          <a:xfrm>
            <a:off x="852775" y="2506022"/>
            <a:ext cx="3719225" cy="3919492"/>
          </a:xfrm>
        </p:spPr>
        <p:txBody>
          <a:bodyPr>
            <a:normAutofit/>
          </a:bodyPr>
          <a:lstStyle/>
          <a:p>
            <a:pPr marL="385763" indent="-385763">
              <a:buFont typeface="+mj-lt"/>
              <a:buAutoNum type="arabicPeriod"/>
            </a:pPr>
            <a:r>
              <a:rPr lang="en-US" sz="2000" b="1" u="sng" dirty="0"/>
              <a:t>Perception Checking </a:t>
            </a:r>
            <a:r>
              <a:rPr lang="en-US" sz="2000" dirty="0"/>
              <a:t>- 3 parts to help “you understand others accurately instead of assuming that your first interpretation is correct.” (pg. 124) Goal = mutual understanding</a:t>
            </a:r>
          </a:p>
          <a:p>
            <a:pPr marL="385763" indent="-385763">
              <a:buFont typeface="+mj-lt"/>
              <a:buAutoNum type="arabicPeriod"/>
            </a:pPr>
            <a:r>
              <a:rPr lang="en-US" sz="2000" b="1" u="sng" dirty="0"/>
              <a:t>Pillow Method</a:t>
            </a:r>
          </a:p>
        </p:txBody>
      </p:sp>
      <p:pic>
        <p:nvPicPr>
          <p:cNvPr id="4" name="Picture 2" descr="How perception works">
            <a:extLst>
              <a:ext uri="{FF2B5EF4-FFF2-40B4-BE49-F238E27FC236}">
                <a16:creationId xmlns:a16="http://schemas.microsoft.com/office/drawing/2014/main" id="{60A7455E-EE2A-4296-0BA7-346DF0788CB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39526" y="2908125"/>
            <a:ext cx="3591379" cy="19925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69FF951-2B58-26A9-7819-ED6E7CF96834}"/>
              </a:ext>
            </a:extLst>
          </p:cNvPr>
          <p:cNvSpPr txBox="1"/>
          <p:nvPr/>
        </p:nvSpPr>
        <p:spPr>
          <a:xfrm>
            <a:off x="4101738" y="5589685"/>
            <a:ext cx="4585063" cy="300082"/>
          </a:xfrm>
          <a:prstGeom prst="rect">
            <a:avLst/>
          </a:prstGeom>
          <a:noFill/>
        </p:spPr>
        <p:txBody>
          <a:bodyPr wrap="square" rtlCol="0">
            <a:spAutoFit/>
          </a:bodyPr>
          <a:lstStyle/>
          <a:p>
            <a:r>
              <a:rPr lang="en-US" sz="1350" dirty="0"/>
              <a:t>Reference: </a:t>
            </a:r>
            <a:r>
              <a:rPr lang="en-US" sz="1350" dirty="0">
                <a:solidFill>
                  <a:srgbClr val="000000"/>
                </a:solidFill>
                <a:latin typeface="Calibri" panose="020F0502020204030204" pitchFamily="34" charset="0"/>
              </a:rPr>
              <a:t>Adler, R. B., Proctor II, R. F. &amp; Manning, J. (2022)</a:t>
            </a:r>
            <a:endParaRPr lang="en-US" sz="1350" dirty="0"/>
          </a:p>
        </p:txBody>
      </p:sp>
    </p:spTree>
    <p:extLst>
      <p:ext uri="{BB962C8B-B14F-4D97-AF65-F5344CB8AC3E}">
        <p14:creationId xmlns:p14="http://schemas.microsoft.com/office/powerpoint/2010/main" val="41652427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049EC-33C0-425E-BB29-2E7424123DC2}"/>
              </a:ext>
            </a:extLst>
          </p:cNvPr>
          <p:cNvSpPr>
            <a:spLocks noGrp="1"/>
          </p:cNvSpPr>
          <p:nvPr>
            <p:ph type="title"/>
          </p:nvPr>
        </p:nvSpPr>
        <p:spPr/>
        <p:txBody>
          <a:bodyPr/>
          <a:lstStyle/>
          <a:p>
            <a:r>
              <a:rPr lang="en-US" dirty="0"/>
              <a:t>Perception-Checking Practice</a:t>
            </a:r>
          </a:p>
        </p:txBody>
      </p:sp>
      <p:sp>
        <p:nvSpPr>
          <p:cNvPr id="3" name="Content Placeholder 2">
            <a:extLst>
              <a:ext uri="{FF2B5EF4-FFF2-40B4-BE49-F238E27FC236}">
                <a16:creationId xmlns:a16="http://schemas.microsoft.com/office/drawing/2014/main" id="{D67E07C8-3EC7-41DB-B69B-19B97F368624}"/>
              </a:ext>
            </a:extLst>
          </p:cNvPr>
          <p:cNvSpPr>
            <a:spLocks noGrp="1"/>
          </p:cNvSpPr>
          <p:nvPr>
            <p:ph idx="1"/>
          </p:nvPr>
        </p:nvSpPr>
        <p:spPr/>
        <p:txBody>
          <a:bodyPr>
            <a:normAutofit fontScale="85000" lnSpcReduction="20000"/>
          </a:bodyPr>
          <a:lstStyle/>
          <a:p>
            <a:pPr marL="0" indent="0">
              <a:buNone/>
            </a:pPr>
            <a:r>
              <a:rPr lang="en-US" b="1" dirty="0"/>
              <a:t>Elements of Perception Checking</a:t>
            </a:r>
          </a:p>
          <a:p>
            <a:pPr marL="385763" indent="-385763">
              <a:buFont typeface="+mj-lt"/>
              <a:buAutoNum type="arabicPeriod"/>
            </a:pPr>
            <a:r>
              <a:rPr lang="en-US" dirty="0"/>
              <a:t>A description of the behavior you noticed</a:t>
            </a:r>
          </a:p>
          <a:p>
            <a:pPr marL="385763" indent="-385763">
              <a:buFont typeface="+mj-lt"/>
              <a:buAutoNum type="arabicPeriod"/>
            </a:pPr>
            <a:r>
              <a:rPr lang="en-US" dirty="0"/>
              <a:t>At least two possible interpretations of the behavior</a:t>
            </a:r>
          </a:p>
          <a:p>
            <a:pPr marL="385763" indent="-385763">
              <a:buFont typeface="+mj-lt"/>
              <a:buAutoNum type="arabicPeriod"/>
            </a:pPr>
            <a:r>
              <a:rPr lang="en-US" dirty="0"/>
              <a:t>A request for clarification about how to interpret the behavior</a:t>
            </a:r>
          </a:p>
          <a:p>
            <a:pPr marL="385763" indent="-385763">
              <a:buFont typeface="+mj-lt"/>
              <a:buAutoNum type="arabicPeriod"/>
            </a:pPr>
            <a:endParaRPr lang="en-US" dirty="0"/>
          </a:p>
          <a:p>
            <a:pPr marL="0" indent="0">
              <a:buNone/>
            </a:pPr>
            <a:r>
              <a:rPr lang="en-US" u="sng" dirty="0"/>
              <a:t>Example</a:t>
            </a:r>
            <a:r>
              <a:rPr lang="en-US" dirty="0"/>
              <a:t>:</a:t>
            </a:r>
          </a:p>
          <a:p>
            <a:pPr marL="0" indent="0">
              <a:buNone/>
            </a:pPr>
            <a:r>
              <a:rPr lang="en-US" dirty="0"/>
              <a:t>“When you stomped out of the room and slammed the door, (</a:t>
            </a:r>
            <a:r>
              <a:rPr lang="en-US" i="1" dirty="0"/>
              <a:t>behavior</a:t>
            </a:r>
            <a:r>
              <a:rPr lang="en-US" dirty="0"/>
              <a:t>), I wasn’t sure whether you were mad at me (</a:t>
            </a:r>
            <a:r>
              <a:rPr lang="en-US" i="1" dirty="0"/>
              <a:t>first interpretation</a:t>
            </a:r>
            <a:r>
              <a:rPr lang="en-US" dirty="0"/>
              <a:t>) or just in a hurry (</a:t>
            </a:r>
            <a:r>
              <a:rPr lang="en-US" i="1" dirty="0"/>
              <a:t>second interpretation</a:t>
            </a:r>
            <a:r>
              <a:rPr lang="en-US" dirty="0"/>
              <a:t>). How did you feel (</a:t>
            </a:r>
            <a:r>
              <a:rPr lang="en-US" i="1" dirty="0"/>
              <a:t>request for clarification</a:t>
            </a:r>
            <a:r>
              <a:rPr lang="en-US" dirty="0"/>
              <a:t>).” (page 133)</a:t>
            </a:r>
          </a:p>
        </p:txBody>
      </p:sp>
      <p:sp>
        <p:nvSpPr>
          <p:cNvPr id="4" name="Rectangle 3">
            <a:extLst>
              <a:ext uri="{FF2B5EF4-FFF2-40B4-BE49-F238E27FC236}">
                <a16:creationId xmlns:a16="http://schemas.microsoft.com/office/drawing/2014/main" id="{626A44C5-D89C-4A4D-9F9B-2D58C5BEAF2B}"/>
              </a:ext>
            </a:extLst>
          </p:cNvPr>
          <p:cNvSpPr/>
          <p:nvPr/>
        </p:nvSpPr>
        <p:spPr>
          <a:xfrm>
            <a:off x="457199" y="1970672"/>
            <a:ext cx="8058150" cy="162427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w="38100">
                <a:solidFill>
                  <a:schemeClr val="tx1"/>
                </a:solidFill>
              </a:ln>
            </a:endParaRPr>
          </a:p>
        </p:txBody>
      </p:sp>
      <p:sp>
        <p:nvSpPr>
          <p:cNvPr id="5" name="TextBox 4">
            <a:extLst>
              <a:ext uri="{FF2B5EF4-FFF2-40B4-BE49-F238E27FC236}">
                <a16:creationId xmlns:a16="http://schemas.microsoft.com/office/drawing/2014/main" id="{9EB5AFA8-98F5-BFD6-0C8D-2AAC98B36F8A}"/>
              </a:ext>
            </a:extLst>
          </p:cNvPr>
          <p:cNvSpPr txBox="1"/>
          <p:nvPr/>
        </p:nvSpPr>
        <p:spPr>
          <a:xfrm>
            <a:off x="4101737" y="6008645"/>
            <a:ext cx="4585063" cy="300082"/>
          </a:xfrm>
          <a:prstGeom prst="rect">
            <a:avLst/>
          </a:prstGeom>
          <a:noFill/>
        </p:spPr>
        <p:txBody>
          <a:bodyPr wrap="square" rtlCol="0">
            <a:spAutoFit/>
          </a:bodyPr>
          <a:lstStyle/>
          <a:p>
            <a:r>
              <a:rPr lang="en-US" sz="1350" dirty="0"/>
              <a:t>Reference: </a:t>
            </a:r>
            <a:r>
              <a:rPr lang="en-US" sz="1350" dirty="0">
                <a:solidFill>
                  <a:srgbClr val="000000"/>
                </a:solidFill>
                <a:latin typeface="Calibri" panose="020F0502020204030204" pitchFamily="34" charset="0"/>
              </a:rPr>
              <a:t>Adler, R. B., Proctor II, R. F. &amp; Manning, J. (2022)</a:t>
            </a:r>
            <a:endParaRPr lang="en-US" sz="1350" dirty="0"/>
          </a:p>
        </p:txBody>
      </p:sp>
    </p:spTree>
    <p:extLst>
      <p:ext uri="{BB962C8B-B14F-4D97-AF65-F5344CB8AC3E}">
        <p14:creationId xmlns:p14="http://schemas.microsoft.com/office/powerpoint/2010/main" val="32491477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41531-3F80-4C4D-97D0-74380F898BD0}"/>
              </a:ext>
            </a:extLst>
          </p:cNvPr>
          <p:cNvSpPr>
            <a:spLocks noGrp="1"/>
          </p:cNvSpPr>
          <p:nvPr>
            <p:ph type="title"/>
          </p:nvPr>
        </p:nvSpPr>
        <p:spPr/>
        <p:txBody>
          <a:bodyPr>
            <a:normAutofit fontScale="90000"/>
          </a:bodyPr>
          <a:lstStyle/>
          <a:p>
            <a:r>
              <a:rPr lang="en-US" dirty="0"/>
              <a:t>2 Ways to Help be more accurate in your Perception Making skills.</a:t>
            </a:r>
          </a:p>
        </p:txBody>
      </p:sp>
      <p:sp>
        <p:nvSpPr>
          <p:cNvPr id="3" name="Content Placeholder 2">
            <a:extLst>
              <a:ext uri="{FF2B5EF4-FFF2-40B4-BE49-F238E27FC236}">
                <a16:creationId xmlns:a16="http://schemas.microsoft.com/office/drawing/2014/main" id="{8875A2CE-59BA-4FF0-9EF8-C8A020C688F5}"/>
              </a:ext>
            </a:extLst>
          </p:cNvPr>
          <p:cNvSpPr>
            <a:spLocks noGrp="1"/>
          </p:cNvSpPr>
          <p:nvPr>
            <p:ph idx="1"/>
          </p:nvPr>
        </p:nvSpPr>
        <p:spPr/>
        <p:txBody>
          <a:bodyPr>
            <a:normAutofit fontScale="77500" lnSpcReduction="20000"/>
          </a:bodyPr>
          <a:lstStyle/>
          <a:p>
            <a:pPr marL="385763" indent="-385763">
              <a:buFont typeface="+mj-lt"/>
              <a:buAutoNum type="arabicPeriod" startAt="2"/>
            </a:pPr>
            <a:r>
              <a:rPr lang="en-US" b="1" u="sng" dirty="0"/>
              <a:t>Pillow Method </a:t>
            </a:r>
            <a:r>
              <a:rPr lang="en-US" dirty="0"/>
              <a:t>– was named by the Japanese schoolchildren based on the fact that a problem has four sides and a middle, just like a pillow (Figure 4.3). As the following examples show, viewing an issue from each of these perspectives almost always leads to valuable insights—and in so doing enhances cognitive complexity -  which helps in our Perception making skills</a:t>
            </a:r>
          </a:p>
          <a:p>
            <a:pPr lvl="1"/>
            <a:r>
              <a:rPr lang="en-US" dirty="0"/>
              <a:t>Method works to develop </a:t>
            </a:r>
            <a:r>
              <a:rPr lang="en-US" b="1" dirty="0"/>
              <a:t>empathy</a:t>
            </a:r>
            <a:r>
              <a:rPr lang="en-US" dirty="0"/>
              <a:t> (the ability to re-create another person’s perspective, to experience the world from the other’s point of view)</a:t>
            </a:r>
          </a:p>
          <a:p>
            <a:pPr lvl="2"/>
            <a:r>
              <a:rPr lang="en-US" dirty="0"/>
              <a:t>The experience becomes your own… you feel ___ </a:t>
            </a:r>
            <a:r>
              <a:rPr lang="en-US" i="1" dirty="0"/>
              <a:t>with</a:t>
            </a:r>
            <a:r>
              <a:rPr lang="en-US" dirty="0"/>
              <a:t> someone</a:t>
            </a:r>
          </a:p>
          <a:p>
            <a:pPr lvl="1"/>
            <a:r>
              <a:rPr lang="en-US" dirty="0"/>
              <a:t>Method also works to develop </a:t>
            </a:r>
            <a:r>
              <a:rPr lang="en-US" b="1" dirty="0"/>
              <a:t>sympathy</a:t>
            </a:r>
            <a:r>
              <a:rPr lang="en-US" dirty="0"/>
              <a:t> (you view the other person’s situation from your point of view.)</a:t>
            </a:r>
          </a:p>
          <a:p>
            <a:pPr lvl="2"/>
            <a:r>
              <a:rPr lang="en-US" dirty="0"/>
              <a:t>The experience you recognize what the other person is feeling… feeling ___ </a:t>
            </a:r>
            <a:r>
              <a:rPr lang="en-US" i="1" dirty="0"/>
              <a:t>for</a:t>
            </a:r>
            <a:r>
              <a:rPr lang="en-US" dirty="0"/>
              <a:t> someone</a:t>
            </a:r>
          </a:p>
          <a:p>
            <a:endParaRPr lang="en-US" dirty="0"/>
          </a:p>
        </p:txBody>
      </p:sp>
      <p:sp>
        <p:nvSpPr>
          <p:cNvPr id="4" name="TextBox 3">
            <a:extLst>
              <a:ext uri="{FF2B5EF4-FFF2-40B4-BE49-F238E27FC236}">
                <a16:creationId xmlns:a16="http://schemas.microsoft.com/office/drawing/2014/main" id="{4E59FB8C-2576-D1B8-3A9F-F7963DA6ECDF}"/>
              </a:ext>
            </a:extLst>
          </p:cNvPr>
          <p:cNvSpPr txBox="1"/>
          <p:nvPr/>
        </p:nvSpPr>
        <p:spPr>
          <a:xfrm>
            <a:off x="4022225" y="5826082"/>
            <a:ext cx="4585063" cy="300082"/>
          </a:xfrm>
          <a:prstGeom prst="rect">
            <a:avLst/>
          </a:prstGeom>
          <a:noFill/>
        </p:spPr>
        <p:txBody>
          <a:bodyPr wrap="square" rtlCol="0">
            <a:spAutoFit/>
          </a:bodyPr>
          <a:lstStyle/>
          <a:p>
            <a:r>
              <a:rPr lang="en-US" sz="1350" dirty="0"/>
              <a:t>Reference: </a:t>
            </a:r>
            <a:r>
              <a:rPr lang="en-US" sz="1350" dirty="0">
                <a:solidFill>
                  <a:srgbClr val="000000"/>
                </a:solidFill>
                <a:latin typeface="Calibri" panose="020F0502020204030204" pitchFamily="34" charset="0"/>
              </a:rPr>
              <a:t>Adler, R. B., Proctor II, R. F. &amp; Manning, J. (2022)</a:t>
            </a:r>
            <a:endParaRPr lang="en-US" sz="1350" dirty="0"/>
          </a:p>
        </p:txBody>
      </p:sp>
    </p:spTree>
    <p:extLst>
      <p:ext uri="{BB962C8B-B14F-4D97-AF65-F5344CB8AC3E}">
        <p14:creationId xmlns:p14="http://schemas.microsoft.com/office/powerpoint/2010/main" val="42021078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7297D-74A1-4B11-A95E-9B65CB94BCAC}"/>
              </a:ext>
            </a:extLst>
          </p:cNvPr>
          <p:cNvSpPr>
            <a:spLocks noGrp="1"/>
          </p:cNvSpPr>
          <p:nvPr>
            <p:ph type="title"/>
          </p:nvPr>
        </p:nvSpPr>
        <p:spPr/>
        <p:txBody>
          <a:bodyPr/>
          <a:lstStyle/>
          <a:p>
            <a:pPr algn="ctr"/>
            <a:r>
              <a:rPr lang="en-US" dirty="0"/>
              <a:t>Pillow Method Practice</a:t>
            </a:r>
            <a:br>
              <a:rPr lang="en-US" dirty="0"/>
            </a:br>
            <a:r>
              <a:rPr lang="en-US" sz="1800" dirty="0"/>
              <a:t>FIGURE 4.3 PAGE 141</a:t>
            </a:r>
            <a:endParaRPr lang="en-US" dirty="0"/>
          </a:p>
        </p:txBody>
      </p:sp>
      <p:pic>
        <p:nvPicPr>
          <p:cNvPr id="5" name="Content Placeholder 4">
            <a:extLst>
              <a:ext uri="{FF2B5EF4-FFF2-40B4-BE49-F238E27FC236}">
                <a16:creationId xmlns:a16="http://schemas.microsoft.com/office/drawing/2014/main" id="{DC037962-EABA-49EC-8A0A-DF642C37606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5966" t="41923" r="16983" b="11348"/>
          <a:stretch/>
        </p:blipFill>
        <p:spPr>
          <a:xfrm>
            <a:off x="874644" y="1687487"/>
            <a:ext cx="7205870" cy="3766414"/>
          </a:xfrm>
        </p:spPr>
      </p:pic>
      <p:sp>
        <p:nvSpPr>
          <p:cNvPr id="3" name="TextBox 2">
            <a:extLst>
              <a:ext uri="{FF2B5EF4-FFF2-40B4-BE49-F238E27FC236}">
                <a16:creationId xmlns:a16="http://schemas.microsoft.com/office/drawing/2014/main" id="{811565DC-1A30-15E7-850A-9B14280A3796}"/>
              </a:ext>
            </a:extLst>
          </p:cNvPr>
          <p:cNvSpPr txBox="1"/>
          <p:nvPr/>
        </p:nvSpPr>
        <p:spPr>
          <a:xfrm>
            <a:off x="4121332" y="5723751"/>
            <a:ext cx="4585063" cy="300082"/>
          </a:xfrm>
          <a:prstGeom prst="rect">
            <a:avLst/>
          </a:prstGeom>
          <a:noFill/>
        </p:spPr>
        <p:txBody>
          <a:bodyPr wrap="square" rtlCol="0">
            <a:spAutoFit/>
          </a:bodyPr>
          <a:lstStyle/>
          <a:p>
            <a:r>
              <a:rPr lang="en-US" sz="1350" dirty="0"/>
              <a:t>Reference: </a:t>
            </a:r>
            <a:r>
              <a:rPr lang="en-US" sz="1350" dirty="0">
                <a:solidFill>
                  <a:srgbClr val="000000"/>
                </a:solidFill>
                <a:latin typeface="Calibri" panose="020F0502020204030204" pitchFamily="34" charset="0"/>
              </a:rPr>
              <a:t>Adler, R. B., Proctor II, R. F. &amp; Manning, J. (2022)</a:t>
            </a:r>
            <a:endParaRPr lang="en-US" sz="1350" dirty="0"/>
          </a:p>
        </p:txBody>
      </p:sp>
    </p:spTree>
    <p:extLst>
      <p:ext uri="{BB962C8B-B14F-4D97-AF65-F5344CB8AC3E}">
        <p14:creationId xmlns:p14="http://schemas.microsoft.com/office/powerpoint/2010/main" val="3244216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2C2F4-C16C-62FF-0705-40059598D822}"/>
              </a:ext>
            </a:extLst>
          </p:cNvPr>
          <p:cNvSpPr>
            <a:spLocks noGrp="1"/>
          </p:cNvSpPr>
          <p:nvPr>
            <p:ph type="title"/>
          </p:nvPr>
        </p:nvSpPr>
        <p:spPr>
          <a:xfrm>
            <a:off x="4500810" y="857257"/>
            <a:ext cx="4083287" cy="1051853"/>
          </a:xfrm>
        </p:spPr>
        <p:txBody>
          <a:bodyPr anchor="t">
            <a:normAutofit/>
          </a:bodyPr>
          <a:lstStyle/>
          <a:p>
            <a:r>
              <a:rPr lang="en-US" sz="2400" b="1" u="sng" dirty="0"/>
              <a:t>Case Study</a:t>
            </a:r>
          </a:p>
        </p:txBody>
      </p:sp>
      <p:pic>
        <p:nvPicPr>
          <p:cNvPr id="5" name="Picture 4" descr="Glasses on top of a book">
            <a:extLst>
              <a:ext uri="{FF2B5EF4-FFF2-40B4-BE49-F238E27FC236}">
                <a16:creationId xmlns:a16="http://schemas.microsoft.com/office/drawing/2014/main" id="{7023809D-3631-69B1-8284-F827782179A4}"/>
              </a:ext>
            </a:extLst>
          </p:cNvPr>
          <p:cNvPicPr>
            <a:picLocks noChangeAspect="1"/>
          </p:cNvPicPr>
          <p:nvPr/>
        </p:nvPicPr>
        <p:blipFill rotWithShape="1">
          <a:blip r:embed="rId2"/>
          <a:srcRect l="12453" r="37785" b="-1"/>
          <a:stretch/>
        </p:blipFill>
        <p:spPr>
          <a:xfrm>
            <a:off x="0" y="857257"/>
            <a:ext cx="3863384" cy="5143493"/>
          </a:xfrm>
          <a:prstGeom prst="rect">
            <a:avLst/>
          </a:prstGeom>
        </p:spPr>
      </p:pic>
      <p:sp>
        <p:nvSpPr>
          <p:cNvPr id="3" name="Content Placeholder 2">
            <a:extLst>
              <a:ext uri="{FF2B5EF4-FFF2-40B4-BE49-F238E27FC236}">
                <a16:creationId xmlns:a16="http://schemas.microsoft.com/office/drawing/2014/main" id="{C535D37B-8CA1-EEF0-1B3D-8C3D9A8C5990}"/>
              </a:ext>
            </a:extLst>
          </p:cNvPr>
          <p:cNvSpPr>
            <a:spLocks noGrp="1"/>
          </p:cNvSpPr>
          <p:nvPr>
            <p:ph idx="1"/>
          </p:nvPr>
        </p:nvSpPr>
        <p:spPr>
          <a:xfrm>
            <a:off x="4500809" y="1440243"/>
            <a:ext cx="4083287" cy="2693405"/>
          </a:xfrm>
        </p:spPr>
        <p:txBody>
          <a:bodyPr>
            <a:noAutofit/>
          </a:bodyPr>
          <a:lstStyle/>
          <a:p>
            <a:r>
              <a:rPr lang="en-US" sz="2000" dirty="0"/>
              <a:t>Worksheet “4.2 Shifting Perspectives – Pillow Method”</a:t>
            </a:r>
          </a:p>
          <a:p>
            <a:r>
              <a:rPr lang="en-US" sz="2000" dirty="0"/>
              <a:t>Part I: identify a conflict or issue at work, write the background and answer the questions for each of the perspectives.</a:t>
            </a:r>
          </a:p>
          <a:p>
            <a:r>
              <a:rPr lang="en-US" sz="2000" dirty="0"/>
              <a:t>Part II: work with a partner to talk through your situation and the four positions, role-play; a few partnerships share with the group</a:t>
            </a:r>
          </a:p>
        </p:txBody>
      </p:sp>
      <p:sp>
        <p:nvSpPr>
          <p:cNvPr id="4" name="TextBox 3">
            <a:extLst>
              <a:ext uri="{FF2B5EF4-FFF2-40B4-BE49-F238E27FC236}">
                <a16:creationId xmlns:a16="http://schemas.microsoft.com/office/drawing/2014/main" id="{DB564E50-39E8-94A0-C2C2-51E0BB93F809}"/>
              </a:ext>
            </a:extLst>
          </p:cNvPr>
          <p:cNvSpPr txBox="1"/>
          <p:nvPr/>
        </p:nvSpPr>
        <p:spPr>
          <a:xfrm>
            <a:off x="4101738" y="5589685"/>
            <a:ext cx="4585063" cy="300082"/>
          </a:xfrm>
          <a:prstGeom prst="rect">
            <a:avLst/>
          </a:prstGeom>
          <a:noFill/>
        </p:spPr>
        <p:txBody>
          <a:bodyPr wrap="square" rtlCol="0">
            <a:spAutoFit/>
          </a:bodyPr>
          <a:lstStyle/>
          <a:p>
            <a:r>
              <a:rPr lang="en-US" sz="1350" dirty="0"/>
              <a:t>Reference: </a:t>
            </a:r>
            <a:r>
              <a:rPr lang="en-US" sz="1350" dirty="0">
                <a:solidFill>
                  <a:srgbClr val="000000"/>
                </a:solidFill>
                <a:latin typeface="Calibri" panose="020F0502020204030204" pitchFamily="34" charset="0"/>
              </a:rPr>
              <a:t>Adler, R. B. &amp; Proctor II, R. F. (2015)</a:t>
            </a:r>
            <a:endParaRPr lang="en-US" sz="1350" dirty="0"/>
          </a:p>
        </p:txBody>
      </p:sp>
    </p:spTree>
    <p:extLst>
      <p:ext uri="{BB962C8B-B14F-4D97-AF65-F5344CB8AC3E}">
        <p14:creationId xmlns:p14="http://schemas.microsoft.com/office/powerpoint/2010/main" val="18818445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224200" y="-638175"/>
            <a:ext cx="1104900" cy="3562350"/>
          </a:xfrm>
          <a:prstGeom prst="rect">
            <a:avLst/>
          </a:prstGeom>
          <a:noFill/>
          <a:ln>
            <a:noFill/>
          </a:ln>
        </p:spPr>
      </p:pic>
      <p:pic>
        <p:nvPicPr>
          <p:cNvPr id="64" name="Google Shape;64;p14"/>
          <p:cNvPicPr preferRelativeResize="0"/>
          <p:nvPr/>
        </p:nvPicPr>
        <p:blipFill>
          <a:blip r:embed="rId4">
            <a:alphaModFix/>
          </a:blip>
          <a:stretch>
            <a:fillRect/>
          </a:stretch>
        </p:blipFill>
        <p:spPr>
          <a:xfrm>
            <a:off x="0" y="5589686"/>
            <a:ext cx="9144001" cy="375369"/>
          </a:xfrm>
          <a:prstGeom prst="rect">
            <a:avLst/>
          </a:prstGeom>
          <a:noFill/>
          <a:ln>
            <a:noFill/>
          </a:ln>
        </p:spPr>
      </p:pic>
      <p:sp>
        <p:nvSpPr>
          <p:cNvPr id="2" name="TextBox 1">
            <a:extLst>
              <a:ext uri="{FF2B5EF4-FFF2-40B4-BE49-F238E27FC236}">
                <a16:creationId xmlns:a16="http://schemas.microsoft.com/office/drawing/2014/main" id="{2F2518B4-C815-1288-C1DF-C0E916F285D4}"/>
              </a:ext>
            </a:extLst>
          </p:cNvPr>
          <p:cNvSpPr txBox="1"/>
          <p:nvPr/>
        </p:nvSpPr>
        <p:spPr>
          <a:xfrm>
            <a:off x="326572" y="3117123"/>
            <a:ext cx="2893423" cy="1615827"/>
          </a:xfrm>
          <a:prstGeom prst="rect">
            <a:avLst/>
          </a:prstGeom>
          <a:noFill/>
        </p:spPr>
        <p:txBody>
          <a:bodyPr wrap="square" rtlCol="0">
            <a:spAutoFit/>
          </a:bodyPr>
          <a:lstStyle/>
          <a:p>
            <a:r>
              <a:rPr lang="en-US" sz="3300" b="1" dirty="0"/>
              <a:t>4. Non-Verbal Communication</a:t>
            </a:r>
          </a:p>
        </p:txBody>
      </p:sp>
      <p:sp>
        <p:nvSpPr>
          <p:cNvPr id="5" name="Content Placeholder 2">
            <a:extLst>
              <a:ext uri="{FF2B5EF4-FFF2-40B4-BE49-F238E27FC236}">
                <a16:creationId xmlns:a16="http://schemas.microsoft.com/office/drawing/2014/main" id="{F9CB8881-076E-F9A7-686A-B534F1775970}"/>
              </a:ext>
            </a:extLst>
          </p:cNvPr>
          <p:cNvSpPr txBox="1">
            <a:spLocks/>
          </p:cNvSpPr>
          <p:nvPr/>
        </p:nvSpPr>
        <p:spPr>
          <a:xfrm>
            <a:off x="2867298" y="1484267"/>
            <a:ext cx="5656907" cy="4019628"/>
          </a:xfrm>
          <a:prstGeom prst="rect">
            <a:avLst/>
          </a:prstGeom>
        </p:spPr>
        <p:txBody>
          <a:bodyPr spcFirstLastPara="1" vert="horz" wrap="square" lIns="68569" tIns="68569" rIns="68569" bIns="68569" rtlCol="0" anchor="ctr"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dirty="0">
              <a:latin typeface="Calibri" panose="020F0502020204030204" pitchFamily="34" charset="0"/>
            </a:endParaRPr>
          </a:p>
        </p:txBody>
      </p:sp>
      <p:sp>
        <p:nvSpPr>
          <p:cNvPr id="3" name="Content Placeholder 2">
            <a:extLst>
              <a:ext uri="{FF2B5EF4-FFF2-40B4-BE49-F238E27FC236}">
                <a16:creationId xmlns:a16="http://schemas.microsoft.com/office/drawing/2014/main" id="{0EDBA79D-4651-B737-35D3-7BAC18290DB5}"/>
              </a:ext>
            </a:extLst>
          </p:cNvPr>
          <p:cNvSpPr txBox="1">
            <a:spLocks/>
          </p:cNvSpPr>
          <p:nvPr/>
        </p:nvSpPr>
        <p:spPr>
          <a:xfrm>
            <a:off x="3607695" y="1344361"/>
            <a:ext cx="4916510" cy="4159535"/>
          </a:xfrm>
          <a:prstGeom prst="rect">
            <a:avLst/>
          </a:prstGeom>
        </p:spPr>
        <p:txBody>
          <a:bodyPr spcFirstLastPara="1" vert="horz" wrap="square" lIns="68569" tIns="68569" rIns="68569" bIns="68569" rtlCol="0" anchor="ctr"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sz="1350" b="1" dirty="0">
                <a:solidFill>
                  <a:srgbClr val="000000"/>
                </a:solidFill>
                <a:latin typeface="Calibri" panose="020F0502020204030204" pitchFamily="34" charset="0"/>
              </a:rPr>
              <a:t>Non-Verbal Communication: messages expressed by nonlinguistic means</a:t>
            </a:r>
            <a:r>
              <a:rPr lang="en-US" sz="1350" dirty="0">
                <a:solidFill>
                  <a:srgbClr val="000000"/>
                </a:solidFill>
                <a:latin typeface="Calibri" panose="020F0502020204030204" pitchFamily="34" charset="0"/>
              </a:rPr>
              <a:t>​… </a:t>
            </a:r>
            <a:r>
              <a:rPr lang="en-US" sz="1350" i="1" dirty="0">
                <a:solidFill>
                  <a:srgbClr val="000000"/>
                </a:solidFill>
                <a:latin typeface="Calibri" panose="020F0502020204030204" pitchFamily="34" charset="0"/>
              </a:rPr>
              <a:t>‘communication without words’</a:t>
            </a:r>
            <a:endParaRPr lang="en-US" sz="1350" i="1" dirty="0">
              <a:solidFill>
                <a:srgbClr val="000000"/>
              </a:solidFill>
              <a:latin typeface="Arial" panose="020B0604020202020204" pitchFamily="34" charset="0"/>
            </a:endParaRPr>
          </a:p>
          <a:p>
            <a:pPr fontAlgn="base">
              <a:buFont typeface="+mj-lt"/>
              <a:buAutoNum type="arabicPeriod"/>
            </a:pPr>
            <a:r>
              <a:rPr lang="en-US" sz="1350" dirty="0">
                <a:solidFill>
                  <a:srgbClr val="000000"/>
                </a:solidFill>
                <a:latin typeface="Calibri" panose="020F0502020204030204" pitchFamily="34" charset="0"/>
              </a:rPr>
              <a:t>Non-verbal Skills are Vital ​</a:t>
            </a:r>
            <a:endParaRPr lang="en-US" sz="1350" dirty="0">
              <a:solidFill>
                <a:srgbClr val="000000"/>
              </a:solidFill>
              <a:latin typeface="Arial" panose="020B0604020202020204" pitchFamily="34" charset="0"/>
            </a:endParaRPr>
          </a:p>
          <a:p>
            <a:pPr lvl="1" fontAlgn="base"/>
            <a:r>
              <a:rPr lang="en-US" sz="1350" dirty="0">
                <a:solidFill>
                  <a:srgbClr val="000000"/>
                </a:solidFill>
                <a:latin typeface="Calibri" panose="020F0502020204030204" pitchFamily="34" charset="0"/>
              </a:rPr>
              <a:t>For relationships |certain careers | and strong ‘emotional intelligence’​</a:t>
            </a:r>
            <a:endParaRPr lang="en-US" sz="1350" dirty="0">
              <a:solidFill>
                <a:srgbClr val="000000"/>
              </a:solidFill>
              <a:latin typeface="Arial" panose="020B0604020202020204" pitchFamily="34" charset="0"/>
            </a:endParaRPr>
          </a:p>
          <a:p>
            <a:pPr fontAlgn="base">
              <a:buFont typeface="+mj-lt"/>
              <a:buAutoNum type="arabicPeriod" startAt="2"/>
            </a:pPr>
            <a:r>
              <a:rPr lang="en-US" sz="1350" dirty="0">
                <a:solidFill>
                  <a:srgbClr val="000000"/>
                </a:solidFill>
                <a:latin typeface="Calibri" panose="020F0502020204030204" pitchFamily="34" charset="0"/>
              </a:rPr>
              <a:t>All Behavior has communicative value​</a:t>
            </a:r>
            <a:endParaRPr lang="en-US" sz="1350" dirty="0">
              <a:solidFill>
                <a:srgbClr val="000000"/>
              </a:solidFill>
              <a:latin typeface="Arial" panose="020B0604020202020204" pitchFamily="34" charset="0"/>
            </a:endParaRPr>
          </a:p>
          <a:p>
            <a:pPr fontAlgn="base">
              <a:buFont typeface="+mj-lt"/>
              <a:buAutoNum type="arabicPeriod" startAt="2"/>
            </a:pPr>
            <a:r>
              <a:rPr lang="en-US" sz="1350" dirty="0">
                <a:solidFill>
                  <a:srgbClr val="000000"/>
                </a:solidFill>
                <a:latin typeface="Calibri" panose="020F0502020204030204" pitchFamily="34" charset="0"/>
              </a:rPr>
              <a:t>Nonverbal Communication is primarily Relative​</a:t>
            </a:r>
            <a:endParaRPr lang="en-US" sz="1350" dirty="0">
              <a:solidFill>
                <a:srgbClr val="000000"/>
              </a:solidFill>
              <a:latin typeface="Arial" panose="020B0604020202020204" pitchFamily="34" charset="0"/>
            </a:endParaRPr>
          </a:p>
          <a:p>
            <a:pPr lvl="1" fontAlgn="base"/>
            <a:r>
              <a:rPr lang="en-US" sz="1350" dirty="0">
                <a:solidFill>
                  <a:srgbClr val="000000"/>
                </a:solidFill>
                <a:latin typeface="Calibri" panose="020F0502020204030204" pitchFamily="34" charset="0"/>
              </a:rPr>
              <a:t>Impression management | the type of relationship we have with others | conveys emotions​</a:t>
            </a:r>
            <a:endParaRPr lang="en-US" sz="1350" dirty="0">
              <a:solidFill>
                <a:srgbClr val="000000"/>
              </a:solidFill>
              <a:latin typeface="Arial" panose="020B0604020202020204" pitchFamily="34" charset="0"/>
            </a:endParaRPr>
          </a:p>
          <a:p>
            <a:pPr fontAlgn="base">
              <a:buFont typeface="+mj-lt"/>
              <a:buAutoNum type="arabicPeriod" startAt="4"/>
            </a:pPr>
            <a:r>
              <a:rPr lang="en-US" sz="1350" dirty="0">
                <a:solidFill>
                  <a:srgbClr val="000000"/>
                </a:solidFill>
                <a:latin typeface="Calibri" panose="020F0502020204030204" pitchFamily="34" charset="0"/>
              </a:rPr>
              <a:t>​Nonverbal Communication can occur in mediated messages​</a:t>
            </a:r>
            <a:endParaRPr lang="en-US" sz="1350" dirty="0">
              <a:solidFill>
                <a:srgbClr val="000000"/>
              </a:solidFill>
              <a:latin typeface="Arial" panose="020B0604020202020204" pitchFamily="34" charset="0"/>
            </a:endParaRPr>
          </a:p>
          <a:p>
            <a:pPr lvl="1" fontAlgn="base"/>
            <a:r>
              <a:rPr lang="en-US" sz="1350" dirty="0">
                <a:solidFill>
                  <a:srgbClr val="000000"/>
                </a:solidFill>
                <a:latin typeface="Calibri" panose="020F0502020204030204" pitchFamily="34" charset="0"/>
              </a:rPr>
              <a:t>Use of emoticons | others…?​</a:t>
            </a:r>
            <a:endParaRPr lang="en-US" sz="1350" dirty="0">
              <a:solidFill>
                <a:srgbClr val="000000"/>
              </a:solidFill>
              <a:latin typeface="Arial" panose="020B0604020202020204" pitchFamily="34" charset="0"/>
            </a:endParaRPr>
          </a:p>
          <a:p>
            <a:pPr fontAlgn="base">
              <a:buFont typeface="+mj-lt"/>
              <a:buAutoNum type="arabicPeriod" startAt="5"/>
            </a:pPr>
            <a:r>
              <a:rPr lang="en-US" sz="1350" dirty="0">
                <a:solidFill>
                  <a:srgbClr val="000000"/>
                </a:solidFill>
                <a:latin typeface="Calibri" panose="020F0502020204030204" pitchFamily="34" charset="0"/>
              </a:rPr>
              <a:t>Nonverbal Communication serves many functions​</a:t>
            </a:r>
            <a:endParaRPr lang="en-US" sz="1350" dirty="0">
              <a:solidFill>
                <a:srgbClr val="000000"/>
              </a:solidFill>
              <a:latin typeface="Arial" panose="020B0604020202020204" pitchFamily="34" charset="0"/>
            </a:endParaRPr>
          </a:p>
          <a:p>
            <a:pPr lvl="1" fontAlgn="base"/>
            <a:r>
              <a:rPr lang="en-US" sz="1350" b="1" dirty="0">
                <a:solidFill>
                  <a:srgbClr val="000000"/>
                </a:solidFill>
                <a:latin typeface="Calibri" panose="020F0502020204030204" pitchFamily="34" charset="0"/>
              </a:rPr>
              <a:t>Repeating</a:t>
            </a:r>
            <a:r>
              <a:rPr lang="en-US" sz="1350" dirty="0">
                <a:solidFill>
                  <a:srgbClr val="000000"/>
                </a:solidFill>
                <a:latin typeface="Calibri" panose="020F0502020204030204" pitchFamily="34" charset="0"/>
              </a:rPr>
              <a:t> (words and non-verbal reinforce) | </a:t>
            </a:r>
            <a:r>
              <a:rPr lang="en-US" sz="1350" b="1" dirty="0">
                <a:solidFill>
                  <a:srgbClr val="000000"/>
                </a:solidFill>
                <a:latin typeface="Calibri" panose="020F0502020204030204" pitchFamily="34" charset="0"/>
              </a:rPr>
              <a:t>complementing</a:t>
            </a:r>
            <a:r>
              <a:rPr lang="en-US" sz="1350" dirty="0">
                <a:solidFill>
                  <a:srgbClr val="000000"/>
                </a:solidFill>
                <a:latin typeface="Calibri" panose="020F0502020204030204" pitchFamily="34" charset="0"/>
              </a:rPr>
              <a:t> (non-</a:t>
            </a:r>
            <a:r>
              <a:rPr lang="en-US" sz="1350" dirty="0" err="1">
                <a:solidFill>
                  <a:srgbClr val="000000"/>
                </a:solidFill>
                <a:latin typeface="Calibri" panose="020F0502020204030204" pitchFamily="34" charset="0"/>
              </a:rPr>
              <a:t>verbals</a:t>
            </a:r>
            <a:r>
              <a:rPr lang="en-US" sz="1350" dirty="0">
                <a:solidFill>
                  <a:srgbClr val="000000"/>
                </a:solidFill>
                <a:latin typeface="Calibri" panose="020F0502020204030204" pitchFamily="34" charset="0"/>
              </a:rPr>
              <a:t> match the thoughts &amp; emotions) | </a:t>
            </a:r>
            <a:r>
              <a:rPr lang="en-US" sz="1350" b="1" dirty="0">
                <a:solidFill>
                  <a:srgbClr val="000000"/>
                </a:solidFill>
                <a:latin typeface="Calibri" panose="020F0502020204030204" pitchFamily="34" charset="0"/>
              </a:rPr>
              <a:t>substituting</a:t>
            </a:r>
            <a:r>
              <a:rPr lang="en-US" sz="1350" dirty="0">
                <a:solidFill>
                  <a:srgbClr val="000000"/>
                </a:solidFill>
                <a:latin typeface="Calibri" panose="020F0502020204030204" pitchFamily="34" charset="0"/>
              </a:rPr>
              <a:t> | </a:t>
            </a:r>
            <a:r>
              <a:rPr lang="en-US" sz="1350" b="1" dirty="0">
                <a:solidFill>
                  <a:srgbClr val="000000"/>
                </a:solidFill>
                <a:latin typeface="Calibri" panose="020F0502020204030204" pitchFamily="34" charset="0"/>
              </a:rPr>
              <a:t>Accenting</a:t>
            </a:r>
            <a:r>
              <a:rPr lang="en-US" sz="1350" dirty="0">
                <a:solidFill>
                  <a:srgbClr val="000000"/>
                </a:solidFill>
                <a:latin typeface="Calibri" panose="020F0502020204030204" pitchFamily="34" charset="0"/>
              </a:rPr>
              <a:t> | </a:t>
            </a:r>
            <a:r>
              <a:rPr lang="en-US" sz="1350" b="1" dirty="0">
                <a:solidFill>
                  <a:srgbClr val="000000"/>
                </a:solidFill>
                <a:latin typeface="Calibri" panose="020F0502020204030204" pitchFamily="34" charset="0"/>
              </a:rPr>
              <a:t>Regulating</a:t>
            </a:r>
            <a:r>
              <a:rPr lang="en-US" sz="1350" dirty="0">
                <a:solidFill>
                  <a:srgbClr val="000000"/>
                </a:solidFill>
                <a:latin typeface="Calibri" panose="020F0502020204030204" pitchFamily="34" charset="0"/>
              </a:rPr>
              <a:t> | </a:t>
            </a:r>
            <a:r>
              <a:rPr lang="en-US" sz="1350" b="1" dirty="0">
                <a:solidFill>
                  <a:srgbClr val="000000"/>
                </a:solidFill>
                <a:latin typeface="Calibri" panose="020F0502020204030204" pitchFamily="34" charset="0"/>
              </a:rPr>
              <a:t>contradicting</a:t>
            </a:r>
            <a:r>
              <a:rPr lang="en-US" sz="1350" dirty="0">
                <a:solidFill>
                  <a:srgbClr val="000000"/>
                </a:solidFill>
                <a:latin typeface="Calibri" panose="020F0502020204030204" pitchFamily="34" charset="0"/>
              </a:rPr>
              <a:t>/mixed messages​</a:t>
            </a:r>
            <a:endParaRPr lang="en-US" sz="1350" dirty="0">
              <a:solidFill>
                <a:srgbClr val="000000"/>
              </a:solidFill>
              <a:latin typeface="Arial" panose="020B0604020202020204" pitchFamily="34" charset="0"/>
            </a:endParaRPr>
          </a:p>
          <a:p>
            <a:pPr fontAlgn="base">
              <a:buFont typeface="+mj-lt"/>
              <a:buAutoNum type="arabicPeriod" startAt="6"/>
            </a:pPr>
            <a:r>
              <a:rPr lang="en-US" sz="1350" dirty="0">
                <a:solidFill>
                  <a:srgbClr val="000000"/>
                </a:solidFill>
                <a:latin typeface="Calibri" panose="020F0502020204030204" pitchFamily="34" charset="0"/>
              </a:rPr>
              <a:t>Nonverbal Communication offers deceptive cues​</a:t>
            </a:r>
            <a:endParaRPr lang="en-US" sz="1350" dirty="0">
              <a:solidFill>
                <a:srgbClr val="000000"/>
              </a:solidFill>
              <a:latin typeface="Arial" panose="020B0604020202020204" pitchFamily="34" charset="0"/>
            </a:endParaRPr>
          </a:p>
          <a:p>
            <a:pPr lvl="1" fontAlgn="base"/>
            <a:r>
              <a:rPr lang="en-US" sz="1350" dirty="0">
                <a:solidFill>
                  <a:srgbClr val="000000"/>
                </a:solidFill>
                <a:latin typeface="Calibri" panose="020F0502020204030204" pitchFamily="34" charset="0"/>
              </a:rPr>
              <a:t>Leakage – inadvertent signals of deception | facial expressions, pupil dilation, physiological response that cannot be controlled, speech patterns​</a:t>
            </a:r>
            <a:endParaRPr lang="en-US" sz="1350" dirty="0">
              <a:solidFill>
                <a:srgbClr val="000000"/>
              </a:solidFill>
              <a:latin typeface="Arial" panose="020B0604020202020204" pitchFamily="34" charset="0"/>
            </a:endParaRPr>
          </a:p>
          <a:p>
            <a:pPr fontAlgn="base">
              <a:buFont typeface="+mj-lt"/>
              <a:buAutoNum type="arabicPeriod" startAt="7"/>
            </a:pPr>
            <a:r>
              <a:rPr lang="en-US" sz="1350" dirty="0">
                <a:solidFill>
                  <a:srgbClr val="000000"/>
                </a:solidFill>
                <a:latin typeface="Calibri" panose="020F0502020204030204" pitchFamily="34" charset="0"/>
              </a:rPr>
              <a:t>Nonverbal Communication is ambiguous​</a:t>
            </a:r>
            <a:endParaRPr lang="en-US" sz="1350" dirty="0">
              <a:solidFill>
                <a:srgbClr val="000000"/>
              </a:solidFill>
              <a:latin typeface="Arial" panose="020B0604020202020204" pitchFamily="34" charset="0"/>
            </a:endParaRPr>
          </a:p>
          <a:p>
            <a:endParaRPr lang="en-US" sz="1350" dirty="0"/>
          </a:p>
        </p:txBody>
      </p:sp>
      <p:sp>
        <p:nvSpPr>
          <p:cNvPr id="6" name="TextBox 5">
            <a:extLst>
              <a:ext uri="{FF2B5EF4-FFF2-40B4-BE49-F238E27FC236}">
                <a16:creationId xmlns:a16="http://schemas.microsoft.com/office/drawing/2014/main" id="{679DA316-F944-7200-AA41-F154A78448A1}"/>
              </a:ext>
            </a:extLst>
          </p:cNvPr>
          <p:cNvSpPr txBox="1"/>
          <p:nvPr/>
        </p:nvSpPr>
        <p:spPr>
          <a:xfrm>
            <a:off x="4101738" y="5589685"/>
            <a:ext cx="4585063" cy="300082"/>
          </a:xfrm>
          <a:prstGeom prst="rect">
            <a:avLst/>
          </a:prstGeom>
          <a:noFill/>
        </p:spPr>
        <p:txBody>
          <a:bodyPr wrap="square" rtlCol="0">
            <a:spAutoFit/>
          </a:bodyPr>
          <a:lstStyle/>
          <a:p>
            <a:r>
              <a:rPr lang="en-US" sz="1350" dirty="0"/>
              <a:t>Reference: </a:t>
            </a:r>
            <a:r>
              <a:rPr lang="en-US" sz="1350" dirty="0">
                <a:solidFill>
                  <a:srgbClr val="000000"/>
                </a:solidFill>
                <a:latin typeface="Calibri" panose="020F0502020204030204" pitchFamily="34" charset="0"/>
              </a:rPr>
              <a:t>Adler, R. B., Proctor II, R. F. &amp; Manning, J. (2022)</a:t>
            </a:r>
            <a:endParaRPr lang="en-US" sz="1350" dirty="0"/>
          </a:p>
        </p:txBody>
      </p:sp>
    </p:spTree>
    <p:extLst>
      <p:ext uri="{BB962C8B-B14F-4D97-AF65-F5344CB8AC3E}">
        <p14:creationId xmlns:p14="http://schemas.microsoft.com/office/powerpoint/2010/main" val="40689106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6FF4-E2D5-49DE-BDC9-A9E8E4F6DC47}"/>
              </a:ext>
            </a:extLst>
          </p:cNvPr>
          <p:cNvSpPr>
            <a:spLocks noGrp="1"/>
          </p:cNvSpPr>
          <p:nvPr>
            <p:ph type="title"/>
          </p:nvPr>
        </p:nvSpPr>
        <p:spPr/>
        <p:txBody>
          <a:bodyPr>
            <a:normAutofit fontScale="90000"/>
          </a:bodyPr>
          <a:lstStyle/>
          <a:p>
            <a:r>
              <a:rPr lang="en-US" dirty="0"/>
              <a:t>Types of Non-Verbal Communication</a:t>
            </a:r>
          </a:p>
        </p:txBody>
      </p:sp>
      <p:sp>
        <p:nvSpPr>
          <p:cNvPr id="3" name="Content Placeholder 2">
            <a:extLst>
              <a:ext uri="{FF2B5EF4-FFF2-40B4-BE49-F238E27FC236}">
                <a16:creationId xmlns:a16="http://schemas.microsoft.com/office/drawing/2014/main" id="{E4849B25-606C-4253-956B-78A6CA7AAE7C}"/>
              </a:ext>
            </a:extLst>
          </p:cNvPr>
          <p:cNvSpPr>
            <a:spLocks noGrp="1"/>
          </p:cNvSpPr>
          <p:nvPr>
            <p:ph idx="1"/>
          </p:nvPr>
        </p:nvSpPr>
        <p:spPr/>
        <p:txBody>
          <a:bodyPr>
            <a:normAutofit fontScale="92500" lnSpcReduction="10000"/>
          </a:bodyPr>
          <a:lstStyle/>
          <a:p>
            <a:r>
              <a:rPr lang="en-US" dirty="0"/>
              <a:t>BODY MOVEMENT (Kinesics)</a:t>
            </a:r>
          </a:p>
          <a:p>
            <a:pPr lvl="1"/>
            <a:r>
              <a:rPr lang="en-US" dirty="0"/>
              <a:t>Body orientation – body, feet and head</a:t>
            </a:r>
          </a:p>
          <a:p>
            <a:pPr lvl="1"/>
            <a:r>
              <a:rPr lang="en-US" dirty="0"/>
              <a:t>Posture </a:t>
            </a:r>
          </a:p>
          <a:p>
            <a:pPr lvl="1"/>
            <a:r>
              <a:rPr lang="en-US" dirty="0"/>
              <a:t>Gestures</a:t>
            </a:r>
          </a:p>
          <a:p>
            <a:pPr lvl="1"/>
            <a:r>
              <a:rPr lang="en-US" dirty="0"/>
              <a:t>Face &amp; Eyes</a:t>
            </a:r>
          </a:p>
          <a:p>
            <a:pPr marL="0" indent="0">
              <a:buNone/>
            </a:pPr>
            <a:endParaRPr lang="en-US" dirty="0"/>
          </a:p>
          <a:p>
            <a:pPr marL="0" indent="0">
              <a:buNone/>
            </a:pPr>
            <a:r>
              <a:rPr lang="en-US" dirty="0"/>
              <a:t>** Pause &amp; Reflect**</a:t>
            </a:r>
          </a:p>
          <a:p>
            <a:pPr marL="0" indent="0">
              <a:buNone/>
            </a:pPr>
            <a:r>
              <a:rPr lang="en-US" dirty="0"/>
              <a:t>Think about your current or future job… how do these types of non-verbal communication examples have the potential to impact positively/negatively?</a:t>
            </a:r>
          </a:p>
          <a:p>
            <a:pPr lvl="1"/>
            <a:endParaRPr lang="en-US" dirty="0"/>
          </a:p>
        </p:txBody>
      </p:sp>
      <p:sp>
        <p:nvSpPr>
          <p:cNvPr id="4" name="TextBox 3">
            <a:extLst>
              <a:ext uri="{FF2B5EF4-FFF2-40B4-BE49-F238E27FC236}">
                <a16:creationId xmlns:a16="http://schemas.microsoft.com/office/drawing/2014/main" id="{B5E8ECA4-E911-3FD9-EC8F-48754B781F66}"/>
              </a:ext>
            </a:extLst>
          </p:cNvPr>
          <p:cNvSpPr txBox="1"/>
          <p:nvPr/>
        </p:nvSpPr>
        <p:spPr>
          <a:xfrm>
            <a:off x="4101737" y="6126164"/>
            <a:ext cx="4585063" cy="300082"/>
          </a:xfrm>
          <a:prstGeom prst="rect">
            <a:avLst/>
          </a:prstGeom>
          <a:noFill/>
        </p:spPr>
        <p:txBody>
          <a:bodyPr wrap="square" rtlCol="0">
            <a:spAutoFit/>
          </a:bodyPr>
          <a:lstStyle/>
          <a:p>
            <a:r>
              <a:rPr lang="en-US" sz="1350" dirty="0"/>
              <a:t>Reference: </a:t>
            </a:r>
            <a:r>
              <a:rPr lang="en-US" sz="1350" dirty="0">
                <a:solidFill>
                  <a:srgbClr val="000000"/>
                </a:solidFill>
                <a:latin typeface="Calibri" panose="020F0502020204030204" pitchFamily="34" charset="0"/>
              </a:rPr>
              <a:t>Adler, R. B., Proctor II, R. F. &amp; Manning, J. (2022)</a:t>
            </a:r>
            <a:endParaRPr lang="en-US" sz="1350" dirty="0"/>
          </a:p>
        </p:txBody>
      </p:sp>
    </p:spTree>
    <p:extLst>
      <p:ext uri="{BB962C8B-B14F-4D97-AF65-F5344CB8AC3E}">
        <p14:creationId xmlns:p14="http://schemas.microsoft.com/office/powerpoint/2010/main" val="26167301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448FD-625A-4563-A649-7D14B62703FE}"/>
              </a:ext>
            </a:extLst>
          </p:cNvPr>
          <p:cNvSpPr>
            <a:spLocks noGrp="1"/>
          </p:cNvSpPr>
          <p:nvPr>
            <p:ph type="title"/>
          </p:nvPr>
        </p:nvSpPr>
        <p:spPr/>
        <p:txBody>
          <a:bodyPr>
            <a:normAutofit fontScale="90000"/>
          </a:bodyPr>
          <a:lstStyle/>
          <a:p>
            <a:r>
              <a:rPr lang="en-US" dirty="0"/>
              <a:t>Types of Non-Verbal Communication</a:t>
            </a:r>
          </a:p>
        </p:txBody>
      </p:sp>
      <p:sp>
        <p:nvSpPr>
          <p:cNvPr id="3" name="Content Placeholder 2">
            <a:extLst>
              <a:ext uri="{FF2B5EF4-FFF2-40B4-BE49-F238E27FC236}">
                <a16:creationId xmlns:a16="http://schemas.microsoft.com/office/drawing/2014/main" id="{9EC98AD5-DDE2-4800-8F0D-49491ACC00AA}"/>
              </a:ext>
            </a:extLst>
          </p:cNvPr>
          <p:cNvSpPr>
            <a:spLocks noGrp="1"/>
          </p:cNvSpPr>
          <p:nvPr>
            <p:ph idx="1"/>
          </p:nvPr>
        </p:nvSpPr>
        <p:spPr>
          <a:xfrm>
            <a:off x="628650" y="1742303"/>
            <a:ext cx="7886700" cy="3984604"/>
          </a:xfrm>
        </p:spPr>
        <p:txBody>
          <a:bodyPr>
            <a:normAutofit fontScale="62500" lnSpcReduction="20000"/>
          </a:bodyPr>
          <a:lstStyle/>
          <a:p>
            <a:r>
              <a:rPr lang="en-US" dirty="0"/>
              <a:t>VOICE</a:t>
            </a:r>
          </a:p>
          <a:p>
            <a:pPr lvl="1"/>
            <a:r>
              <a:rPr lang="en-US" dirty="0"/>
              <a:t>Paralanguage (describes non-verbal, vocal messages)</a:t>
            </a:r>
          </a:p>
          <a:p>
            <a:pPr lvl="2"/>
            <a:r>
              <a:rPr lang="en-US" dirty="0"/>
              <a:t>Intentional pause | Unintentional pause</a:t>
            </a:r>
          </a:p>
          <a:p>
            <a:r>
              <a:rPr lang="en-US" dirty="0"/>
              <a:t>TOUCH (haptics)</a:t>
            </a:r>
          </a:p>
          <a:p>
            <a:endParaRPr lang="en-US" dirty="0"/>
          </a:p>
          <a:p>
            <a:pPr marL="0" indent="0">
              <a:buNone/>
            </a:pPr>
            <a:r>
              <a:rPr lang="en-US" dirty="0"/>
              <a:t>**Pause </a:t>
            </a:r>
            <a:r>
              <a:rPr lang="en-US" i="1" dirty="0"/>
              <a:t>and </a:t>
            </a:r>
            <a:r>
              <a:rPr lang="en-US" dirty="0"/>
              <a:t>Reflect** </a:t>
            </a:r>
          </a:p>
          <a:p>
            <a:pPr marL="0" indent="0">
              <a:buNone/>
            </a:pPr>
            <a:r>
              <a:rPr lang="en-US" dirty="0"/>
              <a:t>Like most types of nonverbal behavior, touching is governed by cultural and social rules. If you were going to write a guidebook for visitors to Wabash/Indiana, what would you say are the ‘rules’ for these relationships:</a:t>
            </a:r>
          </a:p>
          <a:p>
            <a:pPr lvl="2"/>
            <a:r>
              <a:rPr lang="en-US" dirty="0"/>
              <a:t>An adult and a 5 year-old child</a:t>
            </a:r>
          </a:p>
          <a:p>
            <a:pPr lvl="2"/>
            <a:r>
              <a:rPr lang="en-US" dirty="0"/>
              <a:t>An adult and a 12 year-old child</a:t>
            </a:r>
          </a:p>
          <a:p>
            <a:pPr lvl="2"/>
            <a:r>
              <a:rPr lang="en-US" dirty="0"/>
              <a:t>Two good friends</a:t>
            </a:r>
          </a:p>
          <a:p>
            <a:pPr lvl="2"/>
            <a:r>
              <a:rPr lang="en-US" dirty="0"/>
              <a:t>Boss and employee</a:t>
            </a:r>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4ED7F618-16AC-597D-B299-7D22314EE41C}"/>
              </a:ext>
            </a:extLst>
          </p:cNvPr>
          <p:cNvSpPr txBox="1"/>
          <p:nvPr/>
        </p:nvSpPr>
        <p:spPr>
          <a:xfrm>
            <a:off x="4101738" y="5589685"/>
            <a:ext cx="4585063" cy="300082"/>
          </a:xfrm>
          <a:prstGeom prst="rect">
            <a:avLst/>
          </a:prstGeom>
          <a:noFill/>
        </p:spPr>
        <p:txBody>
          <a:bodyPr wrap="square" rtlCol="0">
            <a:spAutoFit/>
          </a:bodyPr>
          <a:lstStyle/>
          <a:p>
            <a:r>
              <a:rPr lang="en-US" sz="1350" dirty="0"/>
              <a:t>Reference: </a:t>
            </a:r>
            <a:r>
              <a:rPr lang="en-US" sz="1350" dirty="0">
                <a:solidFill>
                  <a:srgbClr val="000000"/>
                </a:solidFill>
                <a:latin typeface="Calibri" panose="020F0502020204030204" pitchFamily="34" charset="0"/>
              </a:rPr>
              <a:t>Adler, R. B., Proctor II, R. F. &amp; Manning, J. (2022)</a:t>
            </a:r>
            <a:endParaRPr lang="en-US" sz="1350" dirty="0"/>
          </a:p>
        </p:txBody>
      </p:sp>
    </p:spTree>
    <p:extLst>
      <p:ext uri="{BB962C8B-B14F-4D97-AF65-F5344CB8AC3E}">
        <p14:creationId xmlns:p14="http://schemas.microsoft.com/office/powerpoint/2010/main" val="25921654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AFEE7-6464-4D73-93F2-22AF6B46E004}"/>
              </a:ext>
            </a:extLst>
          </p:cNvPr>
          <p:cNvSpPr>
            <a:spLocks noGrp="1"/>
          </p:cNvSpPr>
          <p:nvPr>
            <p:ph type="title"/>
          </p:nvPr>
        </p:nvSpPr>
        <p:spPr/>
        <p:txBody>
          <a:bodyPr>
            <a:normAutofit fontScale="90000"/>
          </a:bodyPr>
          <a:lstStyle/>
          <a:p>
            <a:r>
              <a:rPr lang="en-US" dirty="0"/>
              <a:t>Types of Non-Verbal Communication</a:t>
            </a:r>
          </a:p>
        </p:txBody>
      </p:sp>
      <p:sp>
        <p:nvSpPr>
          <p:cNvPr id="3" name="Content Placeholder 2">
            <a:extLst>
              <a:ext uri="{FF2B5EF4-FFF2-40B4-BE49-F238E27FC236}">
                <a16:creationId xmlns:a16="http://schemas.microsoft.com/office/drawing/2014/main" id="{C3606706-42A1-4CE8-96CF-294C07D8251C}"/>
              </a:ext>
            </a:extLst>
          </p:cNvPr>
          <p:cNvSpPr>
            <a:spLocks noGrp="1"/>
          </p:cNvSpPr>
          <p:nvPr>
            <p:ph idx="1"/>
          </p:nvPr>
        </p:nvSpPr>
        <p:spPr/>
        <p:txBody>
          <a:bodyPr>
            <a:normAutofit fontScale="70000" lnSpcReduction="20000"/>
          </a:bodyPr>
          <a:lstStyle/>
          <a:p>
            <a:r>
              <a:rPr lang="en-US" dirty="0"/>
              <a:t>APPEARANCE</a:t>
            </a:r>
          </a:p>
          <a:p>
            <a:pPr lvl="1"/>
            <a:r>
              <a:rPr lang="en-US" dirty="0"/>
              <a:t>Physical attractiveness</a:t>
            </a:r>
          </a:p>
          <a:p>
            <a:pPr lvl="1"/>
            <a:r>
              <a:rPr lang="en-US" dirty="0"/>
              <a:t>Clothing</a:t>
            </a:r>
          </a:p>
          <a:p>
            <a:r>
              <a:rPr lang="en-US" dirty="0"/>
              <a:t>PHYSICAL SPACE (Proxemics)</a:t>
            </a:r>
          </a:p>
          <a:p>
            <a:pPr lvl="1"/>
            <a:r>
              <a:rPr lang="en-US" dirty="0"/>
              <a:t>Anthropologist Edward T. Hall describes 4 types of distances that most North Americans use in their everyday lives</a:t>
            </a:r>
          </a:p>
          <a:p>
            <a:pPr lvl="2"/>
            <a:r>
              <a:rPr lang="en-US" dirty="0"/>
              <a:t>Intimate distance – 0-18 inches</a:t>
            </a:r>
          </a:p>
          <a:p>
            <a:pPr lvl="2"/>
            <a:r>
              <a:rPr lang="en-US" dirty="0"/>
              <a:t>Personal distance – 18 inches to 4 ft.</a:t>
            </a:r>
          </a:p>
          <a:p>
            <a:pPr lvl="2"/>
            <a:r>
              <a:rPr lang="en-US" dirty="0"/>
              <a:t>Social distance – 4 – 12 feet</a:t>
            </a:r>
          </a:p>
          <a:p>
            <a:pPr lvl="2"/>
            <a:r>
              <a:rPr lang="en-US" dirty="0"/>
              <a:t>Public distance – 12 feet and beyond</a:t>
            </a:r>
          </a:p>
          <a:p>
            <a:pPr marL="0" indent="0">
              <a:buNone/>
            </a:pPr>
            <a:endParaRPr lang="en-US" dirty="0"/>
          </a:p>
          <a:p>
            <a:pPr marL="0" indent="0">
              <a:buNone/>
            </a:pPr>
            <a:r>
              <a:rPr lang="en-US" dirty="0"/>
              <a:t>** Pause &amp; Reflect **</a:t>
            </a:r>
          </a:p>
          <a:p>
            <a:pPr marL="0" indent="0">
              <a:buNone/>
            </a:pPr>
            <a:r>
              <a:rPr lang="en-US" dirty="0"/>
              <a:t>Think about your current or future job… how do these types of non-verbal communication examples have the potential to impact positively/negatively?</a:t>
            </a:r>
          </a:p>
          <a:p>
            <a:endParaRPr lang="en-US" dirty="0"/>
          </a:p>
        </p:txBody>
      </p:sp>
      <p:sp>
        <p:nvSpPr>
          <p:cNvPr id="4" name="TextBox 3">
            <a:extLst>
              <a:ext uri="{FF2B5EF4-FFF2-40B4-BE49-F238E27FC236}">
                <a16:creationId xmlns:a16="http://schemas.microsoft.com/office/drawing/2014/main" id="{2E5718A9-D4C6-AA5F-2D83-1486AE969C9A}"/>
              </a:ext>
            </a:extLst>
          </p:cNvPr>
          <p:cNvSpPr txBox="1"/>
          <p:nvPr/>
        </p:nvSpPr>
        <p:spPr>
          <a:xfrm>
            <a:off x="4101738" y="5589685"/>
            <a:ext cx="4585063" cy="300082"/>
          </a:xfrm>
          <a:prstGeom prst="rect">
            <a:avLst/>
          </a:prstGeom>
          <a:noFill/>
        </p:spPr>
        <p:txBody>
          <a:bodyPr wrap="square" rtlCol="0">
            <a:spAutoFit/>
          </a:bodyPr>
          <a:lstStyle/>
          <a:p>
            <a:r>
              <a:rPr lang="en-US" sz="1350" dirty="0"/>
              <a:t>Reference: </a:t>
            </a:r>
            <a:r>
              <a:rPr lang="en-US" sz="1350" dirty="0">
                <a:solidFill>
                  <a:srgbClr val="000000"/>
                </a:solidFill>
                <a:latin typeface="Calibri" panose="020F0502020204030204" pitchFamily="34" charset="0"/>
              </a:rPr>
              <a:t>Adler, R. B., Proctor II, R. F. &amp; Manning, J. (2022)</a:t>
            </a:r>
            <a:endParaRPr lang="en-US" sz="1350" dirty="0"/>
          </a:p>
        </p:txBody>
      </p:sp>
    </p:spTree>
    <p:extLst>
      <p:ext uri="{BB962C8B-B14F-4D97-AF65-F5344CB8AC3E}">
        <p14:creationId xmlns:p14="http://schemas.microsoft.com/office/powerpoint/2010/main" val="2292777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A203437-703A-4E00-A8C0-91D328D6C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33"/>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CCE1D5-3749-4102-8CE3-23CB0296D349}"/>
              </a:ext>
            </a:extLst>
          </p:cNvPr>
          <p:cNvSpPr>
            <a:spLocks noGrp="1"/>
          </p:cNvSpPr>
          <p:nvPr>
            <p:ph type="title"/>
          </p:nvPr>
        </p:nvSpPr>
        <p:spPr>
          <a:xfrm>
            <a:off x="441756" y="502400"/>
            <a:ext cx="2525379" cy="1818064"/>
          </a:xfrm>
        </p:spPr>
        <p:txBody>
          <a:bodyPr>
            <a:noAutofit/>
          </a:bodyPr>
          <a:lstStyle/>
          <a:p>
            <a:r>
              <a:rPr lang="en-US" b="1" dirty="0"/>
              <a:t>Today’s Agenda </a:t>
            </a:r>
          </a:p>
        </p:txBody>
      </p:sp>
      <p:pic>
        <p:nvPicPr>
          <p:cNvPr id="9" name="Picture 8" descr="A group of people in a room&#10;&#10;Description automatically generated">
            <a:extLst>
              <a:ext uri="{FF2B5EF4-FFF2-40B4-BE49-F238E27FC236}">
                <a16:creationId xmlns:a16="http://schemas.microsoft.com/office/drawing/2014/main" id="{41E6A6AD-CBB8-AAED-9774-58E95D6F5A8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703" b="20984"/>
          <a:stretch/>
        </p:blipFill>
        <p:spPr>
          <a:xfrm>
            <a:off x="3416427" y="6"/>
            <a:ext cx="5727572" cy="2762724"/>
          </a:xfrm>
          <a:prstGeom prst="rect">
            <a:avLst/>
          </a:prstGeom>
        </p:spPr>
      </p:pic>
      <p:sp>
        <p:nvSpPr>
          <p:cNvPr id="20" name="Rectangle 19">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2729"/>
            <a:ext cx="9144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12" name="Picture 11" descr="A group of people standing in a room&#10;&#10;Description automatically generated">
            <a:extLst>
              <a:ext uri="{FF2B5EF4-FFF2-40B4-BE49-F238E27FC236}">
                <a16:creationId xmlns:a16="http://schemas.microsoft.com/office/drawing/2014/main" id="{86F95405-0580-19DC-7D98-11CD6B2DE56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100" t="161" r="12196" b="-158"/>
          <a:stretch/>
        </p:blipFill>
        <p:spPr>
          <a:xfrm>
            <a:off x="20" y="2826737"/>
            <a:ext cx="3424313" cy="4031263"/>
          </a:xfrm>
          <a:prstGeom prst="rect">
            <a:avLst/>
          </a:prstGeom>
        </p:spPr>
      </p:pic>
      <p:sp>
        <p:nvSpPr>
          <p:cNvPr id="3" name="Content Placeholder 2">
            <a:extLst>
              <a:ext uri="{FF2B5EF4-FFF2-40B4-BE49-F238E27FC236}">
                <a16:creationId xmlns:a16="http://schemas.microsoft.com/office/drawing/2014/main" id="{F2A95D81-5603-4560-A15A-B0B26130BFF8}"/>
              </a:ext>
            </a:extLst>
          </p:cNvPr>
          <p:cNvSpPr>
            <a:spLocks noGrp="1"/>
          </p:cNvSpPr>
          <p:nvPr>
            <p:ph idx="1"/>
          </p:nvPr>
        </p:nvSpPr>
        <p:spPr>
          <a:xfrm>
            <a:off x="3663137" y="3007472"/>
            <a:ext cx="5318303" cy="3669792"/>
          </a:xfrm>
        </p:spPr>
        <p:txBody>
          <a:bodyPr anchor="ctr">
            <a:normAutofit fontScale="92500"/>
          </a:bodyPr>
          <a:lstStyle/>
          <a:p>
            <a:pPr>
              <a:buNone/>
            </a:pPr>
            <a:endParaRPr lang="en-US" sz="1700" b="1" dirty="0">
              <a:latin typeface="Garamond" panose="02020404030301010803" pitchFamily="18" charset="0"/>
            </a:endParaRPr>
          </a:p>
          <a:p>
            <a:r>
              <a:rPr lang="en-US" sz="3400" dirty="0"/>
              <a:t>Session Overview</a:t>
            </a:r>
          </a:p>
          <a:p>
            <a:r>
              <a:rPr lang="en-US" sz="3400" dirty="0"/>
              <a:t>Host Tour</a:t>
            </a:r>
          </a:p>
          <a:p>
            <a:r>
              <a:rPr lang="en-US" sz="3400" dirty="0"/>
              <a:t>Cultivating Self as Leader</a:t>
            </a:r>
          </a:p>
          <a:p>
            <a:r>
              <a:rPr lang="en-US" sz="3400" dirty="0"/>
              <a:t>Lunch </a:t>
            </a:r>
          </a:p>
          <a:p>
            <a:r>
              <a:rPr lang="en-US" dirty="0"/>
              <a:t>StrengthsFinder Session 2 </a:t>
            </a:r>
            <a:endParaRPr lang="en-US" sz="1700" dirty="0"/>
          </a:p>
          <a:p>
            <a:endParaRPr lang="en-US" sz="1700" dirty="0"/>
          </a:p>
        </p:txBody>
      </p:sp>
      <p:sp>
        <p:nvSpPr>
          <p:cNvPr id="22" name="Rectangle 21">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429" y="3404996"/>
            <a:ext cx="6858002"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Tree>
    <p:extLst>
      <p:ext uri="{BB962C8B-B14F-4D97-AF65-F5344CB8AC3E}">
        <p14:creationId xmlns:p14="http://schemas.microsoft.com/office/powerpoint/2010/main" val="21028046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DDE15-AEA3-4B94-8848-39324E82F469}"/>
              </a:ext>
            </a:extLst>
          </p:cNvPr>
          <p:cNvSpPr>
            <a:spLocks noGrp="1"/>
          </p:cNvSpPr>
          <p:nvPr>
            <p:ph type="title"/>
          </p:nvPr>
        </p:nvSpPr>
        <p:spPr/>
        <p:txBody>
          <a:bodyPr>
            <a:normAutofit fontScale="90000"/>
          </a:bodyPr>
          <a:lstStyle/>
          <a:p>
            <a:r>
              <a:rPr lang="en-US" dirty="0"/>
              <a:t>Types of Non-Verbal Communication</a:t>
            </a:r>
          </a:p>
        </p:txBody>
      </p:sp>
      <p:sp>
        <p:nvSpPr>
          <p:cNvPr id="3" name="Content Placeholder 2">
            <a:extLst>
              <a:ext uri="{FF2B5EF4-FFF2-40B4-BE49-F238E27FC236}">
                <a16:creationId xmlns:a16="http://schemas.microsoft.com/office/drawing/2014/main" id="{5610CD1C-69E3-4985-A89A-B7C2A8700170}"/>
              </a:ext>
            </a:extLst>
          </p:cNvPr>
          <p:cNvSpPr>
            <a:spLocks noGrp="1"/>
          </p:cNvSpPr>
          <p:nvPr>
            <p:ph idx="1"/>
          </p:nvPr>
        </p:nvSpPr>
        <p:spPr/>
        <p:txBody>
          <a:bodyPr>
            <a:normAutofit fontScale="92500" lnSpcReduction="10000"/>
          </a:bodyPr>
          <a:lstStyle/>
          <a:p>
            <a:r>
              <a:rPr lang="en-US" dirty="0"/>
              <a:t>PHYSICAL ENVIRONMENT</a:t>
            </a:r>
          </a:p>
          <a:p>
            <a:pPr lvl="1"/>
            <a:r>
              <a:rPr lang="en-US" dirty="0"/>
              <a:t>What does your room/house/office space say about you?</a:t>
            </a:r>
          </a:p>
          <a:p>
            <a:r>
              <a:rPr lang="en-US" dirty="0"/>
              <a:t>TIME (Chronemics)</a:t>
            </a:r>
          </a:p>
          <a:p>
            <a:pPr lvl="1"/>
            <a:r>
              <a:rPr lang="en-US" dirty="0"/>
              <a:t>On time, ‘time is money’, or time is relative?</a:t>
            </a:r>
          </a:p>
          <a:p>
            <a:pPr marL="0" indent="0">
              <a:buNone/>
            </a:pPr>
            <a:endParaRPr lang="en-US" dirty="0"/>
          </a:p>
          <a:p>
            <a:pPr marL="0" indent="0">
              <a:buNone/>
            </a:pPr>
            <a:r>
              <a:rPr lang="en-US" dirty="0"/>
              <a:t>** Pause and Reflect **</a:t>
            </a:r>
          </a:p>
          <a:p>
            <a:pPr marL="0" indent="0">
              <a:buNone/>
            </a:pPr>
            <a:r>
              <a:rPr lang="en-US" dirty="0"/>
              <a:t>Think about your current or future job… how do these types of non-verbal communication examples have the potential to impact positively/negatively?</a:t>
            </a:r>
          </a:p>
          <a:p>
            <a:endParaRPr lang="en-US" dirty="0"/>
          </a:p>
        </p:txBody>
      </p:sp>
      <p:sp>
        <p:nvSpPr>
          <p:cNvPr id="4" name="TextBox 3">
            <a:extLst>
              <a:ext uri="{FF2B5EF4-FFF2-40B4-BE49-F238E27FC236}">
                <a16:creationId xmlns:a16="http://schemas.microsoft.com/office/drawing/2014/main" id="{B7AE2F7D-4485-C0FF-B99E-7F9502408EB7}"/>
              </a:ext>
            </a:extLst>
          </p:cNvPr>
          <p:cNvSpPr txBox="1"/>
          <p:nvPr/>
        </p:nvSpPr>
        <p:spPr>
          <a:xfrm>
            <a:off x="4101737" y="6158686"/>
            <a:ext cx="4585063" cy="300082"/>
          </a:xfrm>
          <a:prstGeom prst="rect">
            <a:avLst/>
          </a:prstGeom>
          <a:noFill/>
        </p:spPr>
        <p:txBody>
          <a:bodyPr wrap="square" rtlCol="0">
            <a:spAutoFit/>
          </a:bodyPr>
          <a:lstStyle/>
          <a:p>
            <a:r>
              <a:rPr lang="en-US" sz="1350" dirty="0"/>
              <a:t>Reference: </a:t>
            </a:r>
            <a:r>
              <a:rPr lang="en-US" sz="1350" dirty="0">
                <a:solidFill>
                  <a:srgbClr val="000000"/>
                </a:solidFill>
                <a:latin typeface="Calibri" panose="020F0502020204030204" pitchFamily="34" charset="0"/>
              </a:rPr>
              <a:t>Adler, R. B., Proctor II, R. F. &amp; Manning, J. (2022)</a:t>
            </a:r>
            <a:endParaRPr lang="en-US" sz="1350" dirty="0"/>
          </a:p>
        </p:txBody>
      </p:sp>
    </p:spTree>
    <p:extLst>
      <p:ext uri="{BB962C8B-B14F-4D97-AF65-F5344CB8AC3E}">
        <p14:creationId xmlns:p14="http://schemas.microsoft.com/office/powerpoint/2010/main" val="31245075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ED4D0-2B63-44F6-A0E9-272C31304F8A}"/>
              </a:ext>
            </a:extLst>
          </p:cNvPr>
          <p:cNvSpPr>
            <a:spLocks noGrp="1"/>
          </p:cNvSpPr>
          <p:nvPr>
            <p:ph type="title"/>
          </p:nvPr>
        </p:nvSpPr>
        <p:spPr/>
        <p:txBody>
          <a:bodyPr>
            <a:normAutofit fontScale="90000"/>
          </a:bodyPr>
          <a:lstStyle/>
          <a:p>
            <a:r>
              <a:rPr lang="en-US" dirty="0"/>
              <a:t>How can we work help to clarify the issues of non-verbal communication?</a:t>
            </a:r>
          </a:p>
        </p:txBody>
      </p:sp>
      <p:sp>
        <p:nvSpPr>
          <p:cNvPr id="3" name="Content Placeholder 2">
            <a:extLst>
              <a:ext uri="{FF2B5EF4-FFF2-40B4-BE49-F238E27FC236}">
                <a16:creationId xmlns:a16="http://schemas.microsoft.com/office/drawing/2014/main" id="{E0429616-CEA0-440E-AC8D-2A3896211723}"/>
              </a:ext>
            </a:extLst>
          </p:cNvPr>
          <p:cNvSpPr>
            <a:spLocks noGrp="1"/>
          </p:cNvSpPr>
          <p:nvPr>
            <p:ph idx="1"/>
          </p:nvPr>
        </p:nvSpPr>
        <p:spPr>
          <a:xfrm>
            <a:off x="457200" y="1853514"/>
            <a:ext cx="8229600" cy="4272650"/>
          </a:xfrm>
        </p:spPr>
        <p:txBody>
          <a:bodyPr/>
          <a:lstStyle/>
          <a:p>
            <a:r>
              <a:rPr lang="en-US" dirty="0"/>
              <a:t>Perception checking and Pillow talk method) </a:t>
            </a:r>
          </a:p>
          <a:p>
            <a:r>
              <a:rPr lang="en-US" dirty="0"/>
              <a:t>I/You/We language (next…)</a:t>
            </a:r>
          </a:p>
        </p:txBody>
      </p:sp>
    </p:spTree>
    <p:extLst>
      <p:ext uri="{BB962C8B-B14F-4D97-AF65-F5344CB8AC3E}">
        <p14:creationId xmlns:p14="http://schemas.microsoft.com/office/powerpoint/2010/main" val="9067094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224200" y="-638175"/>
            <a:ext cx="1104900" cy="3562350"/>
          </a:xfrm>
          <a:prstGeom prst="rect">
            <a:avLst/>
          </a:prstGeom>
          <a:noFill/>
          <a:ln>
            <a:noFill/>
          </a:ln>
        </p:spPr>
      </p:pic>
      <p:pic>
        <p:nvPicPr>
          <p:cNvPr id="64" name="Google Shape;64;p14"/>
          <p:cNvPicPr preferRelativeResize="0"/>
          <p:nvPr/>
        </p:nvPicPr>
        <p:blipFill>
          <a:blip r:embed="rId4">
            <a:alphaModFix/>
          </a:blip>
          <a:stretch>
            <a:fillRect/>
          </a:stretch>
        </p:blipFill>
        <p:spPr>
          <a:xfrm>
            <a:off x="0" y="5589686"/>
            <a:ext cx="9144001" cy="375369"/>
          </a:xfrm>
          <a:prstGeom prst="rect">
            <a:avLst/>
          </a:prstGeom>
          <a:noFill/>
          <a:ln>
            <a:noFill/>
          </a:ln>
        </p:spPr>
      </p:pic>
      <p:sp>
        <p:nvSpPr>
          <p:cNvPr id="2" name="TextBox 1">
            <a:extLst>
              <a:ext uri="{FF2B5EF4-FFF2-40B4-BE49-F238E27FC236}">
                <a16:creationId xmlns:a16="http://schemas.microsoft.com/office/drawing/2014/main" id="{2F2518B4-C815-1288-C1DF-C0E916F285D4}"/>
              </a:ext>
            </a:extLst>
          </p:cNvPr>
          <p:cNvSpPr txBox="1"/>
          <p:nvPr/>
        </p:nvSpPr>
        <p:spPr>
          <a:xfrm>
            <a:off x="505496" y="3117123"/>
            <a:ext cx="2185453" cy="1107996"/>
          </a:xfrm>
          <a:prstGeom prst="rect">
            <a:avLst/>
          </a:prstGeom>
          <a:noFill/>
        </p:spPr>
        <p:txBody>
          <a:bodyPr wrap="square" rtlCol="0">
            <a:spAutoFit/>
          </a:bodyPr>
          <a:lstStyle/>
          <a:p>
            <a:r>
              <a:rPr lang="en-US" sz="3300" b="1" dirty="0"/>
              <a:t>5. What is Language?</a:t>
            </a:r>
          </a:p>
        </p:txBody>
      </p:sp>
      <p:sp>
        <p:nvSpPr>
          <p:cNvPr id="5" name="Content Placeholder 2">
            <a:extLst>
              <a:ext uri="{FF2B5EF4-FFF2-40B4-BE49-F238E27FC236}">
                <a16:creationId xmlns:a16="http://schemas.microsoft.com/office/drawing/2014/main" id="{F9CB8881-076E-F9A7-686A-B534F1775970}"/>
              </a:ext>
            </a:extLst>
          </p:cNvPr>
          <p:cNvSpPr txBox="1">
            <a:spLocks/>
          </p:cNvSpPr>
          <p:nvPr/>
        </p:nvSpPr>
        <p:spPr>
          <a:xfrm>
            <a:off x="2867298" y="1484267"/>
            <a:ext cx="5656907" cy="4019628"/>
          </a:xfrm>
          <a:prstGeom prst="rect">
            <a:avLst/>
          </a:prstGeom>
        </p:spPr>
        <p:txBody>
          <a:bodyPr spcFirstLastPara="1" vert="horz" wrap="square" lIns="68569" tIns="68569" rIns="68569" bIns="68569" rtlCol="0" anchor="ctr"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dirty="0">
              <a:latin typeface="Calibri" panose="020F0502020204030204" pitchFamily="34" charset="0"/>
            </a:endParaRPr>
          </a:p>
        </p:txBody>
      </p:sp>
      <p:pic>
        <p:nvPicPr>
          <p:cNvPr id="4" name="Picture 2" descr="Verbal communication&#10;The sharing of information between&#10;individuals by using speech. Individuals&#10;working within a business need to effectively&#10;use verbal communication that employs&#10;readily understood spoken words, as well as&#10;ensuring that the enunciation, stress and tone&#10;of voice with which the words are expressed&#10;is appropriate.&#10;1.Oral Communication is the ability to talk&#10;with others to give and exchange information&#10;&amp; ideas, such as: ask questions, give&#10;directions, coordinate work tasks, explain &amp;&#10;persuade.&#10; ">
            <a:extLst>
              <a:ext uri="{FF2B5EF4-FFF2-40B4-BE49-F238E27FC236}">
                <a16:creationId xmlns:a16="http://schemas.microsoft.com/office/drawing/2014/main" id="{99B12541-2674-D6D2-FC51-270A0E86755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376821" y="1396759"/>
            <a:ext cx="5419311" cy="406448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EF8D29F-851B-8AEE-F7AE-1281CA5B78FC}"/>
              </a:ext>
            </a:extLst>
          </p:cNvPr>
          <p:cNvSpPr txBox="1"/>
          <p:nvPr/>
        </p:nvSpPr>
        <p:spPr>
          <a:xfrm>
            <a:off x="3468188" y="5589686"/>
            <a:ext cx="5205549" cy="230832"/>
          </a:xfrm>
          <a:prstGeom prst="rect">
            <a:avLst/>
          </a:prstGeom>
          <a:noFill/>
        </p:spPr>
        <p:txBody>
          <a:bodyPr wrap="square" rtlCol="0">
            <a:spAutoFit/>
          </a:bodyPr>
          <a:lstStyle/>
          <a:p>
            <a:r>
              <a:rPr lang="en-US" sz="900" dirty="0"/>
              <a:t>Reference: </a:t>
            </a:r>
            <a:r>
              <a:rPr lang="en-US" sz="900" dirty="0">
                <a:hlinkClick r:id="rId6"/>
              </a:rPr>
              <a:t>https://www.slideshare.net/NirajanSilwal/interpersonal-communication-63287843</a:t>
            </a:r>
            <a:r>
              <a:rPr lang="en-US" sz="900" dirty="0"/>
              <a:t> </a:t>
            </a:r>
          </a:p>
        </p:txBody>
      </p:sp>
    </p:spTree>
    <p:extLst>
      <p:ext uri="{BB962C8B-B14F-4D97-AF65-F5344CB8AC3E}">
        <p14:creationId xmlns:p14="http://schemas.microsoft.com/office/powerpoint/2010/main" val="740020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224200" y="-638175"/>
            <a:ext cx="1104900" cy="3562350"/>
          </a:xfrm>
          <a:prstGeom prst="rect">
            <a:avLst/>
          </a:prstGeom>
          <a:noFill/>
          <a:ln>
            <a:noFill/>
          </a:ln>
        </p:spPr>
      </p:pic>
      <p:pic>
        <p:nvPicPr>
          <p:cNvPr id="64" name="Google Shape;64;p14"/>
          <p:cNvPicPr preferRelativeResize="0"/>
          <p:nvPr/>
        </p:nvPicPr>
        <p:blipFill>
          <a:blip r:embed="rId4">
            <a:alphaModFix/>
          </a:blip>
          <a:stretch>
            <a:fillRect/>
          </a:stretch>
        </p:blipFill>
        <p:spPr>
          <a:xfrm>
            <a:off x="0" y="5589686"/>
            <a:ext cx="9144001" cy="375369"/>
          </a:xfrm>
          <a:prstGeom prst="rect">
            <a:avLst/>
          </a:prstGeom>
          <a:noFill/>
          <a:ln>
            <a:noFill/>
          </a:ln>
        </p:spPr>
      </p:pic>
      <p:sp>
        <p:nvSpPr>
          <p:cNvPr id="2" name="TextBox 1">
            <a:extLst>
              <a:ext uri="{FF2B5EF4-FFF2-40B4-BE49-F238E27FC236}">
                <a16:creationId xmlns:a16="http://schemas.microsoft.com/office/drawing/2014/main" id="{2F2518B4-C815-1288-C1DF-C0E916F285D4}"/>
              </a:ext>
            </a:extLst>
          </p:cNvPr>
          <p:cNvSpPr txBox="1"/>
          <p:nvPr/>
        </p:nvSpPr>
        <p:spPr>
          <a:xfrm>
            <a:off x="505496" y="3117123"/>
            <a:ext cx="2185453" cy="1107996"/>
          </a:xfrm>
          <a:prstGeom prst="rect">
            <a:avLst/>
          </a:prstGeom>
          <a:noFill/>
        </p:spPr>
        <p:txBody>
          <a:bodyPr wrap="square" rtlCol="0">
            <a:spAutoFit/>
          </a:bodyPr>
          <a:lstStyle/>
          <a:p>
            <a:r>
              <a:rPr lang="en-US" sz="3300" b="1" dirty="0"/>
              <a:t>5. What is Language?</a:t>
            </a:r>
          </a:p>
        </p:txBody>
      </p:sp>
      <p:sp>
        <p:nvSpPr>
          <p:cNvPr id="5" name="Content Placeholder 2">
            <a:extLst>
              <a:ext uri="{FF2B5EF4-FFF2-40B4-BE49-F238E27FC236}">
                <a16:creationId xmlns:a16="http://schemas.microsoft.com/office/drawing/2014/main" id="{F9CB8881-076E-F9A7-686A-B534F1775970}"/>
              </a:ext>
            </a:extLst>
          </p:cNvPr>
          <p:cNvSpPr txBox="1">
            <a:spLocks/>
          </p:cNvSpPr>
          <p:nvPr/>
        </p:nvSpPr>
        <p:spPr>
          <a:xfrm>
            <a:off x="2867298" y="1484267"/>
            <a:ext cx="5656907" cy="4019628"/>
          </a:xfrm>
          <a:prstGeom prst="rect">
            <a:avLst/>
          </a:prstGeom>
        </p:spPr>
        <p:txBody>
          <a:bodyPr spcFirstLastPara="1" vert="horz" wrap="square" lIns="68569" tIns="68569" rIns="68569" bIns="68569" rtlCol="0" anchor="ctr"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dirty="0">
              <a:latin typeface="Calibri" panose="020F0502020204030204" pitchFamily="34" charset="0"/>
            </a:endParaRPr>
          </a:p>
        </p:txBody>
      </p:sp>
      <p:pic>
        <p:nvPicPr>
          <p:cNvPr id="3" name="Picture 4" descr="2.written communication is the most common&#10;form of business communication. It is&#10;essential for small business owners and&#10;managers to develop effective written&#10;communication skills and to encourage the&#10;same in all employees. communication by&#10;means of written symbols (either printed or&#10;handwritten).&#10; ">
            <a:extLst>
              <a:ext uri="{FF2B5EF4-FFF2-40B4-BE49-F238E27FC236}">
                <a16:creationId xmlns:a16="http://schemas.microsoft.com/office/drawing/2014/main" id="{F4FC226C-A785-7FA1-D065-2F569D5E7D4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376821" y="1396759"/>
            <a:ext cx="5419311" cy="406448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F4AEB2C-B9B7-4A85-F2C3-382D765D8A8B}"/>
              </a:ext>
            </a:extLst>
          </p:cNvPr>
          <p:cNvSpPr txBox="1"/>
          <p:nvPr/>
        </p:nvSpPr>
        <p:spPr>
          <a:xfrm>
            <a:off x="3468188" y="5589686"/>
            <a:ext cx="5205549" cy="230832"/>
          </a:xfrm>
          <a:prstGeom prst="rect">
            <a:avLst/>
          </a:prstGeom>
          <a:noFill/>
        </p:spPr>
        <p:txBody>
          <a:bodyPr wrap="square" rtlCol="0">
            <a:spAutoFit/>
          </a:bodyPr>
          <a:lstStyle/>
          <a:p>
            <a:r>
              <a:rPr lang="en-US" sz="900" dirty="0"/>
              <a:t>Reference: </a:t>
            </a:r>
            <a:r>
              <a:rPr lang="en-US" sz="900" dirty="0">
                <a:hlinkClick r:id="rId6"/>
              </a:rPr>
              <a:t>https://www.slideshare.net/NirajanSilwal/interpersonal-communication-63287843</a:t>
            </a:r>
            <a:r>
              <a:rPr lang="en-US" sz="900" dirty="0"/>
              <a:t> </a:t>
            </a:r>
          </a:p>
        </p:txBody>
      </p:sp>
    </p:spTree>
    <p:extLst>
      <p:ext uri="{BB962C8B-B14F-4D97-AF65-F5344CB8AC3E}">
        <p14:creationId xmlns:p14="http://schemas.microsoft.com/office/powerpoint/2010/main" val="39646831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Language</a:t>
            </a:r>
          </a:p>
        </p:txBody>
      </p:sp>
      <p:sp>
        <p:nvSpPr>
          <p:cNvPr id="5" name="Content Placeholder 4"/>
          <p:cNvSpPr>
            <a:spLocks noGrp="1"/>
          </p:cNvSpPr>
          <p:nvPr>
            <p:ph idx="1"/>
          </p:nvPr>
        </p:nvSpPr>
        <p:spPr>
          <a:xfrm>
            <a:off x="807152" y="3121544"/>
            <a:ext cx="7280316" cy="269576"/>
          </a:xfrm>
        </p:spPr>
        <p:txBody>
          <a:bodyPr>
            <a:normAutofit fontScale="92500"/>
          </a:bodyPr>
          <a:lstStyle/>
          <a:p>
            <a:r>
              <a:rPr lang="en-US" sz="1125" dirty="0">
                <a:hlinkClick r:id="rId2"/>
              </a:rPr>
              <a:t>https://qz.com/896146/how-ikea-names-its-products-the-curious-taxonomy-behind-billy-poang-malm-kallax-and-rens/</a:t>
            </a:r>
            <a:endParaRPr lang="en-US" sz="1125" dirty="0"/>
          </a:p>
        </p:txBody>
      </p:sp>
      <p:sp>
        <p:nvSpPr>
          <p:cNvPr id="6" name="TextBox 5"/>
          <p:cNvSpPr txBox="1"/>
          <p:nvPr/>
        </p:nvSpPr>
        <p:spPr>
          <a:xfrm>
            <a:off x="503960" y="2032907"/>
            <a:ext cx="7886700" cy="3000821"/>
          </a:xfrm>
          <a:prstGeom prst="rect">
            <a:avLst/>
          </a:prstGeom>
          <a:noFill/>
        </p:spPr>
        <p:txBody>
          <a:bodyPr wrap="square" rtlCol="0">
            <a:spAutoFit/>
          </a:bodyPr>
          <a:lstStyle/>
          <a:p>
            <a:r>
              <a:rPr lang="en-US" sz="1350" dirty="0"/>
              <a:t>1. </a:t>
            </a:r>
            <a:r>
              <a:rPr lang="en-US" sz="1350" u="sng" dirty="0"/>
              <a:t>Naming and Identity</a:t>
            </a:r>
          </a:p>
          <a:p>
            <a:r>
              <a:rPr lang="en-US" sz="1350" dirty="0"/>
              <a:t>“Names shape the way others think of us, the way we view ourselves, and the way we act.” pg. 186</a:t>
            </a:r>
          </a:p>
          <a:p>
            <a:pPr marL="214313" indent="-214313">
              <a:buFont typeface="Arial" panose="020B0604020202020204" pitchFamily="34" charset="0"/>
              <a:buChar char="•"/>
            </a:pPr>
            <a:r>
              <a:rPr lang="en-US" sz="1350" dirty="0"/>
              <a:t>Nick names</a:t>
            </a:r>
          </a:p>
          <a:p>
            <a:pPr marL="214313" indent="-214313">
              <a:buFont typeface="Arial" panose="020B0604020202020204" pitchFamily="34" charset="0"/>
              <a:buChar char="•"/>
            </a:pPr>
            <a:r>
              <a:rPr lang="en-US" sz="1350" dirty="0"/>
              <a:t>Unique names</a:t>
            </a:r>
          </a:p>
          <a:p>
            <a:pPr marL="214313" indent="-214313">
              <a:buFont typeface="Arial" panose="020B0604020202020204" pitchFamily="34" charset="0"/>
              <a:buChar char="•"/>
            </a:pPr>
            <a:r>
              <a:rPr lang="en-US" sz="1350" dirty="0"/>
              <a:t>‘labels’ like ADHD, disabilities, LGBTQ+</a:t>
            </a:r>
          </a:p>
          <a:p>
            <a:endParaRPr lang="en-US" sz="1350" dirty="0"/>
          </a:p>
          <a:p>
            <a:endParaRPr lang="en-US" sz="1350" dirty="0"/>
          </a:p>
          <a:p>
            <a:r>
              <a:rPr lang="en-US" sz="1350" dirty="0"/>
              <a:t>2. </a:t>
            </a:r>
            <a:r>
              <a:rPr lang="en-US" sz="1350" u="sng" dirty="0"/>
              <a:t>Affiliation</a:t>
            </a:r>
          </a:p>
          <a:p>
            <a:r>
              <a:rPr lang="en-US" sz="1350" dirty="0"/>
              <a:t>“Communication researchers call the process of adapting one’s speech style to match that of others </a:t>
            </a:r>
            <a:r>
              <a:rPr lang="en-US" sz="1350" b="1" dirty="0"/>
              <a:t>convergence</a:t>
            </a:r>
            <a:r>
              <a:rPr lang="en-US" sz="1350" dirty="0"/>
              <a:t>.” pg. 188</a:t>
            </a:r>
          </a:p>
          <a:p>
            <a:r>
              <a:rPr lang="en-US" sz="1350" dirty="0"/>
              <a:t>“Communicators who want to set themselves apart from others adopt the strategy of </a:t>
            </a:r>
            <a:r>
              <a:rPr lang="en-US" sz="1350" b="1" dirty="0"/>
              <a:t>divergence</a:t>
            </a:r>
            <a:r>
              <a:rPr lang="en-US" sz="1350" dirty="0"/>
              <a:t>, speaking in a way that emphasizes their differences from others.” pg. 188</a:t>
            </a:r>
          </a:p>
          <a:p>
            <a:endParaRPr lang="en-US" sz="1350" dirty="0"/>
          </a:p>
          <a:p>
            <a:r>
              <a:rPr lang="en-US" sz="1350" dirty="0"/>
              <a:t>3. </a:t>
            </a:r>
            <a:r>
              <a:rPr lang="en-US" sz="1350" u="sng" dirty="0"/>
              <a:t>Power &amp; Politeness </a:t>
            </a:r>
            <a:endParaRPr lang="en-US" sz="1350" dirty="0">
              <a:sym typeface="Wingdings" panose="05000000000000000000" pitchFamily="2" charset="2"/>
            </a:endParaRPr>
          </a:p>
        </p:txBody>
      </p:sp>
      <p:sp>
        <p:nvSpPr>
          <p:cNvPr id="3" name="TextBox 2">
            <a:extLst>
              <a:ext uri="{FF2B5EF4-FFF2-40B4-BE49-F238E27FC236}">
                <a16:creationId xmlns:a16="http://schemas.microsoft.com/office/drawing/2014/main" id="{3FB7F6B0-E5EF-D110-10F1-82DDF9F40CB7}"/>
              </a:ext>
            </a:extLst>
          </p:cNvPr>
          <p:cNvSpPr txBox="1"/>
          <p:nvPr/>
        </p:nvSpPr>
        <p:spPr>
          <a:xfrm>
            <a:off x="4101738" y="5589685"/>
            <a:ext cx="4585063" cy="300082"/>
          </a:xfrm>
          <a:prstGeom prst="rect">
            <a:avLst/>
          </a:prstGeom>
          <a:noFill/>
        </p:spPr>
        <p:txBody>
          <a:bodyPr wrap="square" rtlCol="0">
            <a:spAutoFit/>
          </a:bodyPr>
          <a:lstStyle/>
          <a:p>
            <a:r>
              <a:rPr lang="en-US" sz="1350" dirty="0"/>
              <a:t>Reference: </a:t>
            </a:r>
            <a:r>
              <a:rPr lang="en-US" sz="1350" dirty="0">
                <a:solidFill>
                  <a:srgbClr val="000000"/>
                </a:solidFill>
                <a:latin typeface="Calibri" panose="020F0502020204030204" pitchFamily="34" charset="0"/>
              </a:rPr>
              <a:t>Adler, R. B. &amp; Proctor II, R. F. (2015)</a:t>
            </a:r>
            <a:endParaRPr lang="en-US" sz="1350" dirty="0"/>
          </a:p>
        </p:txBody>
      </p:sp>
    </p:spTree>
    <p:extLst>
      <p:ext uri="{BB962C8B-B14F-4D97-AF65-F5344CB8AC3E}">
        <p14:creationId xmlns:p14="http://schemas.microsoft.com/office/powerpoint/2010/main" val="294003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“I”/ “You” / “We” Language</a:t>
            </a:r>
          </a:p>
        </p:txBody>
      </p:sp>
      <p:sp>
        <p:nvSpPr>
          <p:cNvPr id="3" name="Content Placeholder 2"/>
          <p:cNvSpPr>
            <a:spLocks noGrp="1"/>
          </p:cNvSpPr>
          <p:nvPr>
            <p:ph idx="1"/>
          </p:nvPr>
        </p:nvSpPr>
        <p:spPr>
          <a:xfrm>
            <a:off x="628650" y="2125266"/>
            <a:ext cx="7886700" cy="3764153"/>
          </a:xfrm>
        </p:spPr>
        <p:txBody>
          <a:bodyPr>
            <a:normAutofit fontScale="62500" lnSpcReduction="20000"/>
          </a:bodyPr>
          <a:lstStyle/>
          <a:p>
            <a:r>
              <a:rPr lang="en-US" b="1" dirty="0"/>
              <a:t>“I” Language </a:t>
            </a:r>
            <a:r>
              <a:rPr lang="en-US" dirty="0"/>
              <a:t>– clearly identifies the speaker as the source of a message</a:t>
            </a:r>
          </a:p>
          <a:p>
            <a:pPr lvl="1"/>
            <a:r>
              <a:rPr lang="en-US" dirty="0"/>
              <a:t>Communicators who use “I” language accepts responsibility for a message</a:t>
            </a:r>
          </a:p>
          <a:p>
            <a:r>
              <a:rPr lang="en-US" b="1" dirty="0"/>
              <a:t>“You” Language </a:t>
            </a:r>
            <a:r>
              <a:rPr lang="en-US" dirty="0"/>
              <a:t>– expresses a judgement of the other person; can be positive or negative</a:t>
            </a:r>
          </a:p>
          <a:p>
            <a:pPr lvl="1"/>
            <a:r>
              <a:rPr lang="en-US" dirty="0"/>
              <a:t>Ex: “You left this place a mess!” | “I don’t want to be responsible for all the cleaning in the apartment.”</a:t>
            </a:r>
          </a:p>
          <a:p>
            <a:pPr lvl="1"/>
            <a:r>
              <a:rPr lang="en-US" dirty="0"/>
              <a:t>Ex: “You didn’t keep your promise!” </a:t>
            </a:r>
          </a:p>
          <a:p>
            <a:r>
              <a:rPr lang="en-US" b="1" dirty="0"/>
              <a:t>“We” Language </a:t>
            </a:r>
            <a:r>
              <a:rPr lang="en-US" dirty="0"/>
              <a:t>– implies that the issue is the concern and responsibility of both the speaker and receiver of a message.</a:t>
            </a:r>
          </a:p>
          <a:p>
            <a:pPr lvl="1"/>
            <a:r>
              <a:rPr lang="en-US" dirty="0"/>
              <a:t>Ex: “We need to figure out a budget that doesn’t bankrupt us.”</a:t>
            </a:r>
          </a:p>
          <a:p>
            <a:pPr lvl="1"/>
            <a:r>
              <a:rPr lang="en-US" dirty="0"/>
              <a:t>Ex: “I think we have a problem. We can’t seem to talk about your friends without fighting.”</a:t>
            </a:r>
          </a:p>
          <a:p>
            <a:endParaRPr lang="en-US" dirty="0"/>
          </a:p>
        </p:txBody>
      </p:sp>
      <p:sp>
        <p:nvSpPr>
          <p:cNvPr id="4" name="TextBox 3">
            <a:extLst>
              <a:ext uri="{FF2B5EF4-FFF2-40B4-BE49-F238E27FC236}">
                <a16:creationId xmlns:a16="http://schemas.microsoft.com/office/drawing/2014/main" id="{03D84F0B-78C3-F4C4-64DC-8190EAB4EA3A}"/>
              </a:ext>
            </a:extLst>
          </p:cNvPr>
          <p:cNvSpPr txBox="1"/>
          <p:nvPr/>
        </p:nvSpPr>
        <p:spPr>
          <a:xfrm>
            <a:off x="4101738" y="5589685"/>
            <a:ext cx="4585063" cy="300082"/>
          </a:xfrm>
          <a:prstGeom prst="rect">
            <a:avLst/>
          </a:prstGeom>
          <a:noFill/>
        </p:spPr>
        <p:txBody>
          <a:bodyPr wrap="square" rtlCol="0">
            <a:spAutoFit/>
          </a:bodyPr>
          <a:lstStyle/>
          <a:p>
            <a:r>
              <a:rPr lang="en-US" sz="1350" dirty="0"/>
              <a:t>Reference: </a:t>
            </a:r>
            <a:r>
              <a:rPr lang="en-US" sz="1350" dirty="0">
                <a:solidFill>
                  <a:srgbClr val="000000"/>
                </a:solidFill>
                <a:latin typeface="Calibri" panose="020F0502020204030204" pitchFamily="34" charset="0"/>
              </a:rPr>
              <a:t>Adler, R. B. &amp; Proctor II, R. F. (2015)</a:t>
            </a:r>
            <a:endParaRPr lang="en-US" sz="1350" dirty="0"/>
          </a:p>
        </p:txBody>
      </p:sp>
    </p:spTree>
    <p:extLst>
      <p:ext uri="{BB962C8B-B14F-4D97-AF65-F5344CB8AC3E}">
        <p14:creationId xmlns:p14="http://schemas.microsoft.com/office/powerpoint/2010/main" val="11732729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72705" y="1258042"/>
            <a:ext cx="7960156" cy="4373089"/>
          </a:xfrm>
          <a:prstGeom prst="rect">
            <a:avLst/>
          </a:prstGeom>
        </p:spPr>
      </p:pic>
      <p:sp>
        <p:nvSpPr>
          <p:cNvPr id="2" name="TextBox 1">
            <a:extLst>
              <a:ext uri="{FF2B5EF4-FFF2-40B4-BE49-F238E27FC236}">
                <a16:creationId xmlns:a16="http://schemas.microsoft.com/office/drawing/2014/main" id="{716F247E-62E1-753F-30A8-CE3C5432A0D6}"/>
              </a:ext>
            </a:extLst>
          </p:cNvPr>
          <p:cNvSpPr txBox="1"/>
          <p:nvPr/>
        </p:nvSpPr>
        <p:spPr>
          <a:xfrm>
            <a:off x="4101738" y="5589685"/>
            <a:ext cx="4585063" cy="300082"/>
          </a:xfrm>
          <a:prstGeom prst="rect">
            <a:avLst/>
          </a:prstGeom>
          <a:noFill/>
        </p:spPr>
        <p:txBody>
          <a:bodyPr wrap="square" rtlCol="0">
            <a:spAutoFit/>
          </a:bodyPr>
          <a:lstStyle/>
          <a:p>
            <a:r>
              <a:rPr lang="en-US" sz="1350" dirty="0"/>
              <a:t>Reference: </a:t>
            </a:r>
            <a:r>
              <a:rPr lang="en-US" sz="1350" dirty="0">
                <a:solidFill>
                  <a:srgbClr val="000000"/>
                </a:solidFill>
                <a:latin typeface="Calibri" panose="020F0502020204030204" pitchFamily="34" charset="0"/>
              </a:rPr>
              <a:t>Adler, R. B. &amp; Proctor II, R. F. (2015)</a:t>
            </a:r>
            <a:endParaRPr lang="en-US" sz="1350" dirty="0"/>
          </a:p>
        </p:txBody>
      </p:sp>
    </p:spTree>
    <p:extLst>
      <p:ext uri="{BB962C8B-B14F-4D97-AF65-F5344CB8AC3E}">
        <p14:creationId xmlns:p14="http://schemas.microsoft.com/office/powerpoint/2010/main" val="15330953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lasses on top of a book">
            <a:extLst>
              <a:ext uri="{FF2B5EF4-FFF2-40B4-BE49-F238E27FC236}">
                <a16:creationId xmlns:a16="http://schemas.microsoft.com/office/drawing/2014/main" id="{BDE07CCB-8F5D-3165-7D52-A698F49F1070}"/>
              </a:ext>
            </a:extLst>
          </p:cNvPr>
          <p:cNvPicPr>
            <a:picLocks noChangeAspect="1"/>
          </p:cNvPicPr>
          <p:nvPr/>
        </p:nvPicPr>
        <p:blipFill rotWithShape="1">
          <a:blip r:embed="rId2"/>
          <a:srcRect l="11202" r="36534" b="-1"/>
          <a:stretch/>
        </p:blipFill>
        <p:spPr>
          <a:xfrm>
            <a:off x="-1" y="857248"/>
            <a:ext cx="4057649" cy="5143502"/>
          </a:xfrm>
          <a:prstGeom prst="rect">
            <a:avLst/>
          </a:prstGeom>
        </p:spPr>
      </p:pic>
      <p:sp>
        <p:nvSpPr>
          <p:cNvPr id="2" name="Title 1">
            <a:extLst>
              <a:ext uri="{FF2B5EF4-FFF2-40B4-BE49-F238E27FC236}">
                <a16:creationId xmlns:a16="http://schemas.microsoft.com/office/drawing/2014/main" id="{3AFB2BCF-E162-C1EC-460C-DB270A39CD26}"/>
              </a:ext>
            </a:extLst>
          </p:cNvPr>
          <p:cNvSpPr>
            <a:spLocks noGrp="1"/>
          </p:cNvSpPr>
          <p:nvPr>
            <p:ph type="title"/>
          </p:nvPr>
        </p:nvSpPr>
        <p:spPr>
          <a:xfrm>
            <a:off x="4586488" y="1161514"/>
            <a:ext cx="4098726" cy="1169476"/>
          </a:xfrm>
        </p:spPr>
        <p:txBody>
          <a:bodyPr>
            <a:normAutofit/>
          </a:bodyPr>
          <a:lstStyle/>
          <a:p>
            <a:r>
              <a:rPr lang="en-US" sz="3000" b="1" dirty="0"/>
              <a:t>Case Study – Partner work</a:t>
            </a:r>
          </a:p>
        </p:txBody>
      </p:sp>
      <p:sp>
        <p:nvSpPr>
          <p:cNvPr id="3" name="Content Placeholder 2">
            <a:extLst>
              <a:ext uri="{FF2B5EF4-FFF2-40B4-BE49-F238E27FC236}">
                <a16:creationId xmlns:a16="http://schemas.microsoft.com/office/drawing/2014/main" id="{63B0A1A1-F583-496A-1C60-4C13AE9C4557}"/>
              </a:ext>
            </a:extLst>
          </p:cNvPr>
          <p:cNvSpPr>
            <a:spLocks noGrp="1"/>
          </p:cNvSpPr>
          <p:nvPr>
            <p:ph idx="1"/>
          </p:nvPr>
        </p:nvSpPr>
        <p:spPr>
          <a:xfrm>
            <a:off x="4586488" y="2914650"/>
            <a:ext cx="3935505" cy="2622659"/>
          </a:xfrm>
        </p:spPr>
        <p:txBody>
          <a:bodyPr anchor="ctr">
            <a:normAutofit lnSpcReduction="10000"/>
          </a:bodyPr>
          <a:lstStyle/>
          <a:p>
            <a:r>
              <a:rPr lang="en-US" sz="1500"/>
              <a:t>Go back to your partner work with the Pillow Method Activity</a:t>
            </a:r>
          </a:p>
          <a:p>
            <a:r>
              <a:rPr lang="en-US" sz="1500"/>
              <a:t>Process through the activity adjusting language to I/You/We Language</a:t>
            </a:r>
          </a:p>
          <a:p>
            <a:endParaRPr lang="en-US" sz="1500"/>
          </a:p>
          <a:p>
            <a:pPr marL="0" indent="0">
              <a:buNone/>
            </a:pPr>
            <a:r>
              <a:rPr lang="en-US" sz="1500" b="1" u="sng"/>
              <a:t>Larger Group discussion:</a:t>
            </a:r>
          </a:p>
          <a:p>
            <a:r>
              <a:rPr lang="en-US" sz="1500"/>
              <a:t>How does this change your responses and comments?</a:t>
            </a:r>
          </a:p>
          <a:p>
            <a:pPr lvl="1"/>
            <a:r>
              <a:rPr lang="en-US" sz="1500"/>
              <a:t>Perspective?</a:t>
            </a:r>
          </a:p>
          <a:p>
            <a:pPr lvl="1"/>
            <a:r>
              <a:rPr lang="en-US" sz="1500"/>
              <a:t>Language?</a:t>
            </a:r>
          </a:p>
        </p:txBody>
      </p:sp>
      <p:sp>
        <p:nvSpPr>
          <p:cNvPr id="4" name="TextBox 3">
            <a:extLst>
              <a:ext uri="{FF2B5EF4-FFF2-40B4-BE49-F238E27FC236}">
                <a16:creationId xmlns:a16="http://schemas.microsoft.com/office/drawing/2014/main" id="{EA34A361-CE1F-E385-B806-173FFBD2BDA5}"/>
              </a:ext>
            </a:extLst>
          </p:cNvPr>
          <p:cNvSpPr txBox="1"/>
          <p:nvPr/>
        </p:nvSpPr>
        <p:spPr>
          <a:xfrm>
            <a:off x="4343319" y="5700668"/>
            <a:ext cx="4585063" cy="300082"/>
          </a:xfrm>
          <a:prstGeom prst="rect">
            <a:avLst/>
          </a:prstGeom>
          <a:noFill/>
        </p:spPr>
        <p:txBody>
          <a:bodyPr wrap="square" rtlCol="0">
            <a:spAutoFit/>
          </a:bodyPr>
          <a:lstStyle/>
          <a:p>
            <a:r>
              <a:rPr lang="en-US" sz="1350" dirty="0"/>
              <a:t>Reference: </a:t>
            </a:r>
            <a:r>
              <a:rPr lang="en-US" sz="1350" dirty="0">
                <a:solidFill>
                  <a:srgbClr val="000000"/>
                </a:solidFill>
                <a:latin typeface="Calibri" panose="020F0502020204030204" pitchFamily="34" charset="0"/>
              </a:rPr>
              <a:t>Adler, R. B. &amp; Proctor II, R. F. (2015)</a:t>
            </a:r>
            <a:endParaRPr lang="en-US" sz="1350" dirty="0"/>
          </a:p>
        </p:txBody>
      </p:sp>
    </p:spTree>
    <p:extLst>
      <p:ext uri="{BB962C8B-B14F-4D97-AF65-F5344CB8AC3E}">
        <p14:creationId xmlns:p14="http://schemas.microsoft.com/office/powerpoint/2010/main" val="38021937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224200" y="-638175"/>
            <a:ext cx="1104900" cy="3562350"/>
          </a:xfrm>
          <a:prstGeom prst="rect">
            <a:avLst/>
          </a:prstGeom>
          <a:noFill/>
          <a:ln>
            <a:noFill/>
          </a:ln>
        </p:spPr>
      </p:pic>
      <p:pic>
        <p:nvPicPr>
          <p:cNvPr id="64" name="Google Shape;64;p14"/>
          <p:cNvPicPr preferRelativeResize="0"/>
          <p:nvPr/>
        </p:nvPicPr>
        <p:blipFill>
          <a:blip r:embed="rId4">
            <a:alphaModFix/>
          </a:blip>
          <a:stretch>
            <a:fillRect/>
          </a:stretch>
        </p:blipFill>
        <p:spPr>
          <a:xfrm>
            <a:off x="0" y="5589686"/>
            <a:ext cx="9144001" cy="375369"/>
          </a:xfrm>
          <a:prstGeom prst="rect">
            <a:avLst/>
          </a:prstGeom>
          <a:noFill/>
          <a:ln>
            <a:noFill/>
          </a:ln>
        </p:spPr>
      </p:pic>
      <p:sp>
        <p:nvSpPr>
          <p:cNvPr id="2" name="TextBox 1">
            <a:extLst>
              <a:ext uri="{FF2B5EF4-FFF2-40B4-BE49-F238E27FC236}">
                <a16:creationId xmlns:a16="http://schemas.microsoft.com/office/drawing/2014/main" id="{2F2518B4-C815-1288-C1DF-C0E916F285D4}"/>
              </a:ext>
            </a:extLst>
          </p:cNvPr>
          <p:cNvSpPr txBox="1"/>
          <p:nvPr/>
        </p:nvSpPr>
        <p:spPr>
          <a:xfrm>
            <a:off x="505495" y="3117123"/>
            <a:ext cx="3480096" cy="1107996"/>
          </a:xfrm>
          <a:prstGeom prst="rect">
            <a:avLst/>
          </a:prstGeom>
          <a:noFill/>
        </p:spPr>
        <p:txBody>
          <a:bodyPr wrap="square" rtlCol="0">
            <a:spAutoFit/>
          </a:bodyPr>
          <a:lstStyle/>
          <a:p>
            <a:r>
              <a:rPr lang="en-US" sz="3300" b="1" dirty="0"/>
              <a:t>6. Culture in Communication</a:t>
            </a:r>
          </a:p>
        </p:txBody>
      </p:sp>
      <p:sp>
        <p:nvSpPr>
          <p:cNvPr id="5" name="Content Placeholder 2">
            <a:extLst>
              <a:ext uri="{FF2B5EF4-FFF2-40B4-BE49-F238E27FC236}">
                <a16:creationId xmlns:a16="http://schemas.microsoft.com/office/drawing/2014/main" id="{F9CB8881-076E-F9A7-686A-B534F1775970}"/>
              </a:ext>
            </a:extLst>
          </p:cNvPr>
          <p:cNvSpPr txBox="1">
            <a:spLocks/>
          </p:cNvSpPr>
          <p:nvPr/>
        </p:nvSpPr>
        <p:spPr>
          <a:xfrm>
            <a:off x="2867298" y="1484267"/>
            <a:ext cx="5656907" cy="4019628"/>
          </a:xfrm>
          <a:prstGeom prst="rect">
            <a:avLst/>
          </a:prstGeom>
        </p:spPr>
        <p:txBody>
          <a:bodyPr spcFirstLastPara="1" vert="horz" wrap="square" lIns="68569" tIns="68569" rIns="68569" bIns="68569" rtlCol="0" anchor="ctr"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dirty="0">
              <a:latin typeface="Calibri" panose="020F0502020204030204" pitchFamily="34" charset="0"/>
            </a:endParaRPr>
          </a:p>
        </p:txBody>
      </p:sp>
      <p:sp>
        <p:nvSpPr>
          <p:cNvPr id="3" name="Content Placeholder 2">
            <a:extLst>
              <a:ext uri="{FF2B5EF4-FFF2-40B4-BE49-F238E27FC236}">
                <a16:creationId xmlns:a16="http://schemas.microsoft.com/office/drawing/2014/main" id="{6E82C56B-EE5C-4EE9-2122-AF465EBC3C3A}"/>
              </a:ext>
            </a:extLst>
          </p:cNvPr>
          <p:cNvSpPr txBox="1">
            <a:spLocks/>
          </p:cNvSpPr>
          <p:nvPr/>
        </p:nvSpPr>
        <p:spPr>
          <a:xfrm>
            <a:off x="2981598" y="1598567"/>
            <a:ext cx="5656907" cy="4019628"/>
          </a:xfrm>
          <a:prstGeom prst="rect">
            <a:avLst/>
          </a:prstGeom>
        </p:spPr>
        <p:txBody>
          <a:bodyPr spcFirstLastPara="1" vert="horz" wrap="square" lIns="68569" tIns="68569" rIns="68569" bIns="68569" rtlCol="0" anchor="ctr"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114297" indent="0">
              <a:buNone/>
            </a:pPr>
            <a:endParaRPr lang="en-US" sz="1800" dirty="0">
              <a:solidFill>
                <a:srgbClr val="000000"/>
              </a:solidFill>
              <a:latin typeface="Calibri" panose="020F0502020204030204" pitchFamily="34" charset="0"/>
            </a:endParaRPr>
          </a:p>
        </p:txBody>
      </p:sp>
      <p:pic>
        <p:nvPicPr>
          <p:cNvPr id="6" name="Picture 5" descr="A group of hands in a circle&#10;&#10;Description automatically generated">
            <a:extLst>
              <a:ext uri="{FF2B5EF4-FFF2-40B4-BE49-F238E27FC236}">
                <a16:creationId xmlns:a16="http://schemas.microsoft.com/office/drawing/2014/main" id="{568B7436-E2DA-8452-BF08-F64A029C09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8808" y="1914900"/>
            <a:ext cx="5089697" cy="3386962"/>
          </a:xfrm>
          <a:prstGeom prst="rect">
            <a:avLst/>
          </a:prstGeom>
        </p:spPr>
      </p:pic>
      <p:sp>
        <p:nvSpPr>
          <p:cNvPr id="7" name="TextBox 6">
            <a:extLst>
              <a:ext uri="{FF2B5EF4-FFF2-40B4-BE49-F238E27FC236}">
                <a16:creationId xmlns:a16="http://schemas.microsoft.com/office/drawing/2014/main" id="{AC6D1B80-6E49-9A44-1C8A-F532CCFA280A}"/>
              </a:ext>
            </a:extLst>
          </p:cNvPr>
          <p:cNvSpPr txBox="1"/>
          <p:nvPr/>
        </p:nvSpPr>
        <p:spPr>
          <a:xfrm>
            <a:off x="3434508" y="5664382"/>
            <a:ext cx="5203997" cy="300082"/>
          </a:xfrm>
          <a:prstGeom prst="rect">
            <a:avLst/>
          </a:prstGeom>
          <a:noFill/>
        </p:spPr>
        <p:txBody>
          <a:bodyPr wrap="square" rtlCol="0">
            <a:spAutoFit/>
          </a:bodyPr>
          <a:lstStyle/>
          <a:p>
            <a:r>
              <a:rPr lang="en-US" sz="1350" dirty="0"/>
              <a:t>Reference: DeVito, 2021</a:t>
            </a:r>
          </a:p>
        </p:txBody>
      </p:sp>
    </p:spTree>
    <p:extLst>
      <p:ext uri="{BB962C8B-B14F-4D97-AF65-F5344CB8AC3E}">
        <p14:creationId xmlns:p14="http://schemas.microsoft.com/office/powerpoint/2010/main" val="35991402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66FF6-A209-4FFA-A6EA-59755854A20B}"/>
              </a:ext>
            </a:extLst>
          </p:cNvPr>
          <p:cNvSpPr>
            <a:spLocks noGrp="1"/>
          </p:cNvSpPr>
          <p:nvPr>
            <p:ph type="title"/>
          </p:nvPr>
        </p:nvSpPr>
        <p:spPr/>
        <p:txBody>
          <a:bodyPr/>
          <a:lstStyle/>
          <a:p>
            <a:r>
              <a:rPr lang="en-US">
                <a:cs typeface="Calibri Light"/>
              </a:rPr>
              <a:t>What is culture?</a:t>
            </a:r>
            <a:endParaRPr lang="en-US"/>
          </a:p>
        </p:txBody>
      </p:sp>
      <p:sp>
        <p:nvSpPr>
          <p:cNvPr id="3" name="Content Placeholder 2">
            <a:extLst>
              <a:ext uri="{FF2B5EF4-FFF2-40B4-BE49-F238E27FC236}">
                <a16:creationId xmlns:a16="http://schemas.microsoft.com/office/drawing/2014/main" id="{5CD92463-32C3-4EB5-BB51-6E4D009E1612}"/>
              </a:ext>
            </a:extLst>
          </p:cNvPr>
          <p:cNvSpPr>
            <a:spLocks noGrp="1"/>
          </p:cNvSpPr>
          <p:nvPr>
            <p:ph idx="1"/>
          </p:nvPr>
        </p:nvSpPr>
        <p:spPr/>
        <p:txBody>
          <a:bodyPr vert="horz" lIns="68580" tIns="34290" rIns="68580" bIns="34290" rtlCol="0" anchor="t">
            <a:normAutofit fontScale="85000" lnSpcReduction="20000"/>
          </a:bodyPr>
          <a:lstStyle/>
          <a:p>
            <a:r>
              <a:rPr lang="en-US">
                <a:cs typeface="Calibri"/>
              </a:rPr>
              <a:t>May be defined as 1) the relatively specialized lifestyle of a group of people 2) that is passed on from one generation to the next through communication, not through genes.</a:t>
            </a:r>
          </a:p>
          <a:p>
            <a:pPr lvl="1"/>
            <a:r>
              <a:rPr lang="en-US">
                <a:cs typeface="Calibri"/>
              </a:rPr>
              <a:t>Values</a:t>
            </a:r>
          </a:p>
          <a:p>
            <a:pPr lvl="1"/>
            <a:r>
              <a:rPr lang="en-US">
                <a:cs typeface="Calibri"/>
              </a:rPr>
              <a:t>Belief</a:t>
            </a:r>
          </a:p>
          <a:p>
            <a:pPr lvl="1"/>
            <a:r>
              <a:rPr lang="en-US">
                <a:cs typeface="Calibri"/>
              </a:rPr>
              <a:t>Artifacts</a:t>
            </a:r>
          </a:p>
          <a:p>
            <a:pPr lvl="1"/>
            <a:r>
              <a:rPr lang="en-US">
                <a:cs typeface="Calibri"/>
              </a:rPr>
              <a:t>Language</a:t>
            </a:r>
          </a:p>
          <a:p>
            <a:pPr lvl="1"/>
            <a:r>
              <a:rPr lang="en-US">
                <a:cs typeface="Calibri"/>
              </a:rPr>
              <a:t>Ways of behaving</a:t>
            </a:r>
          </a:p>
          <a:p>
            <a:pPr lvl="1"/>
            <a:r>
              <a:rPr lang="en-US">
                <a:cs typeface="Calibri"/>
              </a:rPr>
              <a:t>Art</a:t>
            </a:r>
          </a:p>
          <a:p>
            <a:pPr lvl="1"/>
            <a:r>
              <a:rPr lang="en-US">
                <a:cs typeface="Calibri"/>
              </a:rPr>
              <a:t>Laws</a:t>
            </a:r>
          </a:p>
          <a:p>
            <a:pPr lvl="1"/>
            <a:r>
              <a:rPr lang="en-US">
                <a:cs typeface="Calibri"/>
              </a:rPr>
              <a:t>Religion</a:t>
            </a:r>
          </a:p>
          <a:p>
            <a:pPr lvl="1"/>
            <a:r>
              <a:rPr lang="en-US">
                <a:cs typeface="Calibri"/>
              </a:rPr>
              <a:t>Communication theories styles and attitudes</a:t>
            </a:r>
          </a:p>
        </p:txBody>
      </p:sp>
      <p:sp>
        <p:nvSpPr>
          <p:cNvPr id="4" name="TextBox 3">
            <a:extLst>
              <a:ext uri="{FF2B5EF4-FFF2-40B4-BE49-F238E27FC236}">
                <a16:creationId xmlns:a16="http://schemas.microsoft.com/office/drawing/2014/main" id="{CF77C218-5F99-6BA2-57AA-5DD7C7E1A5D6}"/>
              </a:ext>
            </a:extLst>
          </p:cNvPr>
          <p:cNvSpPr txBox="1"/>
          <p:nvPr/>
        </p:nvSpPr>
        <p:spPr>
          <a:xfrm>
            <a:off x="4572000" y="6158686"/>
            <a:ext cx="5203997" cy="300082"/>
          </a:xfrm>
          <a:prstGeom prst="rect">
            <a:avLst/>
          </a:prstGeom>
          <a:noFill/>
        </p:spPr>
        <p:txBody>
          <a:bodyPr wrap="square" rtlCol="0">
            <a:spAutoFit/>
          </a:bodyPr>
          <a:lstStyle/>
          <a:p>
            <a:r>
              <a:rPr lang="en-US" sz="1350" dirty="0"/>
              <a:t>Reference: DeVito, 2021</a:t>
            </a:r>
          </a:p>
        </p:txBody>
      </p:sp>
    </p:spTree>
    <p:extLst>
      <p:ext uri="{BB962C8B-B14F-4D97-AF65-F5344CB8AC3E}">
        <p14:creationId xmlns:p14="http://schemas.microsoft.com/office/powerpoint/2010/main" val="2966762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EF9C9-E89F-48D3-AE60-21DDB768D475}"/>
              </a:ext>
            </a:extLst>
          </p:cNvPr>
          <p:cNvSpPr>
            <a:spLocks noGrp="1"/>
          </p:cNvSpPr>
          <p:nvPr>
            <p:ph type="title"/>
          </p:nvPr>
        </p:nvSpPr>
        <p:spPr>
          <a:xfrm>
            <a:off x="3724072" y="629268"/>
            <a:ext cx="4939868" cy="1286160"/>
          </a:xfrm>
        </p:spPr>
        <p:txBody>
          <a:bodyPr anchor="b">
            <a:normAutofit/>
          </a:bodyPr>
          <a:lstStyle/>
          <a:p>
            <a:pPr>
              <a:lnSpc>
                <a:spcPct val="90000"/>
              </a:lnSpc>
            </a:pPr>
            <a:r>
              <a:rPr lang="en-US" sz="4000">
                <a:effectLst>
                  <a:outerShdw blurRad="38100" dist="38100" dir="2700000" algn="tl">
                    <a:srgbClr val="000000">
                      <a:alpha val="43137"/>
                    </a:srgbClr>
                  </a:outerShdw>
                </a:effectLst>
              </a:rPr>
              <a:t>Housing Keeping Items</a:t>
            </a:r>
          </a:p>
        </p:txBody>
      </p:sp>
      <p:sp>
        <p:nvSpPr>
          <p:cNvPr id="3" name="Content Placeholder 2">
            <a:extLst>
              <a:ext uri="{FF2B5EF4-FFF2-40B4-BE49-F238E27FC236}">
                <a16:creationId xmlns:a16="http://schemas.microsoft.com/office/drawing/2014/main" id="{2D2DF528-1040-49F8-9917-D34175611690}"/>
              </a:ext>
            </a:extLst>
          </p:cNvPr>
          <p:cNvSpPr>
            <a:spLocks noGrp="1"/>
          </p:cNvSpPr>
          <p:nvPr>
            <p:ph idx="1"/>
          </p:nvPr>
        </p:nvSpPr>
        <p:spPr>
          <a:xfrm>
            <a:off x="3200400" y="2438400"/>
            <a:ext cx="5638799" cy="3785419"/>
          </a:xfrm>
        </p:spPr>
        <p:txBody>
          <a:bodyPr>
            <a:normAutofit/>
          </a:bodyPr>
          <a:lstStyle/>
          <a:p>
            <a:r>
              <a:rPr lang="en-US" dirty="0"/>
              <a:t>Restrooms</a:t>
            </a:r>
          </a:p>
          <a:p>
            <a:r>
              <a:rPr lang="en-US" dirty="0" err="1"/>
              <a:t>WiFi</a:t>
            </a:r>
            <a:r>
              <a:rPr lang="en-US" dirty="0"/>
              <a:t> Password </a:t>
            </a:r>
            <a:endParaRPr lang="en-US" u="sng" dirty="0"/>
          </a:p>
          <a:p>
            <a:r>
              <a:rPr lang="en-US" dirty="0"/>
              <a:t>Refreshments </a:t>
            </a:r>
          </a:p>
          <a:p>
            <a:r>
              <a:rPr lang="en-US" dirty="0"/>
              <a:t>Smoking Policy </a:t>
            </a:r>
            <a:endParaRPr lang="en-US" sz="2400" dirty="0"/>
          </a:p>
        </p:txBody>
      </p:sp>
      <p:pic>
        <p:nvPicPr>
          <p:cNvPr id="8" name="Picture 7" descr="Wall covered in sticky notes">
            <a:extLst>
              <a:ext uri="{FF2B5EF4-FFF2-40B4-BE49-F238E27FC236}">
                <a16:creationId xmlns:a16="http://schemas.microsoft.com/office/drawing/2014/main" id="{25FBEFDC-0899-5556-8FF4-79B2C7953A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3333" t="7500" r="834" b="-7500"/>
          <a:stretch/>
        </p:blipFill>
        <p:spPr>
          <a:xfrm>
            <a:off x="-1295400" y="-304800"/>
            <a:ext cx="4267200" cy="7938977"/>
          </a:xfrm>
          <a:prstGeom prst="rect">
            <a:avLst/>
          </a:prstGeom>
        </p:spPr>
      </p:pic>
    </p:spTree>
    <p:extLst>
      <p:ext uri="{BB962C8B-B14F-4D97-AF65-F5344CB8AC3E}">
        <p14:creationId xmlns:p14="http://schemas.microsoft.com/office/powerpoint/2010/main" val="12048303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7">
            <a:extLst>
              <a:ext uri="{FF2B5EF4-FFF2-40B4-BE49-F238E27FC236}">
                <a16:creationId xmlns:a16="http://schemas.microsoft.com/office/drawing/2014/main" id="{4A9ACEAD-A8BA-4BEF-9939-A9AE44BAEDCB}"/>
              </a:ext>
            </a:extLst>
          </p:cNvPr>
          <p:cNvSpPr>
            <a:spLocks noGrp="1"/>
          </p:cNvSpPr>
          <p:nvPr>
            <p:ph idx="1"/>
          </p:nvPr>
        </p:nvSpPr>
        <p:spPr>
          <a:xfrm>
            <a:off x="571500" y="197708"/>
            <a:ext cx="4000561" cy="5193823"/>
          </a:xfrm>
        </p:spPr>
        <p:txBody>
          <a:bodyPr vert="horz" lIns="68580" tIns="34290" rIns="68580" bIns="34290" rtlCol="0" anchor="ctr">
            <a:normAutofit fontScale="92500" lnSpcReduction="10000"/>
          </a:bodyPr>
          <a:lstStyle/>
          <a:p>
            <a:pPr marL="0" indent="0" algn="ctr">
              <a:buNone/>
            </a:pPr>
            <a:r>
              <a:rPr lang="en-US" sz="3600" dirty="0">
                <a:ea typeface="+mn-lt"/>
                <a:cs typeface="+mn-lt"/>
              </a:rPr>
              <a:t>What is culture?</a:t>
            </a:r>
            <a:endParaRPr lang="en-US" sz="3600" dirty="0">
              <a:cs typeface="Calibri" panose="020F0502020204030204"/>
            </a:endParaRPr>
          </a:p>
          <a:p>
            <a:pPr marL="0" indent="0">
              <a:buNone/>
            </a:pPr>
            <a:endParaRPr lang="en-US" sz="3200" dirty="0">
              <a:cs typeface="Calibri"/>
            </a:endParaRPr>
          </a:p>
          <a:p>
            <a:r>
              <a:rPr lang="en-US" sz="3200" dirty="0">
                <a:cs typeface="Calibri"/>
              </a:rPr>
              <a:t>Race – </a:t>
            </a:r>
            <a:r>
              <a:rPr lang="en-US" sz="2000" dirty="0">
                <a:cs typeface="Calibri"/>
              </a:rPr>
              <a:t>biologically constructed through passing of genes</a:t>
            </a:r>
            <a:endParaRPr lang="en-US" sz="3200" dirty="0">
              <a:cs typeface="Calibri"/>
            </a:endParaRPr>
          </a:p>
          <a:p>
            <a:r>
              <a:rPr lang="en-US" sz="3200" dirty="0">
                <a:cs typeface="Calibri"/>
              </a:rPr>
              <a:t>Ethnicity – </a:t>
            </a:r>
            <a:r>
              <a:rPr lang="en-US" sz="2000" dirty="0">
                <a:cs typeface="Calibri"/>
              </a:rPr>
              <a:t>socially constructed by geographical origin</a:t>
            </a:r>
          </a:p>
          <a:p>
            <a:r>
              <a:rPr lang="en-US" sz="3200" dirty="0">
                <a:cs typeface="Calibri"/>
              </a:rPr>
              <a:t>Social Constructs – </a:t>
            </a:r>
            <a:r>
              <a:rPr lang="en-US" sz="2000" dirty="0">
                <a:cs typeface="Calibri"/>
              </a:rPr>
              <a:t>classifications that are created by people, by society, not by biology; examples:</a:t>
            </a:r>
          </a:p>
          <a:p>
            <a:pPr lvl="1"/>
            <a:r>
              <a:rPr lang="en-US" sz="1600" dirty="0">
                <a:cs typeface="Calibri"/>
              </a:rPr>
              <a:t>Sex</a:t>
            </a:r>
          </a:p>
          <a:p>
            <a:pPr lvl="1"/>
            <a:r>
              <a:rPr lang="en-US" sz="1600" dirty="0">
                <a:cs typeface="Calibri"/>
              </a:rPr>
              <a:t>Gender</a:t>
            </a:r>
          </a:p>
          <a:p>
            <a:pPr lvl="1"/>
            <a:r>
              <a:rPr lang="en-US" sz="1600" dirty="0">
                <a:cs typeface="Calibri"/>
              </a:rPr>
              <a:t>Sports team enthusiasts</a:t>
            </a:r>
          </a:p>
          <a:p>
            <a:pPr lvl="1"/>
            <a:r>
              <a:rPr lang="en-US" sz="1600" dirty="0">
                <a:cs typeface="Calibri"/>
              </a:rPr>
              <a:t>Your workplace</a:t>
            </a:r>
          </a:p>
          <a:p>
            <a:pPr lvl="1"/>
            <a:r>
              <a:rPr lang="en-US" sz="1600" dirty="0">
                <a:cs typeface="Calibri"/>
              </a:rPr>
              <a:t>Your family unit; extended family</a:t>
            </a:r>
          </a:p>
        </p:txBody>
      </p:sp>
      <p:pic>
        <p:nvPicPr>
          <p:cNvPr id="4" name="Picture 4">
            <a:extLst>
              <a:ext uri="{FF2B5EF4-FFF2-40B4-BE49-F238E27FC236}">
                <a16:creationId xmlns:a16="http://schemas.microsoft.com/office/drawing/2014/main" id="{A0B022ED-5072-42EA-8991-881C4BA1FE0C}"/>
              </a:ext>
            </a:extLst>
          </p:cNvPr>
          <p:cNvPicPr>
            <a:picLocks noChangeAspect="1"/>
          </p:cNvPicPr>
          <p:nvPr/>
        </p:nvPicPr>
        <p:blipFill rotWithShape="1">
          <a:blip r:embed="rId2"/>
          <a:srcRect l="10790" r="21090" b="-1"/>
          <a:stretch/>
        </p:blipFill>
        <p:spPr>
          <a:xfrm>
            <a:off x="5062606" y="857249"/>
            <a:ext cx="4081394" cy="4241205"/>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2" name="TextBox 1">
            <a:extLst>
              <a:ext uri="{FF2B5EF4-FFF2-40B4-BE49-F238E27FC236}">
                <a16:creationId xmlns:a16="http://schemas.microsoft.com/office/drawing/2014/main" id="{FAB19BCE-B57B-A90F-75A1-CE89C3D381F3}"/>
              </a:ext>
            </a:extLst>
          </p:cNvPr>
          <p:cNvSpPr txBox="1"/>
          <p:nvPr/>
        </p:nvSpPr>
        <p:spPr>
          <a:xfrm>
            <a:off x="3434508" y="5664382"/>
            <a:ext cx="5203997" cy="300082"/>
          </a:xfrm>
          <a:prstGeom prst="rect">
            <a:avLst/>
          </a:prstGeom>
          <a:noFill/>
        </p:spPr>
        <p:txBody>
          <a:bodyPr wrap="square" rtlCol="0">
            <a:spAutoFit/>
          </a:bodyPr>
          <a:lstStyle/>
          <a:p>
            <a:r>
              <a:rPr lang="en-US" sz="1350" dirty="0"/>
              <a:t>Reference: DeVito, 2021</a:t>
            </a:r>
          </a:p>
        </p:txBody>
      </p:sp>
    </p:spTree>
    <p:extLst>
      <p:ext uri="{BB962C8B-B14F-4D97-AF65-F5344CB8AC3E}">
        <p14:creationId xmlns:p14="http://schemas.microsoft.com/office/powerpoint/2010/main" val="14163231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FE505-133D-411D-AE64-ED7AD3C24BF1}"/>
              </a:ext>
            </a:extLst>
          </p:cNvPr>
          <p:cNvSpPr>
            <a:spLocks noGrp="1"/>
          </p:cNvSpPr>
          <p:nvPr>
            <p:ph type="title"/>
          </p:nvPr>
        </p:nvSpPr>
        <p:spPr/>
        <p:txBody>
          <a:bodyPr/>
          <a:lstStyle/>
          <a:p>
            <a:r>
              <a:rPr lang="en-US">
                <a:cs typeface="Calibri Light"/>
              </a:rPr>
              <a:t>Importance of Cultural Awareness</a:t>
            </a:r>
            <a:endParaRPr lang="en-US"/>
          </a:p>
        </p:txBody>
      </p:sp>
      <p:sp>
        <p:nvSpPr>
          <p:cNvPr id="3" name="Content Placeholder 2">
            <a:extLst>
              <a:ext uri="{FF2B5EF4-FFF2-40B4-BE49-F238E27FC236}">
                <a16:creationId xmlns:a16="http://schemas.microsoft.com/office/drawing/2014/main" id="{81F64C73-074B-4D9A-BA31-028F561CC76B}"/>
              </a:ext>
            </a:extLst>
          </p:cNvPr>
          <p:cNvSpPr>
            <a:spLocks noGrp="1"/>
          </p:cNvSpPr>
          <p:nvPr>
            <p:ph idx="1"/>
          </p:nvPr>
        </p:nvSpPr>
        <p:spPr/>
        <p:txBody>
          <a:bodyPr vert="horz" lIns="68580" tIns="34290" rIns="68580" bIns="34290" rtlCol="0" anchor="t">
            <a:normAutofit fontScale="77500" lnSpcReduction="20000"/>
          </a:bodyPr>
          <a:lstStyle/>
          <a:p>
            <a:r>
              <a:rPr lang="en-US">
                <a:cs typeface="Calibri"/>
              </a:rPr>
              <a:t>Demographic changes</a:t>
            </a:r>
          </a:p>
          <a:p>
            <a:pPr lvl="1"/>
            <a:r>
              <a:rPr lang="en-US">
                <a:cs typeface="Calibri"/>
              </a:rPr>
              <a:t>Ex: Logansport Community School Corporation</a:t>
            </a:r>
          </a:p>
          <a:p>
            <a:r>
              <a:rPr lang="en-US">
                <a:cs typeface="Calibri"/>
              </a:rPr>
              <a:t>Increased sensitivity to cultural differences</a:t>
            </a:r>
          </a:p>
          <a:p>
            <a:pPr lvl="1"/>
            <a:r>
              <a:rPr lang="en-US">
                <a:cs typeface="Calibri"/>
              </a:rPr>
              <a:t>Moving from 'melting pot' to 'tossed salad'</a:t>
            </a:r>
          </a:p>
          <a:p>
            <a:pPr lvl="1"/>
            <a:r>
              <a:rPr lang="en-US">
                <a:cs typeface="Calibri"/>
              </a:rPr>
              <a:t>Important: develop a society in which all cultures co-exist and enrich one another.</a:t>
            </a:r>
          </a:p>
          <a:p>
            <a:r>
              <a:rPr lang="en-US">
                <a:cs typeface="Calibri"/>
              </a:rPr>
              <a:t>Economic and political interdependence</a:t>
            </a:r>
          </a:p>
          <a:p>
            <a:r>
              <a:rPr lang="en-US">
                <a:cs typeface="Calibri"/>
              </a:rPr>
              <a:t>Culture-specific nature of interpersonal communication (what works in some situations don't in others)</a:t>
            </a:r>
          </a:p>
          <a:p>
            <a:pPr lvl="1"/>
            <a:r>
              <a:rPr lang="en-US">
                <a:cs typeface="Calibri"/>
              </a:rPr>
              <a:t>Jehovah's Witness – don't celebrate birthdays</a:t>
            </a:r>
          </a:p>
          <a:p>
            <a:pPr lvl="1"/>
            <a:r>
              <a:rPr lang="en-US">
                <a:cs typeface="Calibri"/>
              </a:rPr>
              <a:t>Business in Asian countries value relationship first over business matters first</a:t>
            </a:r>
          </a:p>
          <a:p>
            <a:r>
              <a:rPr lang="en-US">
                <a:cs typeface="Calibri"/>
              </a:rPr>
              <a:t>Advances in communication technology</a:t>
            </a:r>
          </a:p>
        </p:txBody>
      </p:sp>
      <p:sp>
        <p:nvSpPr>
          <p:cNvPr id="4" name="TextBox 3">
            <a:extLst>
              <a:ext uri="{FF2B5EF4-FFF2-40B4-BE49-F238E27FC236}">
                <a16:creationId xmlns:a16="http://schemas.microsoft.com/office/drawing/2014/main" id="{777E79BB-DC83-EE70-9738-2C41F4AAA458}"/>
              </a:ext>
            </a:extLst>
          </p:cNvPr>
          <p:cNvSpPr txBox="1"/>
          <p:nvPr/>
        </p:nvSpPr>
        <p:spPr>
          <a:xfrm>
            <a:off x="3482803" y="5976123"/>
            <a:ext cx="5203997" cy="300082"/>
          </a:xfrm>
          <a:prstGeom prst="rect">
            <a:avLst/>
          </a:prstGeom>
          <a:noFill/>
        </p:spPr>
        <p:txBody>
          <a:bodyPr wrap="square" rtlCol="0">
            <a:spAutoFit/>
          </a:bodyPr>
          <a:lstStyle/>
          <a:p>
            <a:r>
              <a:rPr lang="en-US" sz="1350" dirty="0"/>
              <a:t>Reference: DeVito, 2021</a:t>
            </a:r>
          </a:p>
        </p:txBody>
      </p:sp>
    </p:spTree>
    <p:extLst>
      <p:ext uri="{BB962C8B-B14F-4D97-AF65-F5344CB8AC3E}">
        <p14:creationId xmlns:p14="http://schemas.microsoft.com/office/powerpoint/2010/main" val="42290029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224200" y="-638175"/>
            <a:ext cx="1104900" cy="3562350"/>
          </a:xfrm>
          <a:prstGeom prst="rect">
            <a:avLst/>
          </a:prstGeom>
          <a:noFill/>
          <a:ln>
            <a:noFill/>
          </a:ln>
        </p:spPr>
      </p:pic>
      <p:pic>
        <p:nvPicPr>
          <p:cNvPr id="64" name="Google Shape;64;p14"/>
          <p:cNvPicPr preferRelativeResize="0"/>
          <p:nvPr/>
        </p:nvPicPr>
        <p:blipFill>
          <a:blip r:embed="rId4">
            <a:alphaModFix/>
          </a:blip>
          <a:stretch>
            <a:fillRect/>
          </a:stretch>
        </p:blipFill>
        <p:spPr>
          <a:xfrm>
            <a:off x="0" y="5589686"/>
            <a:ext cx="9144001" cy="375369"/>
          </a:xfrm>
          <a:prstGeom prst="rect">
            <a:avLst/>
          </a:prstGeom>
          <a:noFill/>
          <a:ln>
            <a:noFill/>
          </a:ln>
        </p:spPr>
      </p:pic>
      <p:sp>
        <p:nvSpPr>
          <p:cNvPr id="2" name="TextBox 1">
            <a:extLst>
              <a:ext uri="{FF2B5EF4-FFF2-40B4-BE49-F238E27FC236}">
                <a16:creationId xmlns:a16="http://schemas.microsoft.com/office/drawing/2014/main" id="{2F2518B4-C815-1288-C1DF-C0E916F285D4}"/>
              </a:ext>
            </a:extLst>
          </p:cNvPr>
          <p:cNvSpPr txBox="1"/>
          <p:nvPr/>
        </p:nvSpPr>
        <p:spPr>
          <a:xfrm>
            <a:off x="813721" y="3117124"/>
            <a:ext cx="1699452" cy="1354217"/>
          </a:xfrm>
          <a:prstGeom prst="rect">
            <a:avLst/>
          </a:prstGeom>
          <a:noFill/>
        </p:spPr>
        <p:txBody>
          <a:bodyPr wrap="square" rtlCol="0">
            <a:spAutoFit/>
          </a:bodyPr>
          <a:lstStyle/>
          <a:p>
            <a:r>
              <a:rPr lang="en-US" sz="2700" b="1" dirty="0"/>
              <a:t>Next</a:t>
            </a:r>
            <a:r>
              <a:rPr lang="en-US" sz="2800" b="1" dirty="0"/>
              <a:t> </a:t>
            </a:r>
            <a:r>
              <a:rPr lang="en-US" sz="2700" b="1" dirty="0"/>
              <a:t>session on Culture!!! </a:t>
            </a:r>
          </a:p>
        </p:txBody>
      </p:sp>
      <p:sp>
        <p:nvSpPr>
          <p:cNvPr id="5" name="Content Placeholder 2">
            <a:extLst>
              <a:ext uri="{FF2B5EF4-FFF2-40B4-BE49-F238E27FC236}">
                <a16:creationId xmlns:a16="http://schemas.microsoft.com/office/drawing/2014/main" id="{F9CB8881-076E-F9A7-686A-B534F1775970}"/>
              </a:ext>
            </a:extLst>
          </p:cNvPr>
          <p:cNvSpPr txBox="1">
            <a:spLocks/>
          </p:cNvSpPr>
          <p:nvPr/>
        </p:nvSpPr>
        <p:spPr>
          <a:xfrm>
            <a:off x="2867298" y="1484267"/>
            <a:ext cx="5656907" cy="4019628"/>
          </a:xfrm>
          <a:prstGeom prst="rect">
            <a:avLst/>
          </a:prstGeom>
        </p:spPr>
        <p:txBody>
          <a:bodyPr spcFirstLastPara="1" vert="horz" wrap="square" lIns="68569" tIns="68569" rIns="68569" bIns="68569" rtlCol="0" anchor="ctr"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dirty="0">
              <a:latin typeface="Calibri" panose="020F0502020204030204" pitchFamily="34" charset="0"/>
            </a:endParaRPr>
          </a:p>
        </p:txBody>
      </p:sp>
      <p:sp>
        <p:nvSpPr>
          <p:cNvPr id="3" name="Content Placeholder 2">
            <a:extLst>
              <a:ext uri="{FF2B5EF4-FFF2-40B4-BE49-F238E27FC236}">
                <a16:creationId xmlns:a16="http://schemas.microsoft.com/office/drawing/2014/main" id="{6E82C56B-EE5C-4EE9-2122-AF465EBC3C3A}"/>
              </a:ext>
            </a:extLst>
          </p:cNvPr>
          <p:cNvSpPr txBox="1">
            <a:spLocks/>
          </p:cNvSpPr>
          <p:nvPr/>
        </p:nvSpPr>
        <p:spPr>
          <a:xfrm>
            <a:off x="2981598" y="1598567"/>
            <a:ext cx="5656907" cy="4019628"/>
          </a:xfrm>
          <a:prstGeom prst="rect">
            <a:avLst/>
          </a:prstGeom>
        </p:spPr>
        <p:txBody>
          <a:bodyPr spcFirstLastPara="1" vert="horz" wrap="square" lIns="68569" tIns="68569" rIns="68569" bIns="68569" rtlCol="0" anchor="ctr"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Next session on Culture!!! with Dr. Davis</a:t>
            </a:r>
          </a:p>
          <a:p>
            <a:pPr marL="0" indent="0">
              <a:buNone/>
            </a:pPr>
            <a:r>
              <a:rPr lang="en-US" sz="1800" b="1" dirty="0">
                <a:latin typeface="Calibri" panose="020F0502020204030204" pitchFamily="34" charset="0"/>
              </a:rPr>
              <a:t>Feb. 15, 2024</a:t>
            </a:r>
          </a:p>
          <a:p>
            <a:pPr marL="0" indent="0">
              <a:buNone/>
            </a:pPr>
            <a:endParaRPr lang="en-US" sz="1800" b="1" dirty="0">
              <a:latin typeface="Calibri" panose="020F0502020204030204" pitchFamily="34" charset="0"/>
            </a:endParaRPr>
          </a:p>
          <a:p>
            <a:pPr marL="0" indent="0">
              <a:buNone/>
            </a:pPr>
            <a:r>
              <a:rPr lang="en-US" sz="1800" b="1" dirty="0">
                <a:latin typeface="Calibri" panose="020F0502020204030204" pitchFamily="34" charset="0"/>
              </a:rPr>
              <a:t>Remember: </a:t>
            </a:r>
          </a:p>
          <a:p>
            <a:pPr marL="342900" indent="-342900">
              <a:buFont typeface="+mj-lt"/>
              <a:buAutoNum type="arabicPeriod"/>
            </a:pPr>
            <a:r>
              <a:rPr lang="en-US" sz="1800" dirty="0">
                <a:latin typeface="Calibri" panose="020F0502020204030204" pitchFamily="34" charset="0"/>
              </a:rPr>
              <a:t>“Put Down the Phone Activity and Paper”</a:t>
            </a:r>
          </a:p>
          <a:p>
            <a:pPr marL="800089" lvl="1" indent="-342900"/>
            <a:r>
              <a:rPr lang="en-US" sz="1500" dirty="0">
                <a:latin typeface="Calibri" panose="020F0502020204030204" pitchFamily="34" charset="0"/>
              </a:rPr>
              <a:t>Due by next session Feb. 15, 2024</a:t>
            </a:r>
          </a:p>
          <a:p>
            <a:pPr marL="0">
              <a:lnSpc>
                <a:spcPct val="107000"/>
              </a:lnSpc>
            </a:pPr>
            <a:endParaRPr lang="en-US" sz="1800" dirty="0">
              <a:latin typeface="Calibri" panose="020F0502020204030204" pitchFamily="34" charset="0"/>
            </a:endParaRPr>
          </a:p>
          <a:p>
            <a:pPr marL="0" indent="0">
              <a:lnSpc>
                <a:spcPct val="107000"/>
              </a:lnSpc>
              <a:buNone/>
            </a:pPr>
            <a:r>
              <a:rPr lang="en-US" sz="1800" dirty="0">
                <a:latin typeface="Calibri" panose="020F0502020204030204" pitchFamily="34" charset="0"/>
              </a:rPr>
              <a:t>We will meet again March 21, 2024</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457189" lvl="1">
              <a:lnSpc>
                <a:spcPct val="107000"/>
              </a:lnSpc>
            </a:pPr>
            <a:r>
              <a:rPr lang="en-US" sz="1350" b="1" i="1" dirty="0">
                <a:latin typeface="Calibri" panose="020F0502020204030204" pitchFamily="34" charset="0"/>
                <a:ea typeface="Calibri" panose="020F0502020204030204" pitchFamily="34" charset="0"/>
                <a:cs typeface="Times New Roman" panose="02020603050405020304" pitchFamily="18" charset="0"/>
              </a:rPr>
              <a:t>Title: Theory to Practice: Team, Presentation and Building Trust</a:t>
            </a:r>
          </a:p>
          <a:p>
            <a:pPr marL="457189" lvl="1" indent="0">
              <a:lnSpc>
                <a:spcPct val="107000"/>
              </a:lnSpc>
              <a:buNone/>
            </a:pPr>
            <a:r>
              <a:rPr lang="en-US" sz="1350" dirty="0">
                <a:solidFill>
                  <a:srgbClr val="000000"/>
                </a:solidFill>
                <a:latin typeface="Calibri" panose="020F0502020204030204" pitchFamily="34" charset="0"/>
                <a:ea typeface="Times New Roman" panose="02020603050405020304" pitchFamily="18" charset="0"/>
                <a:cs typeface="Calibri" panose="020F0502020204030204" pitchFamily="34" charset="0"/>
              </a:rPr>
              <a:t>*Building Trust</a:t>
            </a:r>
            <a:br>
              <a:rPr lang="en-US" sz="1350" dirty="0">
                <a:solidFill>
                  <a:srgbClr val="000000"/>
                </a:solidFill>
                <a:latin typeface="Calibri" panose="020F0502020204030204" pitchFamily="34" charset="0"/>
                <a:ea typeface="Times New Roman" panose="02020603050405020304" pitchFamily="18" charset="0"/>
                <a:cs typeface="Calibri" panose="020F0502020204030204" pitchFamily="34" charset="0"/>
              </a:rPr>
            </a:br>
            <a:r>
              <a:rPr lang="en-US" sz="1350" dirty="0">
                <a:solidFill>
                  <a:srgbClr val="000000"/>
                </a:solidFill>
                <a:latin typeface="Calibri" panose="020F0502020204030204" pitchFamily="34" charset="0"/>
                <a:ea typeface="Times New Roman" panose="02020603050405020304" pitchFamily="18" charset="0"/>
                <a:cs typeface="Calibri" panose="020F0502020204030204" pitchFamily="34" charset="0"/>
              </a:rPr>
              <a:t>*Team Dynamics and Collaboration</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457189" lvl="1" indent="0">
              <a:lnSpc>
                <a:spcPct val="107000"/>
              </a:lnSpc>
              <a:buNone/>
            </a:pPr>
            <a:r>
              <a:rPr lang="en-US" sz="1350" dirty="0">
                <a:solidFill>
                  <a:srgbClr val="000000"/>
                </a:solidFill>
                <a:latin typeface="Calibri" panose="020F0502020204030204" pitchFamily="34" charset="0"/>
                <a:ea typeface="Times New Roman" panose="02020603050405020304" pitchFamily="18" charset="0"/>
                <a:cs typeface="Calibri" panose="020F0502020204030204" pitchFamily="34" charset="0"/>
              </a:rPr>
              <a:t>*Presentation Skills</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endParaRPr lang="en-US" sz="1800" dirty="0">
              <a:latin typeface="Calibri" panose="020F0502020204030204" pitchFamily="34" charset="0"/>
            </a:endParaRPr>
          </a:p>
        </p:txBody>
      </p:sp>
    </p:spTree>
    <p:extLst>
      <p:ext uri="{BB962C8B-B14F-4D97-AF65-F5344CB8AC3E}">
        <p14:creationId xmlns:p14="http://schemas.microsoft.com/office/powerpoint/2010/main" val="28122039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224200" y="-638175"/>
            <a:ext cx="1104900" cy="3562350"/>
          </a:xfrm>
          <a:prstGeom prst="rect">
            <a:avLst/>
          </a:prstGeom>
          <a:noFill/>
          <a:ln>
            <a:noFill/>
          </a:ln>
        </p:spPr>
      </p:pic>
      <p:pic>
        <p:nvPicPr>
          <p:cNvPr id="64" name="Google Shape;64;p14"/>
          <p:cNvPicPr preferRelativeResize="0"/>
          <p:nvPr/>
        </p:nvPicPr>
        <p:blipFill>
          <a:blip r:embed="rId4">
            <a:alphaModFix/>
          </a:blip>
          <a:stretch>
            <a:fillRect/>
          </a:stretch>
        </p:blipFill>
        <p:spPr>
          <a:xfrm>
            <a:off x="0" y="5589686"/>
            <a:ext cx="9144001" cy="375369"/>
          </a:xfrm>
          <a:prstGeom prst="rect">
            <a:avLst/>
          </a:prstGeom>
          <a:noFill/>
          <a:ln>
            <a:noFill/>
          </a:ln>
        </p:spPr>
      </p:pic>
      <p:sp>
        <p:nvSpPr>
          <p:cNvPr id="2" name="TextBox 1">
            <a:extLst>
              <a:ext uri="{FF2B5EF4-FFF2-40B4-BE49-F238E27FC236}">
                <a16:creationId xmlns:a16="http://schemas.microsoft.com/office/drawing/2014/main" id="{2F2518B4-C815-1288-C1DF-C0E916F285D4}"/>
              </a:ext>
            </a:extLst>
          </p:cNvPr>
          <p:cNvSpPr txBox="1"/>
          <p:nvPr/>
        </p:nvSpPr>
        <p:spPr>
          <a:xfrm>
            <a:off x="505496" y="3117123"/>
            <a:ext cx="2476102" cy="1107996"/>
          </a:xfrm>
          <a:prstGeom prst="rect">
            <a:avLst/>
          </a:prstGeom>
          <a:noFill/>
        </p:spPr>
        <p:txBody>
          <a:bodyPr wrap="square" rtlCol="0">
            <a:spAutoFit/>
          </a:bodyPr>
          <a:lstStyle/>
          <a:p>
            <a:r>
              <a:rPr lang="en-US" sz="3300" b="1" dirty="0"/>
              <a:t>Learning outcomes:</a:t>
            </a:r>
          </a:p>
        </p:txBody>
      </p:sp>
      <p:sp>
        <p:nvSpPr>
          <p:cNvPr id="5" name="Content Placeholder 2">
            <a:extLst>
              <a:ext uri="{FF2B5EF4-FFF2-40B4-BE49-F238E27FC236}">
                <a16:creationId xmlns:a16="http://schemas.microsoft.com/office/drawing/2014/main" id="{F9CB8881-076E-F9A7-686A-B534F1775970}"/>
              </a:ext>
            </a:extLst>
          </p:cNvPr>
          <p:cNvSpPr txBox="1">
            <a:spLocks/>
          </p:cNvSpPr>
          <p:nvPr/>
        </p:nvSpPr>
        <p:spPr>
          <a:xfrm>
            <a:off x="2867298" y="1484267"/>
            <a:ext cx="5656907" cy="4019628"/>
          </a:xfrm>
          <a:prstGeom prst="rect">
            <a:avLst/>
          </a:prstGeom>
        </p:spPr>
        <p:txBody>
          <a:bodyPr spcFirstLastPara="1" vert="horz" wrap="square" lIns="68569" tIns="68569" rIns="68569" bIns="68569" rtlCol="0" anchor="ctr"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dirty="0">
              <a:latin typeface="Calibri" panose="020F0502020204030204" pitchFamily="34" charset="0"/>
            </a:endParaRPr>
          </a:p>
        </p:txBody>
      </p:sp>
      <p:sp>
        <p:nvSpPr>
          <p:cNvPr id="3" name="Content Placeholder 2">
            <a:extLst>
              <a:ext uri="{FF2B5EF4-FFF2-40B4-BE49-F238E27FC236}">
                <a16:creationId xmlns:a16="http://schemas.microsoft.com/office/drawing/2014/main" id="{6E82C56B-EE5C-4EE9-2122-AF465EBC3C3A}"/>
              </a:ext>
            </a:extLst>
          </p:cNvPr>
          <p:cNvSpPr txBox="1">
            <a:spLocks/>
          </p:cNvSpPr>
          <p:nvPr/>
        </p:nvSpPr>
        <p:spPr>
          <a:xfrm>
            <a:off x="2981598" y="1598567"/>
            <a:ext cx="5656907" cy="4019628"/>
          </a:xfrm>
          <a:prstGeom prst="rect">
            <a:avLst/>
          </a:prstGeom>
        </p:spPr>
        <p:txBody>
          <a:bodyPr spcFirstLastPara="1" vert="horz" wrap="square" lIns="68569" tIns="68569" rIns="68569" bIns="68569" rtlCol="0" anchor="ctr"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algn="l"/>
            <a:r>
              <a:rPr lang="en-US" sz="1800" dirty="0">
                <a:solidFill>
                  <a:srgbClr val="000000"/>
                </a:solidFill>
                <a:latin typeface="Calibri" panose="020F0502020204030204" pitchFamily="34" charset="0"/>
              </a:rPr>
              <a:t>*Document a clear understanding of one’s own strengths and weaknesses in areas of listening effectively, and interpersonal skills. P20 &amp; P21</a:t>
            </a:r>
          </a:p>
          <a:p>
            <a:pPr algn="l"/>
            <a:r>
              <a:rPr lang="en-US" sz="1800" dirty="0">
                <a:solidFill>
                  <a:srgbClr val="000000"/>
                </a:solidFill>
                <a:latin typeface="Calibri" panose="020F0502020204030204" pitchFamily="34" charset="0"/>
              </a:rPr>
              <a:t>*Examine various listening styles and identify needed skills to be effective through case examples and practice in small groups. P20 &amp; P21</a:t>
            </a:r>
          </a:p>
          <a:p>
            <a:pPr algn="l"/>
            <a:r>
              <a:rPr lang="en-US" sz="1800" dirty="0">
                <a:solidFill>
                  <a:srgbClr val="000000"/>
                </a:solidFill>
                <a:latin typeface="Calibri" panose="020F0502020204030204" pitchFamily="34" charset="0"/>
              </a:rPr>
              <a:t>*Analyze self in interpersonal theory and skills such as non-verbal communication, perception, language and cultural influence. P21 &amp; P28</a:t>
            </a:r>
          </a:p>
          <a:p>
            <a:pPr algn="l"/>
            <a:r>
              <a:rPr lang="en-US" sz="1800" dirty="0">
                <a:solidFill>
                  <a:srgbClr val="000000"/>
                </a:solidFill>
                <a:latin typeface="Calibri" panose="020F0502020204030204" pitchFamily="34" charset="0"/>
              </a:rPr>
              <a:t>*Apply listening styles and interpersonal theory in workplace situations with small group conversation, presentation practice and one on one communication. P20, P21, P28 &amp; P29</a:t>
            </a:r>
          </a:p>
        </p:txBody>
      </p:sp>
    </p:spTree>
    <p:extLst>
      <p:ext uri="{BB962C8B-B14F-4D97-AF65-F5344CB8AC3E}">
        <p14:creationId xmlns:p14="http://schemas.microsoft.com/office/powerpoint/2010/main" val="13648778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224200" y="-638175"/>
            <a:ext cx="1104900" cy="3562350"/>
          </a:xfrm>
          <a:prstGeom prst="rect">
            <a:avLst/>
          </a:prstGeom>
          <a:noFill/>
          <a:ln>
            <a:noFill/>
          </a:ln>
        </p:spPr>
      </p:pic>
      <p:pic>
        <p:nvPicPr>
          <p:cNvPr id="64" name="Google Shape;64;p14"/>
          <p:cNvPicPr preferRelativeResize="0"/>
          <p:nvPr/>
        </p:nvPicPr>
        <p:blipFill>
          <a:blip r:embed="rId4">
            <a:alphaModFix/>
          </a:blip>
          <a:stretch>
            <a:fillRect/>
          </a:stretch>
        </p:blipFill>
        <p:spPr>
          <a:xfrm>
            <a:off x="0" y="5589686"/>
            <a:ext cx="9144001" cy="375369"/>
          </a:xfrm>
          <a:prstGeom prst="rect">
            <a:avLst/>
          </a:prstGeom>
          <a:noFill/>
          <a:ln>
            <a:noFill/>
          </a:ln>
        </p:spPr>
      </p:pic>
      <p:sp>
        <p:nvSpPr>
          <p:cNvPr id="2" name="TextBox 1">
            <a:extLst>
              <a:ext uri="{FF2B5EF4-FFF2-40B4-BE49-F238E27FC236}">
                <a16:creationId xmlns:a16="http://schemas.microsoft.com/office/drawing/2014/main" id="{2F2518B4-C815-1288-C1DF-C0E916F285D4}"/>
              </a:ext>
            </a:extLst>
          </p:cNvPr>
          <p:cNvSpPr txBox="1"/>
          <p:nvPr/>
        </p:nvSpPr>
        <p:spPr>
          <a:xfrm>
            <a:off x="505496" y="3117123"/>
            <a:ext cx="2476102" cy="600164"/>
          </a:xfrm>
          <a:prstGeom prst="rect">
            <a:avLst/>
          </a:prstGeom>
          <a:noFill/>
        </p:spPr>
        <p:txBody>
          <a:bodyPr wrap="square" rtlCol="0">
            <a:spAutoFit/>
          </a:bodyPr>
          <a:lstStyle/>
          <a:p>
            <a:r>
              <a:rPr lang="en-US" sz="3300" b="1" dirty="0"/>
              <a:t>References:</a:t>
            </a:r>
          </a:p>
        </p:txBody>
      </p:sp>
      <p:sp>
        <p:nvSpPr>
          <p:cNvPr id="5" name="Content Placeholder 2">
            <a:extLst>
              <a:ext uri="{FF2B5EF4-FFF2-40B4-BE49-F238E27FC236}">
                <a16:creationId xmlns:a16="http://schemas.microsoft.com/office/drawing/2014/main" id="{F9CB8881-076E-F9A7-686A-B534F1775970}"/>
              </a:ext>
            </a:extLst>
          </p:cNvPr>
          <p:cNvSpPr txBox="1">
            <a:spLocks/>
          </p:cNvSpPr>
          <p:nvPr/>
        </p:nvSpPr>
        <p:spPr>
          <a:xfrm>
            <a:off x="2867298" y="1484267"/>
            <a:ext cx="5656907" cy="4019628"/>
          </a:xfrm>
          <a:prstGeom prst="rect">
            <a:avLst/>
          </a:prstGeom>
        </p:spPr>
        <p:txBody>
          <a:bodyPr spcFirstLastPara="1" vert="horz" wrap="square" lIns="68569" tIns="68569" rIns="68569" bIns="68569" rtlCol="0" anchor="ctr"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dirty="0">
              <a:latin typeface="Calibri" panose="020F0502020204030204" pitchFamily="34" charset="0"/>
            </a:endParaRPr>
          </a:p>
        </p:txBody>
      </p:sp>
      <p:sp>
        <p:nvSpPr>
          <p:cNvPr id="3" name="Content Placeholder 2">
            <a:extLst>
              <a:ext uri="{FF2B5EF4-FFF2-40B4-BE49-F238E27FC236}">
                <a16:creationId xmlns:a16="http://schemas.microsoft.com/office/drawing/2014/main" id="{6E82C56B-EE5C-4EE9-2122-AF465EBC3C3A}"/>
              </a:ext>
            </a:extLst>
          </p:cNvPr>
          <p:cNvSpPr txBox="1">
            <a:spLocks/>
          </p:cNvSpPr>
          <p:nvPr/>
        </p:nvSpPr>
        <p:spPr>
          <a:xfrm>
            <a:off x="2981598" y="1598567"/>
            <a:ext cx="5656907" cy="4019628"/>
          </a:xfrm>
          <a:prstGeom prst="rect">
            <a:avLst/>
          </a:prstGeom>
        </p:spPr>
        <p:txBody>
          <a:bodyPr spcFirstLastPara="1" vert="horz" wrap="square" lIns="68569" tIns="68569" rIns="68569" bIns="68569" rtlCol="0" anchor="ctr"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algn="l"/>
            <a:r>
              <a:rPr lang="en-US" sz="1500" dirty="0">
                <a:solidFill>
                  <a:srgbClr val="000000"/>
                </a:solidFill>
              </a:rPr>
              <a:t>Adler, R. B. &amp; Proctor II, R. F. (2015). </a:t>
            </a:r>
            <a:r>
              <a:rPr lang="en-US" sz="1500" i="1" dirty="0">
                <a:solidFill>
                  <a:srgbClr val="000000"/>
                </a:solidFill>
              </a:rPr>
              <a:t>Looking out looking in, </a:t>
            </a:r>
            <a:r>
              <a:rPr lang="en-US" sz="1500" dirty="0">
                <a:solidFill>
                  <a:srgbClr val="000000"/>
                </a:solidFill>
              </a:rPr>
              <a:t>15</a:t>
            </a:r>
            <a:r>
              <a:rPr lang="en-US" sz="1500" baseline="30000" dirty="0">
                <a:solidFill>
                  <a:srgbClr val="000000"/>
                </a:solidFill>
              </a:rPr>
              <a:t>th</a:t>
            </a:r>
            <a:r>
              <a:rPr lang="en-US" sz="1500" dirty="0">
                <a:solidFill>
                  <a:srgbClr val="000000"/>
                </a:solidFill>
              </a:rPr>
              <a:t> edition. Cengage Learning.</a:t>
            </a:r>
          </a:p>
          <a:p>
            <a:pPr algn="l"/>
            <a:r>
              <a:rPr lang="en-US" sz="1500" dirty="0">
                <a:solidFill>
                  <a:srgbClr val="000000"/>
                </a:solidFill>
              </a:rPr>
              <a:t>Adler, R. B., Proctor II, R. F. &amp; Manning, J. (2022). </a:t>
            </a:r>
            <a:r>
              <a:rPr lang="en-US" sz="1500" i="1" dirty="0">
                <a:solidFill>
                  <a:srgbClr val="000000"/>
                </a:solidFill>
              </a:rPr>
              <a:t>Looking outlooking in</a:t>
            </a:r>
            <a:r>
              <a:rPr lang="en-US" sz="1500" dirty="0">
                <a:solidFill>
                  <a:srgbClr val="000000"/>
                </a:solidFill>
              </a:rPr>
              <a:t>, 16</a:t>
            </a:r>
            <a:r>
              <a:rPr lang="en-US" sz="1500" baseline="30000" dirty="0">
                <a:solidFill>
                  <a:srgbClr val="000000"/>
                </a:solidFill>
              </a:rPr>
              <a:t>th</a:t>
            </a:r>
            <a:r>
              <a:rPr lang="en-US" sz="1500" dirty="0">
                <a:solidFill>
                  <a:srgbClr val="000000"/>
                </a:solidFill>
              </a:rPr>
              <a:t> edition. Cengage Learning.</a:t>
            </a:r>
          </a:p>
          <a:p>
            <a:pPr algn="l"/>
            <a:r>
              <a:rPr lang="en-US" sz="1500" dirty="0">
                <a:solidFill>
                  <a:srgbClr val="000000"/>
                </a:solidFill>
              </a:rPr>
              <a:t>DeVito, J. A. (2021). </a:t>
            </a:r>
            <a:r>
              <a:rPr lang="en-US" sz="1500" i="1" dirty="0">
                <a:solidFill>
                  <a:srgbClr val="000000"/>
                </a:solidFill>
              </a:rPr>
              <a:t>The interpersonal communication book, </a:t>
            </a:r>
            <a:r>
              <a:rPr lang="en-US" sz="1500" dirty="0">
                <a:solidFill>
                  <a:srgbClr val="000000"/>
                </a:solidFill>
              </a:rPr>
              <a:t>16</a:t>
            </a:r>
            <a:r>
              <a:rPr lang="en-US" sz="1500" baseline="30000" dirty="0">
                <a:solidFill>
                  <a:srgbClr val="000000"/>
                </a:solidFill>
              </a:rPr>
              <a:t>th</a:t>
            </a:r>
            <a:r>
              <a:rPr lang="en-US" sz="1500" dirty="0">
                <a:solidFill>
                  <a:srgbClr val="000000"/>
                </a:solidFill>
              </a:rPr>
              <a:t> edition. Pearson.</a:t>
            </a:r>
          </a:p>
          <a:p>
            <a:r>
              <a:rPr lang="en-US" sz="1500" dirty="0" err="1"/>
              <a:t>Slideshare</a:t>
            </a:r>
            <a:r>
              <a:rPr lang="en-US" sz="1500" dirty="0"/>
              <a:t>. (2016, June 21). </a:t>
            </a:r>
            <a:r>
              <a:rPr lang="en-US" sz="1500" i="1" dirty="0"/>
              <a:t>Interpersonal Communication</a:t>
            </a:r>
            <a:r>
              <a:rPr lang="en-US" sz="1500" dirty="0"/>
              <a:t>. PPT. </a:t>
            </a:r>
            <a:r>
              <a:rPr lang="en-US" sz="1500" dirty="0">
                <a:hlinkClick r:id="rId5"/>
              </a:rPr>
              <a:t>https://www.slideshare.net/NirajanSilwal/interpersonal-communication-63287843</a:t>
            </a:r>
            <a:r>
              <a:rPr lang="en-US" sz="1500" dirty="0"/>
              <a:t> </a:t>
            </a:r>
            <a:endParaRPr lang="en-US" sz="1500" dirty="0">
              <a:solidFill>
                <a:srgbClr val="000000"/>
              </a:solidFill>
            </a:endParaRPr>
          </a:p>
        </p:txBody>
      </p:sp>
    </p:spTree>
    <p:extLst>
      <p:ext uri="{BB962C8B-B14F-4D97-AF65-F5344CB8AC3E}">
        <p14:creationId xmlns:p14="http://schemas.microsoft.com/office/powerpoint/2010/main" val="9625854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4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82344"/>
            <a:ext cx="9143997"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5282344"/>
            <a:ext cx="6086475"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5282344"/>
            <a:ext cx="9143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3DE85E-141F-4721-BAD5-93E1FBF94EFA}"/>
              </a:ext>
            </a:extLst>
          </p:cNvPr>
          <p:cNvSpPr>
            <a:spLocks noGrp="1"/>
          </p:cNvSpPr>
          <p:nvPr>
            <p:ph type="title"/>
          </p:nvPr>
        </p:nvSpPr>
        <p:spPr>
          <a:xfrm>
            <a:off x="524785" y="5490971"/>
            <a:ext cx="5221554" cy="1159200"/>
          </a:xfrm>
        </p:spPr>
        <p:txBody>
          <a:bodyPr vert="horz" lIns="91440" tIns="45720" rIns="91440" bIns="45720" rtlCol="0" anchor="ctr">
            <a:normAutofit/>
          </a:bodyPr>
          <a:lstStyle/>
          <a:p>
            <a:pPr algn="l">
              <a:lnSpc>
                <a:spcPct val="90000"/>
              </a:lnSpc>
            </a:pPr>
            <a:r>
              <a:rPr lang="en-US" sz="3500" kern="1200">
                <a:solidFill>
                  <a:srgbClr val="FFFFFF"/>
                </a:solidFill>
                <a:latin typeface="+mj-lt"/>
                <a:ea typeface="+mj-ea"/>
                <a:cs typeface="+mj-cs"/>
              </a:rPr>
              <a:t>Today’s Lunch Sponsor</a:t>
            </a:r>
          </a:p>
        </p:txBody>
      </p:sp>
      <p:pic>
        <p:nvPicPr>
          <p:cNvPr id="3" name="Picture 2">
            <a:extLst>
              <a:ext uri="{FF2B5EF4-FFF2-40B4-BE49-F238E27FC236}">
                <a16:creationId xmlns:a16="http://schemas.microsoft.com/office/drawing/2014/main" id="{22B222AD-6339-4C07-A735-4FD39A4F5C2E}"/>
              </a:ext>
            </a:extLst>
          </p:cNvPr>
          <p:cNvPicPr>
            <a:picLocks noChangeAspect="1"/>
          </p:cNvPicPr>
          <p:nvPr/>
        </p:nvPicPr>
        <p:blipFill>
          <a:blip r:embed="rId3"/>
          <a:stretch>
            <a:fillRect/>
          </a:stretch>
        </p:blipFill>
        <p:spPr>
          <a:xfrm>
            <a:off x="189538" y="559247"/>
            <a:ext cx="8622675" cy="4405423"/>
          </a:xfrm>
          <a:prstGeom prst="rect">
            <a:avLst/>
          </a:prstGeom>
        </p:spPr>
      </p:pic>
    </p:spTree>
    <p:extLst>
      <p:ext uri="{BB962C8B-B14F-4D97-AF65-F5344CB8AC3E}">
        <p14:creationId xmlns:p14="http://schemas.microsoft.com/office/powerpoint/2010/main" val="18113719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2281DAE1-0CDF-F893-16BB-A804BDC4BE93}"/>
              </a:ext>
            </a:extLst>
          </p:cNvPr>
          <p:cNvPicPr>
            <a:picLocks noChangeAspect="1"/>
          </p:cNvPicPr>
          <p:nvPr/>
        </p:nvPicPr>
        <p:blipFill>
          <a:blip r:embed="rId2">
            <a:extLst>
              <a:ext uri="{28A0092B-C50C-407E-A947-70E740481C1C}">
                <a14:useLocalDpi xmlns:a14="http://schemas.microsoft.com/office/drawing/2010/main" val="0"/>
              </a:ext>
            </a:extLst>
          </a:blip>
          <a:srcRect l="141" r="141"/>
          <a:stretch/>
        </p:blipFill>
        <p:spPr>
          <a:xfrm>
            <a:off x="-533400" y="0"/>
            <a:ext cx="7252212" cy="6857990"/>
          </a:xfrm>
          <a:prstGeom prst="rect">
            <a:avLst/>
          </a:prstGeom>
        </p:spPr>
      </p:pic>
      <p:sp>
        <p:nvSpPr>
          <p:cNvPr id="29" name="Rectangle 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31051DE1-3A23-1EBD-9AF6-AFD5FA87F0DF}"/>
              </a:ext>
            </a:extLst>
          </p:cNvPr>
          <p:cNvSpPr>
            <a:spLocks noGrp="1"/>
          </p:cNvSpPr>
          <p:nvPr>
            <p:ph type="title"/>
          </p:nvPr>
        </p:nvSpPr>
        <p:spPr>
          <a:xfrm>
            <a:off x="5648707" y="365125"/>
            <a:ext cx="3190492" cy="1899912"/>
          </a:xfrm>
        </p:spPr>
        <p:txBody>
          <a:bodyPr vert="horz" lIns="91440" tIns="45720" rIns="91440" bIns="45720" rtlCol="0" anchor="ctr">
            <a:normAutofit fontScale="90000"/>
          </a:bodyPr>
          <a:lstStyle/>
          <a:p>
            <a:pPr algn="l" defTabSz="914400">
              <a:lnSpc>
                <a:spcPct val="90000"/>
              </a:lnSpc>
            </a:pPr>
            <a:r>
              <a:rPr lang="en-US" sz="3200" b="1" i="1" dirty="0">
                <a:effectLst>
                  <a:outerShdw blurRad="38100" dist="38100" dir="2700000" algn="tl">
                    <a:srgbClr val="000000">
                      <a:alpha val="43137"/>
                    </a:srgbClr>
                  </a:outerShdw>
                </a:effectLst>
              </a:rPr>
              <a:t>StrengthsFinder:</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Session 2</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Carrie </a:t>
            </a:r>
            <a:r>
              <a:rPr lang="en-US" sz="3200" b="1" dirty="0" err="1">
                <a:effectLst>
                  <a:outerShdw blurRad="38100" dist="38100" dir="2700000" algn="tl">
                    <a:srgbClr val="000000">
                      <a:alpha val="43137"/>
                    </a:srgbClr>
                  </a:outerShdw>
                </a:effectLst>
              </a:rPr>
              <a:t>Gillenwater</a:t>
            </a:r>
            <a:br>
              <a:rPr lang="en-US" sz="3200" dirty="0"/>
            </a:br>
            <a:endParaRPr lang="en-US" sz="3200" dirty="0"/>
          </a:p>
        </p:txBody>
      </p:sp>
      <p:sp>
        <p:nvSpPr>
          <p:cNvPr id="6" name="TextBox 5">
            <a:extLst>
              <a:ext uri="{FF2B5EF4-FFF2-40B4-BE49-F238E27FC236}">
                <a16:creationId xmlns:a16="http://schemas.microsoft.com/office/drawing/2014/main" id="{3C6C25B0-1C66-EAD8-5348-097047C37259}"/>
              </a:ext>
            </a:extLst>
          </p:cNvPr>
          <p:cNvSpPr txBox="1"/>
          <p:nvPr/>
        </p:nvSpPr>
        <p:spPr>
          <a:xfrm>
            <a:off x="5658128" y="1981200"/>
            <a:ext cx="3190493" cy="4664075"/>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F5F0B9A5-6C5C-446E-AEA5-9E2259CB0EC2}"/>
              </a:ext>
            </a:extLst>
          </p:cNvPr>
          <p:cNvSpPr txBox="1"/>
          <p:nvPr/>
        </p:nvSpPr>
        <p:spPr>
          <a:xfrm>
            <a:off x="5661960" y="1981190"/>
            <a:ext cx="3271728" cy="4093428"/>
          </a:xfrm>
          <a:prstGeom prst="rect">
            <a:avLst/>
          </a:prstGeom>
          <a:noFill/>
        </p:spPr>
        <p:txBody>
          <a:bodyPr wrap="square" rtlCol="0">
            <a:spAutoFit/>
          </a:bodyPr>
          <a:lstStyle/>
          <a:p>
            <a:r>
              <a:rPr lang="en-US" sz="2000" dirty="0"/>
              <a:t>Accounting/HR field for over 15 years</a:t>
            </a:r>
          </a:p>
          <a:p>
            <a:endParaRPr lang="en-US" sz="2000" dirty="0"/>
          </a:p>
          <a:p>
            <a:r>
              <a:rPr lang="en-US" sz="2000" dirty="0"/>
              <a:t>Certified coach for 10 years</a:t>
            </a:r>
          </a:p>
          <a:p>
            <a:endParaRPr lang="en-US" sz="2000" dirty="0"/>
          </a:p>
          <a:p>
            <a:r>
              <a:rPr lang="en-US" sz="2000" dirty="0"/>
              <a:t>Currently works at 10X Engineered Materials </a:t>
            </a:r>
          </a:p>
          <a:p>
            <a:endParaRPr lang="en-US" sz="2000" dirty="0"/>
          </a:p>
          <a:p>
            <a:r>
              <a:rPr lang="en-US" sz="2000" dirty="0"/>
              <a:t>Married &amp; have a 9 year old son, Max</a:t>
            </a:r>
          </a:p>
          <a:p>
            <a:endParaRPr lang="en-US" sz="2000" dirty="0"/>
          </a:p>
          <a:p>
            <a:r>
              <a:rPr lang="en-US" sz="2000" b="1" i="1" dirty="0"/>
              <a:t>StrengthsFinder </a:t>
            </a:r>
            <a:endParaRPr lang="en-US" sz="2000" dirty="0"/>
          </a:p>
          <a:p>
            <a:r>
              <a:rPr lang="en-US" sz="2000" b="1" dirty="0"/>
              <a:t>Carrie </a:t>
            </a:r>
            <a:r>
              <a:rPr lang="en-US" sz="2000" b="1" dirty="0" err="1"/>
              <a:t>Gillenwater</a:t>
            </a:r>
            <a:endParaRPr lang="en-US" sz="2000" dirty="0"/>
          </a:p>
        </p:txBody>
      </p:sp>
    </p:spTree>
    <p:extLst>
      <p:ext uri="{BB962C8B-B14F-4D97-AF65-F5344CB8AC3E}">
        <p14:creationId xmlns:p14="http://schemas.microsoft.com/office/powerpoint/2010/main" val="10390268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12" name="Title 3"/>
          <p:cNvSpPr txBox="1">
            <a:spLocks/>
          </p:cNvSpPr>
          <p:nvPr/>
        </p:nvSpPr>
        <p:spPr>
          <a:xfrm>
            <a:off x="337351" y="751114"/>
            <a:ext cx="8131735" cy="420738"/>
          </a:xfrm>
          <a:prstGeom prst="rect">
            <a:avLst/>
          </a:prstGeom>
        </p:spPr>
        <p:txBody>
          <a:bodyPr/>
          <a:lst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rgbClr val="61C250"/>
                </a:solidFill>
                <a:latin typeface="Georgia" pitchFamily="18" charset="0"/>
                <a:cs typeface="Arial" charset="0"/>
              </a:defRPr>
            </a:lvl2pPr>
            <a:lvl3pPr algn="l" rtl="0" eaLnBrk="0" fontAlgn="base" hangingPunct="0">
              <a:spcBef>
                <a:spcPct val="0"/>
              </a:spcBef>
              <a:spcAft>
                <a:spcPct val="0"/>
              </a:spcAft>
              <a:defRPr sz="2800">
                <a:solidFill>
                  <a:srgbClr val="61C250"/>
                </a:solidFill>
                <a:latin typeface="Georgia" pitchFamily="18" charset="0"/>
                <a:cs typeface="Arial" charset="0"/>
              </a:defRPr>
            </a:lvl3pPr>
            <a:lvl4pPr algn="l" rtl="0" eaLnBrk="0" fontAlgn="base" hangingPunct="0">
              <a:spcBef>
                <a:spcPct val="0"/>
              </a:spcBef>
              <a:spcAft>
                <a:spcPct val="0"/>
              </a:spcAft>
              <a:defRPr sz="2800">
                <a:solidFill>
                  <a:srgbClr val="61C250"/>
                </a:solidFill>
                <a:latin typeface="Georgia" pitchFamily="18" charset="0"/>
                <a:cs typeface="Arial" charset="0"/>
              </a:defRPr>
            </a:lvl4pPr>
            <a:lvl5pPr algn="l" rtl="0" eaLnBrk="0" fontAlgn="base" hangingPunct="0">
              <a:spcBef>
                <a:spcPct val="0"/>
              </a:spcBef>
              <a:spcAft>
                <a:spcPct val="0"/>
              </a:spcAft>
              <a:defRPr sz="2800">
                <a:solidFill>
                  <a:srgbClr val="61C250"/>
                </a:solidFill>
                <a:latin typeface="Georgia" pitchFamily="18" charset="0"/>
                <a:cs typeface="Arial" charset="0"/>
              </a:defRPr>
            </a:lvl5pPr>
            <a:lvl6pPr marL="457200" algn="l" rtl="0" fontAlgn="base">
              <a:spcBef>
                <a:spcPct val="0"/>
              </a:spcBef>
              <a:spcAft>
                <a:spcPct val="0"/>
              </a:spcAft>
              <a:defRPr sz="2800">
                <a:solidFill>
                  <a:srgbClr val="61C250"/>
                </a:solidFill>
                <a:latin typeface="Georgia" pitchFamily="18" charset="0"/>
                <a:cs typeface="Arial" charset="0"/>
              </a:defRPr>
            </a:lvl6pPr>
            <a:lvl7pPr marL="914400" algn="l" rtl="0" fontAlgn="base">
              <a:spcBef>
                <a:spcPct val="0"/>
              </a:spcBef>
              <a:spcAft>
                <a:spcPct val="0"/>
              </a:spcAft>
              <a:defRPr sz="2800">
                <a:solidFill>
                  <a:srgbClr val="61C250"/>
                </a:solidFill>
                <a:latin typeface="Georgia" pitchFamily="18" charset="0"/>
                <a:cs typeface="Arial" charset="0"/>
              </a:defRPr>
            </a:lvl7pPr>
            <a:lvl8pPr marL="1371600" algn="l" rtl="0" fontAlgn="base">
              <a:spcBef>
                <a:spcPct val="0"/>
              </a:spcBef>
              <a:spcAft>
                <a:spcPct val="0"/>
              </a:spcAft>
              <a:defRPr sz="2800">
                <a:solidFill>
                  <a:srgbClr val="61C250"/>
                </a:solidFill>
                <a:latin typeface="Georgia" pitchFamily="18" charset="0"/>
                <a:cs typeface="Arial" charset="0"/>
              </a:defRPr>
            </a:lvl8pPr>
            <a:lvl9pPr marL="1828800" algn="l" rtl="0" fontAlgn="base">
              <a:spcBef>
                <a:spcPct val="0"/>
              </a:spcBef>
              <a:spcAft>
                <a:spcPct val="0"/>
              </a:spcAft>
              <a:defRPr sz="2800">
                <a:solidFill>
                  <a:srgbClr val="61C250"/>
                </a:solidFill>
                <a:latin typeface="Georgia" pitchFamily="18" charset="0"/>
                <a:cs typeface="Arial" charset="0"/>
              </a:defRPr>
            </a:lvl9pPr>
          </a:lstStyle>
          <a:p>
            <a:endParaRPr lang="en-US" sz="2000" b="1" kern="0" dirty="0">
              <a:solidFill>
                <a:srgbClr val="0063A4"/>
              </a:solidFill>
            </a:endParaRPr>
          </a:p>
          <a:p>
            <a:endParaRPr lang="en-US" b="1" dirty="0">
              <a:solidFill>
                <a:srgbClr val="0063A4"/>
              </a:solidFill>
            </a:endParaRPr>
          </a:p>
          <a:p>
            <a:endParaRPr lang="en-US" b="1" dirty="0">
              <a:solidFill>
                <a:srgbClr val="0063A4"/>
              </a:solidFill>
            </a:endParaRPr>
          </a:p>
          <a:p>
            <a:pPr algn="ctr"/>
            <a:endParaRPr lang="en-US" sz="1100" b="1" dirty="0">
              <a:solidFill>
                <a:srgbClr val="0063A4"/>
              </a:solidFill>
            </a:endParaRPr>
          </a:p>
          <a:p>
            <a:pPr algn="r"/>
            <a:r>
              <a:rPr lang="en-US" b="1" dirty="0">
                <a:solidFill>
                  <a:srgbClr val="0063A4"/>
                </a:solidFill>
              </a:rPr>
              <a:t>Explain your object and how it represents your Top 5</a:t>
            </a:r>
            <a:endParaRPr lang="en-US" b="1" kern="0" dirty="0">
              <a:solidFill>
                <a:srgbClr val="0063A4"/>
              </a:solidFill>
            </a:endParaRPr>
          </a:p>
        </p:txBody>
      </p:sp>
      <p:pic>
        <p:nvPicPr>
          <p:cNvPr id="5122" name="Picture 2" descr="5,014 Top 5 Illustrations &amp; Clip Art - iStock">
            <a:extLst>
              <a:ext uri="{FF2B5EF4-FFF2-40B4-BE49-F238E27FC236}">
                <a16:creationId xmlns:a16="http://schemas.microsoft.com/office/drawing/2014/main" id="{3D01EB81-3338-56DE-539E-9B82C40122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763005"/>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CF2F962-8DBB-C0FA-420B-85473A1F405A}"/>
              </a:ext>
            </a:extLst>
          </p:cNvPr>
          <p:cNvSpPr/>
          <p:nvPr/>
        </p:nvSpPr>
        <p:spPr>
          <a:xfrm>
            <a:off x="472522" y="258371"/>
            <a:ext cx="8198955" cy="1709057"/>
          </a:xfrm>
          <a:prstGeom prst="rect">
            <a:avLst/>
          </a:prstGeom>
          <a:solidFill>
            <a:srgbClr val="005E9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mj-lt"/>
                <a:ea typeface="Open Sans" pitchFamily="34" charset="0"/>
                <a:cs typeface="Open Sans" pitchFamily="34" charset="0"/>
              </a:rPr>
              <a:t>Presentation</a:t>
            </a:r>
            <a:endParaRPr lang="en-US" sz="4400" dirty="0">
              <a:solidFill>
                <a:srgbClr val="00ACC9"/>
              </a:solidFill>
            </a:endParaRPr>
          </a:p>
        </p:txBody>
      </p:sp>
    </p:spTree>
    <p:extLst>
      <p:ext uri="{BB962C8B-B14F-4D97-AF65-F5344CB8AC3E}">
        <p14:creationId xmlns:p14="http://schemas.microsoft.com/office/powerpoint/2010/main" val="31809098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61405" y="258793"/>
            <a:ext cx="7821190" cy="1945879"/>
          </a:xfrm>
          <a:prstGeom prst="rect">
            <a:avLst/>
          </a:prstGeom>
          <a:solidFill>
            <a:srgbClr val="005E9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ACC9"/>
              </a:solidFill>
            </a:endParaRPr>
          </a:p>
        </p:txBody>
      </p:sp>
      <p:sp>
        <p:nvSpPr>
          <p:cNvPr id="16" name="Rectangle 15"/>
          <p:cNvSpPr/>
          <p:nvPr/>
        </p:nvSpPr>
        <p:spPr>
          <a:xfrm>
            <a:off x="1018008" y="570012"/>
            <a:ext cx="7107983" cy="1323439"/>
          </a:xfrm>
          <a:prstGeom prst="rect">
            <a:avLst/>
          </a:prstGeom>
          <a:noFill/>
        </p:spPr>
        <p:txBody>
          <a:bodyPr wrap="square">
            <a:spAutoFit/>
          </a:bodyPr>
          <a:lstStyle/>
          <a:p>
            <a:pPr algn="ctr" defTabSz="1088178"/>
            <a:r>
              <a:rPr lang="en-US" sz="4000" b="1" dirty="0">
                <a:solidFill>
                  <a:schemeClr val="bg1"/>
                </a:solidFill>
                <a:latin typeface="+mj-lt"/>
                <a:ea typeface="Open Sans" pitchFamily="34" charset="0"/>
                <a:cs typeface="Open Sans" pitchFamily="34" charset="0"/>
              </a:rPr>
              <a:t>Four Domains of Team Strength</a:t>
            </a:r>
          </a:p>
        </p:txBody>
      </p:sp>
      <p:sp>
        <p:nvSpPr>
          <p:cNvPr id="8" name="Rectangle 7"/>
          <p:cNvSpPr/>
          <p:nvPr/>
        </p:nvSpPr>
        <p:spPr>
          <a:xfrm>
            <a:off x="908692" y="3040777"/>
            <a:ext cx="7698098" cy="646331"/>
          </a:xfrm>
          <a:prstGeom prst="rect">
            <a:avLst/>
          </a:prstGeom>
          <a:noFill/>
        </p:spPr>
        <p:txBody>
          <a:bodyPr wrap="square">
            <a:spAutoFit/>
          </a:bodyPr>
          <a:lstStyle/>
          <a:p>
            <a:pPr marL="171450" indent="-171450"/>
            <a:endParaRPr lang="en-US" sz="1800" dirty="0">
              <a:latin typeface="Lato" charset="0"/>
              <a:ea typeface="Lato" charset="0"/>
              <a:cs typeface="Lato" charset="0"/>
            </a:endParaRPr>
          </a:p>
          <a:p>
            <a:pPr marL="171450" indent="-171450"/>
            <a:endParaRPr lang="en-US" sz="1800" dirty="0">
              <a:latin typeface="Lato" charset="0"/>
              <a:ea typeface="Lato" charset="0"/>
              <a:cs typeface="Lato" charset="0"/>
            </a:endParaRPr>
          </a:p>
        </p:txBody>
      </p:sp>
      <p:pic>
        <p:nvPicPr>
          <p:cNvPr id="2" name="Picture 1"/>
          <p:cNvPicPr>
            <a:picLocks noChangeAspect="1"/>
          </p:cNvPicPr>
          <p:nvPr/>
        </p:nvPicPr>
        <p:blipFill>
          <a:blip r:embed="rId3"/>
          <a:stretch>
            <a:fillRect/>
          </a:stretch>
        </p:blipFill>
        <p:spPr>
          <a:xfrm>
            <a:off x="1175982" y="2515891"/>
            <a:ext cx="6792034" cy="3841714"/>
          </a:xfrm>
          <a:prstGeom prst="rect">
            <a:avLst/>
          </a:prstGeom>
        </p:spPr>
      </p:pic>
    </p:spTree>
    <p:extLst>
      <p:ext uri="{BB962C8B-B14F-4D97-AF65-F5344CB8AC3E}">
        <p14:creationId xmlns:p14="http://schemas.microsoft.com/office/powerpoint/2010/main" val="36817848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12" name="Title 3"/>
          <p:cNvSpPr txBox="1">
            <a:spLocks/>
          </p:cNvSpPr>
          <p:nvPr/>
        </p:nvSpPr>
        <p:spPr>
          <a:xfrm>
            <a:off x="337351" y="304153"/>
            <a:ext cx="6701969" cy="867699"/>
          </a:xfrm>
          <a:prstGeom prst="rect">
            <a:avLst/>
          </a:prstGeom>
        </p:spPr>
        <p:txBody>
          <a:bodyPr/>
          <a:lst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rgbClr val="61C250"/>
                </a:solidFill>
                <a:latin typeface="Georgia" pitchFamily="18" charset="0"/>
                <a:cs typeface="Arial" charset="0"/>
              </a:defRPr>
            </a:lvl2pPr>
            <a:lvl3pPr algn="l" rtl="0" eaLnBrk="0" fontAlgn="base" hangingPunct="0">
              <a:spcBef>
                <a:spcPct val="0"/>
              </a:spcBef>
              <a:spcAft>
                <a:spcPct val="0"/>
              </a:spcAft>
              <a:defRPr sz="2800">
                <a:solidFill>
                  <a:srgbClr val="61C250"/>
                </a:solidFill>
                <a:latin typeface="Georgia" pitchFamily="18" charset="0"/>
                <a:cs typeface="Arial" charset="0"/>
              </a:defRPr>
            </a:lvl3pPr>
            <a:lvl4pPr algn="l" rtl="0" eaLnBrk="0" fontAlgn="base" hangingPunct="0">
              <a:spcBef>
                <a:spcPct val="0"/>
              </a:spcBef>
              <a:spcAft>
                <a:spcPct val="0"/>
              </a:spcAft>
              <a:defRPr sz="2800">
                <a:solidFill>
                  <a:srgbClr val="61C250"/>
                </a:solidFill>
                <a:latin typeface="Georgia" pitchFamily="18" charset="0"/>
                <a:cs typeface="Arial" charset="0"/>
              </a:defRPr>
            </a:lvl4pPr>
            <a:lvl5pPr algn="l" rtl="0" eaLnBrk="0" fontAlgn="base" hangingPunct="0">
              <a:spcBef>
                <a:spcPct val="0"/>
              </a:spcBef>
              <a:spcAft>
                <a:spcPct val="0"/>
              </a:spcAft>
              <a:defRPr sz="2800">
                <a:solidFill>
                  <a:srgbClr val="61C250"/>
                </a:solidFill>
                <a:latin typeface="Georgia" pitchFamily="18" charset="0"/>
                <a:cs typeface="Arial" charset="0"/>
              </a:defRPr>
            </a:lvl5pPr>
            <a:lvl6pPr marL="457200" algn="l" rtl="0" fontAlgn="base">
              <a:spcBef>
                <a:spcPct val="0"/>
              </a:spcBef>
              <a:spcAft>
                <a:spcPct val="0"/>
              </a:spcAft>
              <a:defRPr sz="2800">
                <a:solidFill>
                  <a:srgbClr val="61C250"/>
                </a:solidFill>
                <a:latin typeface="Georgia" pitchFamily="18" charset="0"/>
                <a:cs typeface="Arial" charset="0"/>
              </a:defRPr>
            </a:lvl6pPr>
            <a:lvl7pPr marL="914400" algn="l" rtl="0" fontAlgn="base">
              <a:spcBef>
                <a:spcPct val="0"/>
              </a:spcBef>
              <a:spcAft>
                <a:spcPct val="0"/>
              </a:spcAft>
              <a:defRPr sz="2800">
                <a:solidFill>
                  <a:srgbClr val="61C250"/>
                </a:solidFill>
                <a:latin typeface="Georgia" pitchFamily="18" charset="0"/>
                <a:cs typeface="Arial" charset="0"/>
              </a:defRPr>
            </a:lvl7pPr>
            <a:lvl8pPr marL="1371600" algn="l" rtl="0" fontAlgn="base">
              <a:spcBef>
                <a:spcPct val="0"/>
              </a:spcBef>
              <a:spcAft>
                <a:spcPct val="0"/>
              </a:spcAft>
              <a:defRPr sz="2800">
                <a:solidFill>
                  <a:srgbClr val="61C250"/>
                </a:solidFill>
                <a:latin typeface="Georgia" pitchFamily="18" charset="0"/>
                <a:cs typeface="Arial" charset="0"/>
              </a:defRPr>
            </a:lvl8pPr>
            <a:lvl9pPr marL="1828800" algn="l" rtl="0" fontAlgn="base">
              <a:spcBef>
                <a:spcPct val="0"/>
              </a:spcBef>
              <a:spcAft>
                <a:spcPct val="0"/>
              </a:spcAft>
              <a:defRPr sz="2800">
                <a:solidFill>
                  <a:srgbClr val="61C250"/>
                </a:solidFill>
                <a:latin typeface="Georgia" pitchFamily="18" charset="0"/>
                <a:cs typeface="Arial" charset="0"/>
              </a:defRPr>
            </a:lvl9pPr>
          </a:lstStyle>
          <a:p>
            <a:endParaRPr lang="en-US" b="1" kern="0" dirty="0">
              <a:solidFill>
                <a:srgbClr val="0063A4"/>
              </a:solidFill>
            </a:endParaRPr>
          </a:p>
        </p:txBody>
      </p:sp>
      <p:pic>
        <p:nvPicPr>
          <p:cNvPr id="1030" name="Picture 6" descr="5,847 Execution Illustrations &amp; Clip Art - iStock">
            <a:extLst>
              <a:ext uri="{FF2B5EF4-FFF2-40B4-BE49-F238E27FC236}">
                <a16:creationId xmlns:a16="http://schemas.microsoft.com/office/drawing/2014/main" id="{DDF8F360-4691-5C41-3B89-2320357801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868" b="17331"/>
          <a:stretch/>
        </p:blipFill>
        <p:spPr bwMode="auto">
          <a:xfrm>
            <a:off x="1438939" y="3920305"/>
            <a:ext cx="6266121" cy="270239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AFDB825-C909-957C-F8C2-F1AACEDA382F}"/>
              </a:ext>
            </a:extLst>
          </p:cNvPr>
          <p:cNvSpPr txBox="1"/>
          <p:nvPr/>
        </p:nvSpPr>
        <p:spPr>
          <a:xfrm>
            <a:off x="810931" y="1061575"/>
            <a:ext cx="7663543" cy="3148491"/>
          </a:xfrm>
          <a:prstGeom prst="rect">
            <a:avLst/>
          </a:prstGeom>
          <a:noFill/>
        </p:spPr>
        <p:txBody>
          <a:bodyPr wrap="square">
            <a:spAutoFit/>
          </a:bodyPr>
          <a:lstStyle/>
          <a:p>
            <a:pPr marL="0" marR="0">
              <a:lnSpc>
                <a:spcPct val="107000"/>
              </a:lnSpc>
              <a:spcBef>
                <a:spcPts val="0"/>
              </a:spcBef>
              <a:spcAft>
                <a:spcPts val="800"/>
              </a:spcAft>
            </a:pPr>
            <a:endParaRPr lang="en-US" sz="1800" dirty="0">
              <a:solidFill>
                <a:srgbClr val="191D34"/>
              </a:solidFill>
              <a:effectLst/>
              <a:latin typeface="+mj-lt"/>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800" dirty="0">
                <a:solidFill>
                  <a:srgbClr val="191D34"/>
                </a:solidFill>
                <a:effectLst/>
                <a:latin typeface="+mj-lt"/>
                <a:ea typeface="Times New Roman" panose="02020603050405020304" pitchFamily="18" charset="0"/>
                <a:cs typeface="Times New Roman" panose="02020603050405020304" pitchFamily="18" charset="0"/>
              </a:rPr>
              <a:t>Knowing how to make things happen – turning ideas into reality</a:t>
            </a:r>
            <a:r>
              <a:rPr lang="en-US" sz="1800" dirty="0">
                <a:solidFill>
                  <a:srgbClr val="000000"/>
                </a:solidFill>
                <a:effectLst/>
                <a:latin typeface="+mj-lt"/>
                <a:ea typeface="Times New Roman" panose="02020603050405020304" pitchFamily="18" charset="0"/>
              </a:rPr>
              <a:t> and they'll work tirelessly to accomplish the goal</a:t>
            </a:r>
          </a:p>
          <a:p>
            <a:pPr marL="0" marR="0">
              <a:lnSpc>
                <a:spcPct val="107000"/>
              </a:lnSpc>
              <a:spcBef>
                <a:spcPts val="0"/>
              </a:spcBef>
              <a:spcAft>
                <a:spcPts val="800"/>
              </a:spcAft>
            </a:pPr>
            <a:endParaRPr lang="en-US" sz="1800" dirty="0">
              <a:solidFill>
                <a:srgbClr val="202124"/>
              </a:solidFill>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202124"/>
                </a:solidFill>
                <a:effectLst/>
                <a:latin typeface="+mj-lt"/>
                <a:ea typeface="Calibri" panose="020F0502020204030204" pitchFamily="34" charset="0"/>
                <a:cs typeface="Times New Roman" panose="02020603050405020304" pitchFamily="18" charset="0"/>
              </a:rPr>
              <a:t>Executing is </a:t>
            </a:r>
            <a:r>
              <a:rPr lang="en-US" sz="1800" dirty="0">
                <a:effectLst/>
                <a:latin typeface="+mj-lt"/>
                <a:ea typeface="Calibri" panose="020F0502020204030204" pitchFamily="34" charset="0"/>
                <a:cs typeface="Times New Roman" panose="02020603050405020304" pitchFamily="18" charset="0"/>
              </a:rPr>
              <a:t>the domain involving Strengths that are most prepared for hard work and getting the job done. This group of talents is particularly focused on turning ideas into action and is invested in meeting goals. Tireless and focused are words describing Executing Domain Strengths. </a:t>
            </a:r>
          </a:p>
          <a:p>
            <a:pPr marL="0" marR="0">
              <a:lnSpc>
                <a:spcPct val="107000"/>
              </a:lnSpc>
              <a:spcBef>
                <a:spcPts val="0"/>
              </a:spcBef>
              <a:spcAft>
                <a:spcPts val="800"/>
              </a:spcAft>
            </a:pPr>
            <a:endParaRPr lang="en-US" sz="1800" dirty="0">
              <a:solidFill>
                <a:srgbClr val="000000"/>
              </a:solidFill>
              <a:latin typeface="+mj-lt"/>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485AC66A-0897-F2BD-4270-8590DD4E2A2D}"/>
              </a:ext>
            </a:extLst>
          </p:cNvPr>
          <p:cNvSpPr/>
          <p:nvPr/>
        </p:nvSpPr>
        <p:spPr>
          <a:xfrm>
            <a:off x="669523" y="304153"/>
            <a:ext cx="7804951" cy="867699"/>
          </a:xfrm>
          <a:prstGeom prst="rect">
            <a:avLst/>
          </a:prstGeom>
          <a:solidFill>
            <a:srgbClr val="005E9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mj-lt"/>
                <a:ea typeface="Open Sans" pitchFamily="34" charset="0"/>
                <a:cs typeface="Open Sans" pitchFamily="34" charset="0"/>
              </a:rPr>
              <a:t>Executing</a:t>
            </a:r>
            <a:endParaRPr lang="en-US" sz="4400" dirty="0">
              <a:solidFill>
                <a:srgbClr val="00ACC9"/>
              </a:solidFill>
            </a:endParaRPr>
          </a:p>
        </p:txBody>
      </p:sp>
    </p:spTree>
    <p:extLst>
      <p:ext uri="{BB962C8B-B14F-4D97-AF65-F5344CB8AC3E}">
        <p14:creationId xmlns:p14="http://schemas.microsoft.com/office/powerpoint/2010/main" val="1904111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4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82344"/>
            <a:ext cx="9143997"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5282344"/>
            <a:ext cx="6086475"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5282344"/>
            <a:ext cx="9143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3DE85E-141F-4721-BAD5-93E1FBF94EFA}"/>
              </a:ext>
            </a:extLst>
          </p:cNvPr>
          <p:cNvSpPr>
            <a:spLocks noGrp="1"/>
          </p:cNvSpPr>
          <p:nvPr>
            <p:ph type="title"/>
          </p:nvPr>
        </p:nvSpPr>
        <p:spPr>
          <a:xfrm>
            <a:off x="524785" y="5490971"/>
            <a:ext cx="5221554" cy="1159200"/>
          </a:xfrm>
        </p:spPr>
        <p:txBody>
          <a:bodyPr vert="horz" lIns="91440" tIns="45720" rIns="91440" bIns="45720" rtlCol="0" anchor="ctr">
            <a:normAutofit/>
          </a:bodyPr>
          <a:lstStyle/>
          <a:p>
            <a:pPr algn="l">
              <a:lnSpc>
                <a:spcPct val="90000"/>
              </a:lnSpc>
            </a:pPr>
            <a:r>
              <a:rPr lang="en-US" sz="3500" kern="1200" dirty="0">
                <a:solidFill>
                  <a:srgbClr val="FFFFFF"/>
                </a:solidFill>
                <a:latin typeface="+mj-lt"/>
                <a:ea typeface="+mj-ea"/>
                <a:cs typeface="+mj-cs"/>
              </a:rPr>
              <a:t>Host Tour</a:t>
            </a:r>
          </a:p>
        </p:txBody>
      </p:sp>
      <p:pic>
        <p:nvPicPr>
          <p:cNvPr id="4" name="Picture 3">
            <a:extLst>
              <a:ext uri="{FF2B5EF4-FFF2-40B4-BE49-F238E27FC236}">
                <a16:creationId xmlns:a16="http://schemas.microsoft.com/office/drawing/2014/main" id="{7100822D-1978-4DE9-A202-0C82C4C665F4}"/>
              </a:ext>
            </a:extLst>
          </p:cNvPr>
          <p:cNvPicPr>
            <a:picLocks noChangeAspect="1"/>
          </p:cNvPicPr>
          <p:nvPr/>
        </p:nvPicPr>
        <p:blipFill>
          <a:blip r:embed="rId3"/>
          <a:stretch>
            <a:fillRect/>
          </a:stretch>
        </p:blipFill>
        <p:spPr>
          <a:xfrm>
            <a:off x="1528760" y="592618"/>
            <a:ext cx="6086472" cy="4097108"/>
          </a:xfrm>
          <a:prstGeom prst="rect">
            <a:avLst/>
          </a:prstGeom>
        </p:spPr>
      </p:pic>
    </p:spTree>
    <p:extLst>
      <p:ext uri="{BB962C8B-B14F-4D97-AF65-F5344CB8AC3E}">
        <p14:creationId xmlns:p14="http://schemas.microsoft.com/office/powerpoint/2010/main" val="36137086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12" name="Title 3"/>
          <p:cNvSpPr txBox="1">
            <a:spLocks/>
          </p:cNvSpPr>
          <p:nvPr/>
        </p:nvSpPr>
        <p:spPr>
          <a:xfrm>
            <a:off x="337351" y="304153"/>
            <a:ext cx="6701969" cy="867699"/>
          </a:xfrm>
          <a:prstGeom prst="rect">
            <a:avLst/>
          </a:prstGeom>
        </p:spPr>
        <p:txBody>
          <a:bodyPr/>
          <a:lst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rgbClr val="61C250"/>
                </a:solidFill>
                <a:latin typeface="Georgia" pitchFamily="18" charset="0"/>
                <a:cs typeface="Arial" charset="0"/>
              </a:defRPr>
            </a:lvl2pPr>
            <a:lvl3pPr algn="l" rtl="0" eaLnBrk="0" fontAlgn="base" hangingPunct="0">
              <a:spcBef>
                <a:spcPct val="0"/>
              </a:spcBef>
              <a:spcAft>
                <a:spcPct val="0"/>
              </a:spcAft>
              <a:defRPr sz="2800">
                <a:solidFill>
                  <a:srgbClr val="61C250"/>
                </a:solidFill>
                <a:latin typeface="Georgia" pitchFamily="18" charset="0"/>
                <a:cs typeface="Arial" charset="0"/>
              </a:defRPr>
            </a:lvl3pPr>
            <a:lvl4pPr algn="l" rtl="0" eaLnBrk="0" fontAlgn="base" hangingPunct="0">
              <a:spcBef>
                <a:spcPct val="0"/>
              </a:spcBef>
              <a:spcAft>
                <a:spcPct val="0"/>
              </a:spcAft>
              <a:defRPr sz="2800">
                <a:solidFill>
                  <a:srgbClr val="61C250"/>
                </a:solidFill>
                <a:latin typeface="Georgia" pitchFamily="18" charset="0"/>
                <a:cs typeface="Arial" charset="0"/>
              </a:defRPr>
            </a:lvl4pPr>
            <a:lvl5pPr algn="l" rtl="0" eaLnBrk="0" fontAlgn="base" hangingPunct="0">
              <a:spcBef>
                <a:spcPct val="0"/>
              </a:spcBef>
              <a:spcAft>
                <a:spcPct val="0"/>
              </a:spcAft>
              <a:defRPr sz="2800">
                <a:solidFill>
                  <a:srgbClr val="61C250"/>
                </a:solidFill>
                <a:latin typeface="Georgia" pitchFamily="18" charset="0"/>
                <a:cs typeface="Arial" charset="0"/>
              </a:defRPr>
            </a:lvl5pPr>
            <a:lvl6pPr marL="457200" algn="l" rtl="0" fontAlgn="base">
              <a:spcBef>
                <a:spcPct val="0"/>
              </a:spcBef>
              <a:spcAft>
                <a:spcPct val="0"/>
              </a:spcAft>
              <a:defRPr sz="2800">
                <a:solidFill>
                  <a:srgbClr val="61C250"/>
                </a:solidFill>
                <a:latin typeface="Georgia" pitchFamily="18" charset="0"/>
                <a:cs typeface="Arial" charset="0"/>
              </a:defRPr>
            </a:lvl6pPr>
            <a:lvl7pPr marL="914400" algn="l" rtl="0" fontAlgn="base">
              <a:spcBef>
                <a:spcPct val="0"/>
              </a:spcBef>
              <a:spcAft>
                <a:spcPct val="0"/>
              </a:spcAft>
              <a:defRPr sz="2800">
                <a:solidFill>
                  <a:srgbClr val="61C250"/>
                </a:solidFill>
                <a:latin typeface="Georgia" pitchFamily="18" charset="0"/>
                <a:cs typeface="Arial" charset="0"/>
              </a:defRPr>
            </a:lvl7pPr>
            <a:lvl8pPr marL="1371600" algn="l" rtl="0" fontAlgn="base">
              <a:spcBef>
                <a:spcPct val="0"/>
              </a:spcBef>
              <a:spcAft>
                <a:spcPct val="0"/>
              </a:spcAft>
              <a:defRPr sz="2800">
                <a:solidFill>
                  <a:srgbClr val="61C250"/>
                </a:solidFill>
                <a:latin typeface="Georgia" pitchFamily="18" charset="0"/>
                <a:cs typeface="Arial" charset="0"/>
              </a:defRPr>
            </a:lvl8pPr>
            <a:lvl9pPr marL="1828800" algn="l" rtl="0" fontAlgn="base">
              <a:spcBef>
                <a:spcPct val="0"/>
              </a:spcBef>
              <a:spcAft>
                <a:spcPct val="0"/>
              </a:spcAft>
              <a:defRPr sz="2800">
                <a:solidFill>
                  <a:srgbClr val="61C250"/>
                </a:solidFill>
                <a:latin typeface="Georgia" pitchFamily="18" charset="0"/>
                <a:cs typeface="Arial" charset="0"/>
              </a:defRPr>
            </a:lvl9pPr>
          </a:lstStyle>
          <a:p>
            <a:endParaRPr lang="en-US" b="1" kern="0" dirty="0">
              <a:solidFill>
                <a:srgbClr val="0063A4"/>
              </a:solidFill>
            </a:endParaRPr>
          </a:p>
        </p:txBody>
      </p:sp>
      <p:sp>
        <p:nvSpPr>
          <p:cNvPr id="3" name="TextBox 2">
            <a:extLst>
              <a:ext uri="{FF2B5EF4-FFF2-40B4-BE49-F238E27FC236}">
                <a16:creationId xmlns:a16="http://schemas.microsoft.com/office/drawing/2014/main" id="{FAFDB825-C909-957C-F8C2-F1AACEDA382F}"/>
              </a:ext>
            </a:extLst>
          </p:cNvPr>
          <p:cNvSpPr txBox="1"/>
          <p:nvPr/>
        </p:nvSpPr>
        <p:spPr>
          <a:xfrm>
            <a:off x="451703" y="1034143"/>
            <a:ext cx="8240593" cy="3089051"/>
          </a:xfrm>
          <a:prstGeom prst="rect">
            <a:avLst/>
          </a:prstGeom>
          <a:noFill/>
        </p:spPr>
        <p:txBody>
          <a:bodyPr wrap="square">
            <a:spAutoFit/>
          </a:bodyPr>
          <a:lstStyle/>
          <a:p>
            <a:pPr>
              <a:lnSpc>
                <a:spcPct val="107000"/>
              </a:lnSpc>
              <a:spcAft>
                <a:spcPts val="800"/>
              </a:spcAft>
            </a:pPr>
            <a:endParaRPr lang="en-US" sz="1800" dirty="0">
              <a:solidFill>
                <a:srgbClr val="191D34"/>
              </a:solidFill>
              <a:effectLst/>
              <a:latin typeface="+mj-lt"/>
              <a:ea typeface="Times New Roman" panose="02020603050405020304" pitchFamily="18" charset="0"/>
              <a:cs typeface="Times New Roman" panose="02020603050405020304" pitchFamily="18" charset="0"/>
            </a:endParaRPr>
          </a:p>
          <a:p>
            <a:pPr>
              <a:lnSpc>
                <a:spcPct val="107000"/>
              </a:lnSpc>
              <a:spcAft>
                <a:spcPts val="800"/>
              </a:spcAft>
            </a:pPr>
            <a:r>
              <a:rPr lang="en-US" sz="1800" dirty="0">
                <a:solidFill>
                  <a:srgbClr val="191D34"/>
                </a:solidFill>
                <a:effectLst/>
                <a:latin typeface="+mj-lt"/>
                <a:ea typeface="Times New Roman" panose="02020603050405020304" pitchFamily="18" charset="0"/>
                <a:cs typeface="Times New Roman" panose="02020603050405020304" pitchFamily="18" charset="0"/>
              </a:rPr>
              <a:t>Selling ideas inside and outside the company and ensuring the team is heard</a:t>
            </a:r>
            <a:endParaRPr lang="en-US" sz="18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0" dirty="0">
                <a:solidFill>
                  <a:srgbClr val="202124"/>
                </a:solidFill>
                <a:effectLst/>
                <a:latin typeface="+mj-lt"/>
              </a:rPr>
              <a:t>The Influencing domain is aware of an audience and knows what that audience values. They take charge, speak up, and make sure others are heard...effortlessly. They can readily affect the emotions and actions of others in a way that inspires those around them to do, see or think differently.</a:t>
            </a:r>
            <a:endParaRPr lang="en-US" sz="1800" dirty="0">
              <a:solidFill>
                <a:srgbClr val="202124"/>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chemeClr val="tx1"/>
                </a:solidFill>
                <a:effectLst/>
                <a:latin typeface="+mj-lt"/>
                <a:ea typeface="Calibri" panose="020F0502020204030204" pitchFamily="34" charset="0"/>
                <a:cs typeface="Times New Roman" panose="02020603050405020304" pitchFamily="18" charset="0"/>
              </a:rPr>
              <a:t>This can happen internally within their own team, or to external constituents. They tend to influence forward, often moving towards action and change.</a:t>
            </a:r>
            <a:endParaRPr lang="en-US" sz="1800" dirty="0">
              <a:effectLst/>
              <a:latin typeface="+mj-lt"/>
              <a:ea typeface="Times New Roman" panose="02020603050405020304" pitchFamily="18" charset="0"/>
            </a:endParaRPr>
          </a:p>
          <a:p>
            <a:endParaRPr lang="en-US" dirty="0"/>
          </a:p>
        </p:txBody>
      </p:sp>
      <p:pic>
        <p:nvPicPr>
          <p:cNvPr id="2050" name="Picture 2" descr="Team Leader Clip Art Transprent Png Free - Dissolution Of Partnership Firm  Transparent PNG - 1000x721 - Free Download on NicePNG">
            <a:extLst>
              <a:ext uri="{FF2B5EF4-FFF2-40B4-BE49-F238E27FC236}">
                <a16:creationId xmlns:a16="http://schemas.microsoft.com/office/drawing/2014/main" id="{D7D8625D-58F3-702E-0612-42B10E070A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999" y="4123194"/>
            <a:ext cx="6422571" cy="231094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6271BA6-7299-BDD1-969F-3DE3BBA86BE9}"/>
              </a:ext>
            </a:extLst>
          </p:cNvPr>
          <p:cNvSpPr/>
          <p:nvPr/>
        </p:nvSpPr>
        <p:spPr>
          <a:xfrm>
            <a:off x="844480" y="304153"/>
            <a:ext cx="7455040" cy="867699"/>
          </a:xfrm>
          <a:prstGeom prst="rect">
            <a:avLst/>
          </a:prstGeom>
          <a:solidFill>
            <a:srgbClr val="005E9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mj-lt"/>
                <a:ea typeface="Open Sans" pitchFamily="34" charset="0"/>
                <a:cs typeface="Open Sans" pitchFamily="34" charset="0"/>
              </a:rPr>
              <a:t>Influencing</a:t>
            </a:r>
            <a:endParaRPr lang="en-US" sz="4400" dirty="0">
              <a:solidFill>
                <a:srgbClr val="00ACC9"/>
              </a:solidFill>
            </a:endParaRPr>
          </a:p>
        </p:txBody>
      </p:sp>
    </p:spTree>
    <p:extLst>
      <p:ext uri="{BB962C8B-B14F-4D97-AF65-F5344CB8AC3E}">
        <p14:creationId xmlns:p14="http://schemas.microsoft.com/office/powerpoint/2010/main" val="36585135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12" name="Title 3"/>
          <p:cNvSpPr txBox="1">
            <a:spLocks/>
          </p:cNvSpPr>
          <p:nvPr/>
        </p:nvSpPr>
        <p:spPr>
          <a:xfrm>
            <a:off x="337351" y="304153"/>
            <a:ext cx="6701969" cy="867699"/>
          </a:xfrm>
          <a:prstGeom prst="rect">
            <a:avLst/>
          </a:prstGeom>
        </p:spPr>
        <p:txBody>
          <a:bodyPr/>
          <a:lst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rgbClr val="61C250"/>
                </a:solidFill>
                <a:latin typeface="Georgia" pitchFamily="18" charset="0"/>
                <a:cs typeface="Arial" charset="0"/>
              </a:defRPr>
            </a:lvl2pPr>
            <a:lvl3pPr algn="l" rtl="0" eaLnBrk="0" fontAlgn="base" hangingPunct="0">
              <a:spcBef>
                <a:spcPct val="0"/>
              </a:spcBef>
              <a:spcAft>
                <a:spcPct val="0"/>
              </a:spcAft>
              <a:defRPr sz="2800">
                <a:solidFill>
                  <a:srgbClr val="61C250"/>
                </a:solidFill>
                <a:latin typeface="Georgia" pitchFamily="18" charset="0"/>
                <a:cs typeface="Arial" charset="0"/>
              </a:defRPr>
            </a:lvl3pPr>
            <a:lvl4pPr algn="l" rtl="0" eaLnBrk="0" fontAlgn="base" hangingPunct="0">
              <a:spcBef>
                <a:spcPct val="0"/>
              </a:spcBef>
              <a:spcAft>
                <a:spcPct val="0"/>
              </a:spcAft>
              <a:defRPr sz="2800">
                <a:solidFill>
                  <a:srgbClr val="61C250"/>
                </a:solidFill>
                <a:latin typeface="Georgia" pitchFamily="18" charset="0"/>
                <a:cs typeface="Arial" charset="0"/>
              </a:defRPr>
            </a:lvl4pPr>
            <a:lvl5pPr algn="l" rtl="0" eaLnBrk="0" fontAlgn="base" hangingPunct="0">
              <a:spcBef>
                <a:spcPct val="0"/>
              </a:spcBef>
              <a:spcAft>
                <a:spcPct val="0"/>
              </a:spcAft>
              <a:defRPr sz="2800">
                <a:solidFill>
                  <a:srgbClr val="61C250"/>
                </a:solidFill>
                <a:latin typeface="Georgia" pitchFamily="18" charset="0"/>
                <a:cs typeface="Arial" charset="0"/>
              </a:defRPr>
            </a:lvl5pPr>
            <a:lvl6pPr marL="457200" algn="l" rtl="0" fontAlgn="base">
              <a:spcBef>
                <a:spcPct val="0"/>
              </a:spcBef>
              <a:spcAft>
                <a:spcPct val="0"/>
              </a:spcAft>
              <a:defRPr sz="2800">
                <a:solidFill>
                  <a:srgbClr val="61C250"/>
                </a:solidFill>
                <a:latin typeface="Georgia" pitchFamily="18" charset="0"/>
                <a:cs typeface="Arial" charset="0"/>
              </a:defRPr>
            </a:lvl6pPr>
            <a:lvl7pPr marL="914400" algn="l" rtl="0" fontAlgn="base">
              <a:spcBef>
                <a:spcPct val="0"/>
              </a:spcBef>
              <a:spcAft>
                <a:spcPct val="0"/>
              </a:spcAft>
              <a:defRPr sz="2800">
                <a:solidFill>
                  <a:srgbClr val="61C250"/>
                </a:solidFill>
                <a:latin typeface="Georgia" pitchFamily="18" charset="0"/>
                <a:cs typeface="Arial" charset="0"/>
              </a:defRPr>
            </a:lvl7pPr>
            <a:lvl8pPr marL="1371600" algn="l" rtl="0" fontAlgn="base">
              <a:spcBef>
                <a:spcPct val="0"/>
              </a:spcBef>
              <a:spcAft>
                <a:spcPct val="0"/>
              </a:spcAft>
              <a:defRPr sz="2800">
                <a:solidFill>
                  <a:srgbClr val="61C250"/>
                </a:solidFill>
                <a:latin typeface="Georgia" pitchFamily="18" charset="0"/>
                <a:cs typeface="Arial" charset="0"/>
              </a:defRPr>
            </a:lvl8pPr>
            <a:lvl9pPr marL="1828800" algn="l" rtl="0" fontAlgn="base">
              <a:spcBef>
                <a:spcPct val="0"/>
              </a:spcBef>
              <a:spcAft>
                <a:spcPct val="0"/>
              </a:spcAft>
              <a:defRPr sz="2800">
                <a:solidFill>
                  <a:srgbClr val="61C250"/>
                </a:solidFill>
                <a:latin typeface="Georgia" pitchFamily="18" charset="0"/>
                <a:cs typeface="Arial" charset="0"/>
              </a:defRPr>
            </a:lvl9pPr>
          </a:lstStyle>
          <a:p>
            <a:endParaRPr lang="en-US" b="1" kern="0" dirty="0">
              <a:solidFill>
                <a:srgbClr val="0063A4"/>
              </a:solidFill>
            </a:endParaRPr>
          </a:p>
        </p:txBody>
      </p:sp>
      <p:sp>
        <p:nvSpPr>
          <p:cNvPr id="3" name="TextBox 2">
            <a:extLst>
              <a:ext uri="{FF2B5EF4-FFF2-40B4-BE49-F238E27FC236}">
                <a16:creationId xmlns:a16="http://schemas.microsoft.com/office/drawing/2014/main" id="{FAFDB825-C909-957C-F8C2-F1AACEDA382F}"/>
              </a:ext>
            </a:extLst>
          </p:cNvPr>
          <p:cNvSpPr txBox="1"/>
          <p:nvPr/>
        </p:nvSpPr>
        <p:spPr>
          <a:xfrm>
            <a:off x="337352" y="1171851"/>
            <a:ext cx="8643362" cy="3421962"/>
          </a:xfrm>
          <a:prstGeom prst="rect">
            <a:avLst/>
          </a:prstGeom>
          <a:noFill/>
        </p:spPr>
        <p:txBody>
          <a:bodyPr wrap="square">
            <a:spAutoFit/>
          </a:bodyPr>
          <a:lstStyle/>
          <a:p>
            <a:pPr>
              <a:lnSpc>
                <a:spcPct val="107000"/>
              </a:lnSpc>
              <a:spcAft>
                <a:spcPts val="800"/>
              </a:spcAft>
            </a:pPr>
            <a:br>
              <a:rPr lang="en-US" sz="1800" dirty="0">
                <a:solidFill>
                  <a:srgbClr val="191D34"/>
                </a:solidFill>
                <a:effectLst/>
                <a:latin typeface="Lora" pitchFamily="2" charset="0"/>
                <a:ea typeface="Times New Roman" panose="02020603050405020304" pitchFamily="18" charset="0"/>
                <a:cs typeface="Times New Roman" panose="02020603050405020304" pitchFamily="18" charset="0"/>
              </a:rPr>
            </a:br>
            <a:r>
              <a:rPr lang="en-US" sz="1800" dirty="0">
                <a:solidFill>
                  <a:srgbClr val="000000"/>
                </a:solidFill>
                <a:effectLst/>
                <a:latin typeface="+mj-lt"/>
                <a:ea typeface="Times New Roman" panose="02020603050405020304" pitchFamily="18" charset="0"/>
              </a:rPr>
              <a:t>High-performing teams rely on people with strong Relationship Building themes to bring individuals together and make the team greater than the sum of its parts.</a:t>
            </a:r>
            <a:endParaRPr lang="en-US" sz="1800" dirty="0">
              <a:effectLst/>
              <a:latin typeface="+mj-lt"/>
              <a:ea typeface="Times New Roman" panose="02020603050405020304" pitchFamily="18" charset="0"/>
            </a:endParaRPr>
          </a:p>
          <a:p>
            <a:pPr marL="0" marR="0" algn="l">
              <a:spcBef>
                <a:spcPts val="1125"/>
              </a:spcBef>
              <a:spcAft>
                <a:spcPts val="1125"/>
              </a:spcAft>
            </a:pPr>
            <a:r>
              <a:rPr lang="en-US" sz="1800" dirty="0">
                <a:solidFill>
                  <a:srgbClr val="000000"/>
                </a:solidFill>
                <a:effectLst/>
                <a:latin typeface="+mj-lt"/>
                <a:ea typeface="Times New Roman" panose="02020603050405020304" pitchFamily="18" charset="0"/>
              </a:rPr>
              <a:t>They can unite the group and galvanize them to achieve shared success. They are the bond that holds great teams together.</a:t>
            </a:r>
            <a:endParaRPr lang="en-US" sz="1800" dirty="0">
              <a:solidFill>
                <a:srgbClr val="202124"/>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rgbClr val="202124"/>
                </a:solidFill>
                <a:effectLst/>
                <a:latin typeface="+mj-lt"/>
                <a:ea typeface="Calibri" panose="020F0502020204030204" pitchFamily="34" charset="0"/>
                <a:cs typeface="Times New Roman" panose="02020603050405020304" pitchFamily="18" charset="0"/>
              </a:rPr>
              <a:t>Good relationships rely on </a:t>
            </a:r>
            <a:r>
              <a:rPr lang="en-US" sz="1800" dirty="0">
                <a:effectLst/>
                <a:latin typeface="+mj-lt"/>
                <a:ea typeface="Calibri" panose="020F0502020204030204" pitchFamily="34" charset="0"/>
                <a:cs typeface="Times New Roman" panose="02020603050405020304" pitchFamily="18" charset="0"/>
              </a:rPr>
              <a:t>good communication, whether it's face-to-face, on the telephone or email. Being open, honest and professional helps establish trust and rapport. Listening is just as important as talking. Active listening is a valuable skill to develop and helps build trust.</a:t>
            </a:r>
            <a:endParaRPr lang="en-US" sz="1800" dirty="0">
              <a:solidFill>
                <a:srgbClr val="202124"/>
              </a:solidFill>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dirty="0"/>
          </a:p>
        </p:txBody>
      </p:sp>
      <p:pic>
        <p:nvPicPr>
          <p:cNvPr id="3074" name="Picture 2" descr="Business Relationship Icon Stock Illustrations – 54,630 Business  Relationship Icon Stock Illustrations, Vectors &amp; Clipart - Dreamstime">
            <a:extLst>
              <a:ext uri="{FF2B5EF4-FFF2-40B4-BE49-F238E27FC236}">
                <a16:creationId xmlns:a16="http://schemas.microsoft.com/office/drawing/2014/main" id="{D200E785-E7EF-37BC-54E3-047B2F4BBB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096" b="16396"/>
          <a:stretch/>
        </p:blipFill>
        <p:spPr bwMode="auto">
          <a:xfrm>
            <a:off x="2416628" y="4369413"/>
            <a:ext cx="4310744" cy="20862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866C831-AEE5-B8FD-CDB8-F4688C3AC72F}"/>
              </a:ext>
            </a:extLst>
          </p:cNvPr>
          <p:cNvSpPr/>
          <p:nvPr/>
        </p:nvSpPr>
        <p:spPr>
          <a:xfrm>
            <a:off x="844480" y="304153"/>
            <a:ext cx="7455040" cy="867699"/>
          </a:xfrm>
          <a:prstGeom prst="rect">
            <a:avLst/>
          </a:prstGeom>
          <a:solidFill>
            <a:srgbClr val="005E9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mj-lt"/>
                <a:ea typeface="Open Sans" pitchFamily="34" charset="0"/>
                <a:cs typeface="Open Sans" pitchFamily="34" charset="0"/>
              </a:rPr>
              <a:t>Relationship Building</a:t>
            </a:r>
            <a:endParaRPr lang="en-US" sz="4400" dirty="0">
              <a:solidFill>
                <a:srgbClr val="00ACC9"/>
              </a:solidFill>
            </a:endParaRPr>
          </a:p>
        </p:txBody>
      </p:sp>
    </p:spTree>
    <p:extLst>
      <p:ext uri="{BB962C8B-B14F-4D97-AF65-F5344CB8AC3E}">
        <p14:creationId xmlns:p14="http://schemas.microsoft.com/office/powerpoint/2010/main" val="10638770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12" name="Title 3"/>
          <p:cNvSpPr txBox="1">
            <a:spLocks/>
          </p:cNvSpPr>
          <p:nvPr/>
        </p:nvSpPr>
        <p:spPr>
          <a:xfrm>
            <a:off x="337351" y="304153"/>
            <a:ext cx="6701969" cy="867699"/>
          </a:xfrm>
          <a:prstGeom prst="rect">
            <a:avLst/>
          </a:prstGeom>
        </p:spPr>
        <p:txBody>
          <a:bodyPr/>
          <a:lst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rgbClr val="61C250"/>
                </a:solidFill>
                <a:latin typeface="Georgia" pitchFamily="18" charset="0"/>
                <a:cs typeface="Arial" charset="0"/>
              </a:defRPr>
            </a:lvl2pPr>
            <a:lvl3pPr algn="l" rtl="0" eaLnBrk="0" fontAlgn="base" hangingPunct="0">
              <a:spcBef>
                <a:spcPct val="0"/>
              </a:spcBef>
              <a:spcAft>
                <a:spcPct val="0"/>
              </a:spcAft>
              <a:defRPr sz="2800">
                <a:solidFill>
                  <a:srgbClr val="61C250"/>
                </a:solidFill>
                <a:latin typeface="Georgia" pitchFamily="18" charset="0"/>
                <a:cs typeface="Arial" charset="0"/>
              </a:defRPr>
            </a:lvl3pPr>
            <a:lvl4pPr algn="l" rtl="0" eaLnBrk="0" fontAlgn="base" hangingPunct="0">
              <a:spcBef>
                <a:spcPct val="0"/>
              </a:spcBef>
              <a:spcAft>
                <a:spcPct val="0"/>
              </a:spcAft>
              <a:defRPr sz="2800">
                <a:solidFill>
                  <a:srgbClr val="61C250"/>
                </a:solidFill>
                <a:latin typeface="Georgia" pitchFamily="18" charset="0"/>
                <a:cs typeface="Arial" charset="0"/>
              </a:defRPr>
            </a:lvl4pPr>
            <a:lvl5pPr algn="l" rtl="0" eaLnBrk="0" fontAlgn="base" hangingPunct="0">
              <a:spcBef>
                <a:spcPct val="0"/>
              </a:spcBef>
              <a:spcAft>
                <a:spcPct val="0"/>
              </a:spcAft>
              <a:defRPr sz="2800">
                <a:solidFill>
                  <a:srgbClr val="61C250"/>
                </a:solidFill>
                <a:latin typeface="Georgia" pitchFamily="18" charset="0"/>
                <a:cs typeface="Arial" charset="0"/>
              </a:defRPr>
            </a:lvl5pPr>
            <a:lvl6pPr marL="457200" algn="l" rtl="0" fontAlgn="base">
              <a:spcBef>
                <a:spcPct val="0"/>
              </a:spcBef>
              <a:spcAft>
                <a:spcPct val="0"/>
              </a:spcAft>
              <a:defRPr sz="2800">
                <a:solidFill>
                  <a:srgbClr val="61C250"/>
                </a:solidFill>
                <a:latin typeface="Georgia" pitchFamily="18" charset="0"/>
                <a:cs typeface="Arial" charset="0"/>
              </a:defRPr>
            </a:lvl6pPr>
            <a:lvl7pPr marL="914400" algn="l" rtl="0" fontAlgn="base">
              <a:spcBef>
                <a:spcPct val="0"/>
              </a:spcBef>
              <a:spcAft>
                <a:spcPct val="0"/>
              </a:spcAft>
              <a:defRPr sz="2800">
                <a:solidFill>
                  <a:srgbClr val="61C250"/>
                </a:solidFill>
                <a:latin typeface="Georgia" pitchFamily="18" charset="0"/>
                <a:cs typeface="Arial" charset="0"/>
              </a:defRPr>
            </a:lvl7pPr>
            <a:lvl8pPr marL="1371600" algn="l" rtl="0" fontAlgn="base">
              <a:spcBef>
                <a:spcPct val="0"/>
              </a:spcBef>
              <a:spcAft>
                <a:spcPct val="0"/>
              </a:spcAft>
              <a:defRPr sz="2800">
                <a:solidFill>
                  <a:srgbClr val="61C250"/>
                </a:solidFill>
                <a:latin typeface="Georgia" pitchFamily="18" charset="0"/>
                <a:cs typeface="Arial" charset="0"/>
              </a:defRPr>
            </a:lvl8pPr>
            <a:lvl9pPr marL="1828800" algn="l" rtl="0" fontAlgn="base">
              <a:spcBef>
                <a:spcPct val="0"/>
              </a:spcBef>
              <a:spcAft>
                <a:spcPct val="0"/>
              </a:spcAft>
              <a:defRPr sz="2800">
                <a:solidFill>
                  <a:srgbClr val="61C250"/>
                </a:solidFill>
                <a:latin typeface="Georgia" pitchFamily="18" charset="0"/>
                <a:cs typeface="Arial" charset="0"/>
              </a:defRPr>
            </a:lvl9pPr>
          </a:lstStyle>
          <a:p>
            <a:endParaRPr lang="en-US" b="1" kern="0" dirty="0">
              <a:solidFill>
                <a:srgbClr val="0063A4"/>
              </a:solidFill>
            </a:endParaRPr>
          </a:p>
        </p:txBody>
      </p:sp>
      <p:sp>
        <p:nvSpPr>
          <p:cNvPr id="3" name="TextBox 2">
            <a:extLst>
              <a:ext uri="{FF2B5EF4-FFF2-40B4-BE49-F238E27FC236}">
                <a16:creationId xmlns:a16="http://schemas.microsoft.com/office/drawing/2014/main" id="{FAFDB825-C909-957C-F8C2-F1AACEDA382F}"/>
              </a:ext>
            </a:extLst>
          </p:cNvPr>
          <p:cNvSpPr txBox="1"/>
          <p:nvPr/>
        </p:nvSpPr>
        <p:spPr>
          <a:xfrm>
            <a:off x="413658" y="1034143"/>
            <a:ext cx="8164286" cy="3638625"/>
          </a:xfrm>
          <a:prstGeom prst="rect">
            <a:avLst/>
          </a:prstGeom>
          <a:noFill/>
        </p:spPr>
        <p:txBody>
          <a:bodyPr wrap="square">
            <a:spAutoFit/>
          </a:bodyPr>
          <a:lstStyle/>
          <a:p>
            <a:pPr>
              <a:lnSpc>
                <a:spcPct val="107000"/>
              </a:lnSpc>
              <a:spcAft>
                <a:spcPts val="800"/>
              </a:spcAft>
            </a:pPr>
            <a:endParaRPr lang="en-US" sz="1800" dirty="0">
              <a:solidFill>
                <a:srgbClr val="000000"/>
              </a:solidFill>
              <a:effectLst/>
              <a:latin typeface="+mj-lt"/>
              <a:ea typeface="Times New Roman" panose="02020603050405020304" pitchFamily="18" charset="0"/>
            </a:endParaRPr>
          </a:p>
          <a:p>
            <a:pPr>
              <a:lnSpc>
                <a:spcPct val="107000"/>
              </a:lnSpc>
              <a:spcAft>
                <a:spcPts val="800"/>
              </a:spcAft>
            </a:pPr>
            <a:r>
              <a:rPr lang="en-US" sz="1800" dirty="0">
                <a:solidFill>
                  <a:srgbClr val="000000"/>
                </a:solidFill>
                <a:effectLst/>
                <a:latin typeface="+mj-lt"/>
                <a:ea typeface="Times New Roman" panose="02020603050405020304" pitchFamily="18" charset="0"/>
              </a:rPr>
              <a:t>High-performing teams rely on people with strong Strategic Thinking themes to absorb and analyze information that informs better decisions.</a:t>
            </a:r>
            <a:endParaRPr lang="en-US" sz="1800" dirty="0">
              <a:latin typeface="+mj-lt"/>
              <a:ea typeface="Times New Roman" panose="02020603050405020304" pitchFamily="18" charset="0"/>
            </a:endParaRPr>
          </a:p>
          <a:p>
            <a:pPr>
              <a:lnSpc>
                <a:spcPct val="107000"/>
              </a:lnSpc>
              <a:spcAft>
                <a:spcPts val="800"/>
              </a:spcAft>
            </a:pPr>
            <a:br>
              <a:rPr lang="en-US" sz="1800" dirty="0">
                <a:solidFill>
                  <a:srgbClr val="191D34"/>
                </a:solidFill>
                <a:effectLst/>
                <a:latin typeface="+mj-lt"/>
                <a:ea typeface="Times New Roman" panose="02020603050405020304" pitchFamily="18" charset="0"/>
                <a:cs typeface="Times New Roman" panose="02020603050405020304" pitchFamily="18" charset="0"/>
              </a:rPr>
            </a:br>
            <a:r>
              <a:rPr lang="en-US" sz="1800" dirty="0">
                <a:solidFill>
                  <a:srgbClr val="202124"/>
                </a:solidFill>
                <a:effectLst/>
                <a:latin typeface="+mj-lt"/>
                <a:ea typeface="Calibri" panose="020F0502020204030204" pitchFamily="34" charset="0"/>
                <a:cs typeface="Times New Roman" panose="02020603050405020304" pitchFamily="18" charset="0"/>
              </a:rPr>
              <a:t>When faced with a problem, people with Strategic talents are </a:t>
            </a:r>
            <a:r>
              <a:rPr lang="en-US" sz="1800" dirty="0">
                <a:effectLst/>
                <a:latin typeface="+mj-lt"/>
                <a:ea typeface="Calibri" panose="020F0502020204030204" pitchFamily="34" charset="0"/>
                <a:cs typeface="Times New Roman" panose="02020603050405020304" pitchFamily="18" charset="0"/>
              </a:rPr>
              <a:t>able to quickly find alternative ways to proceed. You are creative, innovative, unrelenting in the projects you work on, determining the most efficient and the best way to move forward.</a:t>
            </a:r>
          </a:p>
          <a:p>
            <a:pPr>
              <a:lnSpc>
                <a:spcPct val="107000"/>
              </a:lnSpc>
              <a:spcAft>
                <a:spcPts val="800"/>
              </a:spcAft>
            </a:pPr>
            <a:r>
              <a:rPr lang="en-US" sz="1800" dirty="0">
                <a:solidFill>
                  <a:schemeClr val="tx1"/>
                </a:solidFill>
                <a:effectLst/>
                <a:latin typeface="+mj-lt"/>
                <a:ea typeface="Calibri" panose="020F0502020204030204" pitchFamily="34" charset="0"/>
                <a:cs typeface="Times New Roman" panose="02020603050405020304" pitchFamily="18" charset="0"/>
              </a:rPr>
              <a:t>You must always take the “most efficient” route. ... You naturally put complex information into categories. ... You have the ability to look ahead at possible outcomes ...</a:t>
            </a:r>
          </a:p>
        </p:txBody>
      </p:sp>
      <p:pic>
        <p:nvPicPr>
          <p:cNvPr id="4098" name="Picture 2" descr="How To Make Your Ideas Work. Part 3 - BUSINESS YIELD">
            <a:extLst>
              <a:ext uri="{FF2B5EF4-FFF2-40B4-BE49-F238E27FC236}">
                <a16:creationId xmlns:a16="http://schemas.microsoft.com/office/drawing/2014/main" id="{8DF1E705-03D3-488A-E549-FCA4B26C1C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028" y="4273812"/>
            <a:ext cx="6701969" cy="246444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B13AA71-F1BB-8A6C-332B-1AF6AE8A7F01}"/>
              </a:ext>
            </a:extLst>
          </p:cNvPr>
          <p:cNvSpPr/>
          <p:nvPr/>
        </p:nvSpPr>
        <p:spPr>
          <a:xfrm>
            <a:off x="844480" y="235299"/>
            <a:ext cx="7455040" cy="867699"/>
          </a:xfrm>
          <a:prstGeom prst="rect">
            <a:avLst/>
          </a:prstGeom>
          <a:solidFill>
            <a:srgbClr val="005E9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mj-lt"/>
                <a:ea typeface="Open Sans" pitchFamily="34" charset="0"/>
                <a:cs typeface="Open Sans" pitchFamily="34" charset="0"/>
              </a:rPr>
              <a:t>Strategic Thinking</a:t>
            </a:r>
            <a:endParaRPr lang="en-US" sz="4400" dirty="0">
              <a:solidFill>
                <a:srgbClr val="00ACC9"/>
              </a:solidFill>
            </a:endParaRPr>
          </a:p>
        </p:txBody>
      </p:sp>
    </p:spTree>
    <p:extLst>
      <p:ext uri="{BB962C8B-B14F-4D97-AF65-F5344CB8AC3E}">
        <p14:creationId xmlns:p14="http://schemas.microsoft.com/office/powerpoint/2010/main" val="15091106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12" name="Title 3"/>
          <p:cNvSpPr txBox="1">
            <a:spLocks/>
          </p:cNvSpPr>
          <p:nvPr/>
        </p:nvSpPr>
        <p:spPr>
          <a:xfrm>
            <a:off x="337351" y="751114"/>
            <a:ext cx="8131735" cy="420738"/>
          </a:xfrm>
          <a:prstGeom prst="rect">
            <a:avLst/>
          </a:prstGeom>
        </p:spPr>
        <p:txBody>
          <a:bodyPr/>
          <a:lst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rgbClr val="61C250"/>
                </a:solidFill>
                <a:latin typeface="Georgia" pitchFamily="18" charset="0"/>
                <a:cs typeface="Arial" charset="0"/>
              </a:defRPr>
            </a:lvl2pPr>
            <a:lvl3pPr algn="l" rtl="0" eaLnBrk="0" fontAlgn="base" hangingPunct="0">
              <a:spcBef>
                <a:spcPct val="0"/>
              </a:spcBef>
              <a:spcAft>
                <a:spcPct val="0"/>
              </a:spcAft>
              <a:defRPr sz="2800">
                <a:solidFill>
                  <a:srgbClr val="61C250"/>
                </a:solidFill>
                <a:latin typeface="Georgia" pitchFamily="18" charset="0"/>
                <a:cs typeface="Arial" charset="0"/>
              </a:defRPr>
            </a:lvl3pPr>
            <a:lvl4pPr algn="l" rtl="0" eaLnBrk="0" fontAlgn="base" hangingPunct="0">
              <a:spcBef>
                <a:spcPct val="0"/>
              </a:spcBef>
              <a:spcAft>
                <a:spcPct val="0"/>
              </a:spcAft>
              <a:defRPr sz="2800">
                <a:solidFill>
                  <a:srgbClr val="61C250"/>
                </a:solidFill>
                <a:latin typeface="Georgia" pitchFamily="18" charset="0"/>
                <a:cs typeface="Arial" charset="0"/>
              </a:defRPr>
            </a:lvl4pPr>
            <a:lvl5pPr algn="l" rtl="0" eaLnBrk="0" fontAlgn="base" hangingPunct="0">
              <a:spcBef>
                <a:spcPct val="0"/>
              </a:spcBef>
              <a:spcAft>
                <a:spcPct val="0"/>
              </a:spcAft>
              <a:defRPr sz="2800">
                <a:solidFill>
                  <a:srgbClr val="61C250"/>
                </a:solidFill>
                <a:latin typeface="Georgia" pitchFamily="18" charset="0"/>
                <a:cs typeface="Arial" charset="0"/>
              </a:defRPr>
            </a:lvl5pPr>
            <a:lvl6pPr marL="457200" algn="l" rtl="0" fontAlgn="base">
              <a:spcBef>
                <a:spcPct val="0"/>
              </a:spcBef>
              <a:spcAft>
                <a:spcPct val="0"/>
              </a:spcAft>
              <a:defRPr sz="2800">
                <a:solidFill>
                  <a:srgbClr val="61C250"/>
                </a:solidFill>
                <a:latin typeface="Georgia" pitchFamily="18" charset="0"/>
                <a:cs typeface="Arial" charset="0"/>
              </a:defRPr>
            </a:lvl6pPr>
            <a:lvl7pPr marL="914400" algn="l" rtl="0" fontAlgn="base">
              <a:spcBef>
                <a:spcPct val="0"/>
              </a:spcBef>
              <a:spcAft>
                <a:spcPct val="0"/>
              </a:spcAft>
              <a:defRPr sz="2800">
                <a:solidFill>
                  <a:srgbClr val="61C250"/>
                </a:solidFill>
                <a:latin typeface="Georgia" pitchFamily="18" charset="0"/>
                <a:cs typeface="Arial" charset="0"/>
              </a:defRPr>
            </a:lvl7pPr>
            <a:lvl8pPr marL="1371600" algn="l" rtl="0" fontAlgn="base">
              <a:spcBef>
                <a:spcPct val="0"/>
              </a:spcBef>
              <a:spcAft>
                <a:spcPct val="0"/>
              </a:spcAft>
              <a:defRPr sz="2800">
                <a:solidFill>
                  <a:srgbClr val="61C250"/>
                </a:solidFill>
                <a:latin typeface="Georgia" pitchFamily="18" charset="0"/>
                <a:cs typeface="Arial" charset="0"/>
              </a:defRPr>
            </a:lvl8pPr>
            <a:lvl9pPr marL="1828800" algn="l" rtl="0" fontAlgn="base">
              <a:spcBef>
                <a:spcPct val="0"/>
              </a:spcBef>
              <a:spcAft>
                <a:spcPct val="0"/>
              </a:spcAft>
              <a:defRPr sz="2800">
                <a:solidFill>
                  <a:srgbClr val="61C250"/>
                </a:solidFill>
                <a:latin typeface="Georgia" pitchFamily="18" charset="0"/>
                <a:cs typeface="Arial" charset="0"/>
              </a:defRPr>
            </a:lvl9pPr>
          </a:lstStyle>
          <a:p>
            <a:endParaRPr lang="en-US" sz="2000" b="1" kern="0" dirty="0">
              <a:solidFill>
                <a:srgbClr val="0063A4"/>
              </a:solidFill>
            </a:endParaRPr>
          </a:p>
          <a:p>
            <a:endParaRPr lang="en-US" b="1" dirty="0">
              <a:solidFill>
                <a:srgbClr val="0063A4"/>
              </a:solidFill>
            </a:endParaRPr>
          </a:p>
          <a:p>
            <a:endParaRPr lang="en-US" b="1" dirty="0">
              <a:solidFill>
                <a:srgbClr val="0063A4"/>
              </a:solidFill>
            </a:endParaRPr>
          </a:p>
          <a:p>
            <a:endParaRPr lang="en-US" b="1" dirty="0">
              <a:solidFill>
                <a:srgbClr val="0063A4"/>
              </a:solidFill>
            </a:endParaRPr>
          </a:p>
          <a:p>
            <a:r>
              <a:rPr lang="en-US" b="1" dirty="0">
                <a:solidFill>
                  <a:srgbClr val="0063A4"/>
                </a:solidFill>
              </a:rPr>
              <a:t>Be prepared to discuss/answer the following:</a:t>
            </a:r>
          </a:p>
          <a:p>
            <a:endParaRPr lang="en-US" b="1" kern="0" dirty="0">
              <a:solidFill>
                <a:srgbClr val="0063A4"/>
              </a:solidFill>
            </a:endParaRPr>
          </a:p>
          <a:p>
            <a:r>
              <a:rPr lang="en-US" b="1" dirty="0">
                <a:solidFill>
                  <a:srgbClr val="0063A4"/>
                </a:solidFill>
              </a:rPr>
              <a:t>Who stood out? Why?</a:t>
            </a:r>
          </a:p>
          <a:p>
            <a:endParaRPr lang="en-US" b="1" dirty="0">
              <a:solidFill>
                <a:srgbClr val="0063A4"/>
              </a:solidFill>
            </a:endParaRPr>
          </a:p>
          <a:p>
            <a:r>
              <a:rPr lang="en-US" b="1" kern="0" dirty="0">
                <a:solidFill>
                  <a:srgbClr val="0063A4"/>
                </a:solidFill>
              </a:rPr>
              <a:t>Who seemed to take charge? </a:t>
            </a:r>
            <a:r>
              <a:rPr lang="en-US" b="1" dirty="0">
                <a:solidFill>
                  <a:srgbClr val="0063A4"/>
                </a:solidFill>
              </a:rPr>
              <a:t>How?</a:t>
            </a:r>
          </a:p>
          <a:p>
            <a:endParaRPr lang="en-US" b="1" dirty="0">
              <a:solidFill>
                <a:srgbClr val="0063A4"/>
              </a:solidFill>
            </a:endParaRPr>
          </a:p>
          <a:p>
            <a:r>
              <a:rPr lang="en-US" b="1" kern="0" dirty="0">
                <a:solidFill>
                  <a:srgbClr val="0063A4"/>
                </a:solidFill>
              </a:rPr>
              <a:t>What strengths did you see at work? Examples?</a:t>
            </a:r>
          </a:p>
        </p:txBody>
      </p:sp>
      <p:sp>
        <p:nvSpPr>
          <p:cNvPr id="2" name="Rectangle 1">
            <a:extLst>
              <a:ext uri="{FF2B5EF4-FFF2-40B4-BE49-F238E27FC236}">
                <a16:creationId xmlns:a16="http://schemas.microsoft.com/office/drawing/2014/main" id="{8CF2F962-8DBB-C0FA-420B-85473A1F405A}"/>
              </a:ext>
            </a:extLst>
          </p:cNvPr>
          <p:cNvSpPr/>
          <p:nvPr/>
        </p:nvSpPr>
        <p:spPr>
          <a:xfrm>
            <a:off x="506133" y="317323"/>
            <a:ext cx="8131734" cy="1709057"/>
          </a:xfrm>
          <a:prstGeom prst="rect">
            <a:avLst/>
          </a:prstGeom>
          <a:solidFill>
            <a:srgbClr val="005E9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mj-lt"/>
                <a:ea typeface="Open Sans" pitchFamily="34" charset="0"/>
                <a:cs typeface="Open Sans" pitchFamily="34" charset="0"/>
              </a:rPr>
              <a:t>Team Building Activity</a:t>
            </a:r>
            <a:endParaRPr lang="en-US" sz="4400" dirty="0">
              <a:solidFill>
                <a:srgbClr val="00ACC9"/>
              </a:solidFill>
            </a:endParaRPr>
          </a:p>
        </p:txBody>
      </p:sp>
    </p:spTree>
    <p:extLst>
      <p:ext uri="{BB962C8B-B14F-4D97-AF65-F5344CB8AC3E}">
        <p14:creationId xmlns:p14="http://schemas.microsoft.com/office/powerpoint/2010/main" val="1928379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082622D-AAF3-4897-8629-FC918530D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12" y="365125"/>
            <a:ext cx="8375585" cy="2089317"/>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ECCE1D5-3749-4102-8CE3-23CB0296D349}"/>
              </a:ext>
            </a:extLst>
          </p:cNvPr>
          <p:cNvSpPr>
            <a:spLocks noGrp="1"/>
          </p:cNvSpPr>
          <p:nvPr>
            <p:ph type="title"/>
          </p:nvPr>
        </p:nvSpPr>
        <p:spPr>
          <a:xfrm>
            <a:off x="785059" y="641850"/>
            <a:ext cx="2708910" cy="1535865"/>
          </a:xfrm>
        </p:spPr>
        <p:txBody>
          <a:bodyPr>
            <a:normAutofit/>
          </a:bodyPr>
          <a:lstStyle/>
          <a:p>
            <a:r>
              <a:rPr lang="en-US" sz="2800"/>
              <a:t>Survey </a:t>
            </a:r>
          </a:p>
        </p:txBody>
      </p:sp>
      <p:sp>
        <p:nvSpPr>
          <p:cNvPr id="16" name="Rectangle 15">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06" y="1057739"/>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99776" y="1402924"/>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2A95D81-5603-4560-A15A-B0B26130BFF8}"/>
              </a:ext>
            </a:extLst>
          </p:cNvPr>
          <p:cNvSpPr>
            <a:spLocks noGrp="1"/>
          </p:cNvSpPr>
          <p:nvPr>
            <p:ph idx="1"/>
          </p:nvPr>
        </p:nvSpPr>
        <p:spPr>
          <a:xfrm>
            <a:off x="3975480" y="641850"/>
            <a:ext cx="4539870" cy="1535865"/>
          </a:xfrm>
        </p:spPr>
        <p:txBody>
          <a:bodyPr anchor="ctr">
            <a:normAutofit/>
          </a:bodyPr>
          <a:lstStyle/>
          <a:p>
            <a:pPr marL="0" indent="0">
              <a:lnSpc>
                <a:spcPct val="90000"/>
              </a:lnSpc>
              <a:buNone/>
            </a:pPr>
            <a:r>
              <a:rPr lang="en-US" sz="1600" dirty="0"/>
              <a:t>growwabashcounty.com/</a:t>
            </a:r>
            <a:r>
              <a:rPr lang="en-US" sz="1600" dirty="0" err="1"/>
              <a:t>ldwcpostsurvey</a:t>
            </a:r>
            <a:endParaRPr lang="en-US" sz="2400" dirty="0"/>
          </a:p>
        </p:txBody>
      </p:sp>
      <p:pic>
        <p:nvPicPr>
          <p:cNvPr id="7" name="Picture 6" descr="Graphical user interface, application&#10;&#10;Description automatically generated">
            <a:extLst>
              <a:ext uri="{FF2B5EF4-FFF2-40B4-BE49-F238E27FC236}">
                <a16:creationId xmlns:a16="http://schemas.microsoft.com/office/drawing/2014/main" id="{8F31FEC9-C677-4EB6-92BF-EC66BA44D442}"/>
              </a:ext>
            </a:extLst>
          </p:cNvPr>
          <p:cNvPicPr>
            <a:picLocks noChangeAspect="1"/>
          </p:cNvPicPr>
          <p:nvPr/>
        </p:nvPicPr>
        <p:blipFill rotWithShape="1">
          <a:blip r:embed="rId3">
            <a:extLst>
              <a:ext uri="{28A0092B-C50C-407E-A947-70E740481C1C}">
                <a14:useLocalDpi xmlns:a14="http://schemas.microsoft.com/office/drawing/2010/main" val="0"/>
              </a:ext>
            </a:extLst>
          </a:blip>
          <a:srcRect t="7489" b="12877"/>
          <a:stretch/>
        </p:blipFill>
        <p:spPr>
          <a:xfrm>
            <a:off x="415812" y="2731167"/>
            <a:ext cx="8375585" cy="3484983"/>
          </a:xfrm>
          <a:prstGeom prst="rect">
            <a:avLst/>
          </a:prstGeom>
        </p:spPr>
      </p:pic>
      <p:pic>
        <p:nvPicPr>
          <p:cNvPr id="4" name="Content Placeholder 6">
            <a:extLst>
              <a:ext uri="{FF2B5EF4-FFF2-40B4-BE49-F238E27FC236}">
                <a16:creationId xmlns:a16="http://schemas.microsoft.com/office/drawing/2014/main" id="{1396B772-144A-4EBA-A57B-802BC6C88D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059" y="768390"/>
            <a:ext cx="717330" cy="1212398"/>
          </a:xfrm>
          <a:prstGeom prst="rect">
            <a:avLst/>
          </a:prstGeom>
        </p:spPr>
      </p:pic>
    </p:spTree>
    <p:extLst>
      <p:ext uri="{BB962C8B-B14F-4D97-AF65-F5344CB8AC3E}">
        <p14:creationId xmlns:p14="http://schemas.microsoft.com/office/powerpoint/2010/main" val="18278181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060132E-9E5F-4580-A911-206EF7F603E6}"/>
              </a:ext>
            </a:extLst>
          </p:cNvPr>
          <p:cNvSpPr>
            <a:spLocks noGrp="1"/>
          </p:cNvSpPr>
          <p:nvPr>
            <p:ph idx="1"/>
          </p:nvPr>
        </p:nvSpPr>
        <p:spPr>
          <a:xfrm>
            <a:off x="435893" y="1864607"/>
            <a:ext cx="4704588" cy="3612557"/>
          </a:xfrm>
        </p:spPr>
        <p:txBody>
          <a:bodyPr>
            <a:noAutofit/>
          </a:bodyPr>
          <a:lstStyle/>
          <a:p>
            <a:pPr marL="0" indent="0">
              <a:lnSpc>
                <a:spcPct val="90000"/>
              </a:lnSpc>
              <a:buNone/>
            </a:pPr>
            <a:r>
              <a:rPr lang="en-US" sz="1800" b="1" dirty="0"/>
              <a:t>Date/Time: </a:t>
            </a:r>
            <a:r>
              <a:rPr lang="en-US" sz="1800" dirty="0"/>
              <a:t>Thurs., Feb. 15 from 7:30am-4 pm</a:t>
            </a:r>
          </a:p>
          <a:p>
            <a:pPr marL="0" indent="0">
              <a:lnSpc>
                <a:spcPct val="90000"/>
              </a:lnSpc>
              <a:buNone/>
            </a:pPr>
            <a:r>
              <a:rPr lang="en-US" sz="1800" dirty="0"/>
              <a:t> </a:t>
            </a:r>
          </a:p>
          <a:p>
            <a:pPr marL="0" indent="0">
              <a:lnSpc>
                <a:spcPct val="90000"/>
              </a:lnSpc>
              <a:buNone/>
            </a:pPr>
            <a:r>
              <a:rPr lang="en-US" sz="1800" b="1" dirty="0"/>
              <a:t>Location: </a:t>
            </a:r>
            <a:r>
              <a:rPr lang="en-US" sz="1800" dirty="0"/>
              <a:t>Honeywell Center</a:t>
            </a:r>
          </a:p>
          <a:p>
            <a:pPr marL="0" indent="0">
              <a:lnSpc>
                <a:spcPct val="90000"/>
              </a:lnSpc>
              <a:buNone/>
            </a:pPr>
            <a:r>
              <a:rPr lang="en-US" sz="1800" dirty="0"/>
              <a:t>275 W. Market St</a:t>
            </a:r>
          </a:p>
          <a:p>
            <a:pPr marL="0" indent="0">
              <a:lnSpc>
                <a:spcPct val="90000"/>
              </a:lnSpc>
              <a:buNone/>
            </a:pPr>
            <a:endParaRPr lang="en-US" sz="1800" dirty="0">
              <a:highlight>
                <a:srgbClr val="FFFF00"/>
              </a:highlight>
            </a:endParaRPr>
          </a:p>
          <a:p>
            <a:pPr marL="0" indent="0">
              <a:lnSpc>
                <a:spcPct val="90000"/>
              </a:lnSpc>
              <a:buNone/>
            </a:pPr>
            <a:r>
              <a:rPr lang="en-US" sz="1800" b="1" dirty="0"/>
              <a:t>Agenda Overview</a:t>
            </a:r>
          </a:p>
          <a:p>
            <a:pPr lvl="1">
              <a:lnSpc>
                <a:spcPct val="90000"/>
              </a:lnSpc>
            </a:pPr>
            <a:r>
              <a:rPr lang="en-US" sz="1800" dirty="0"/>
              <a:t>State of Our Communities</a:t>
            </a:r>
          </a:p>
          <a:p>
            <a:pPr lvl="1">
              <a:lnSpc>
                <a:spcPct val="90000"/>
              </a:lnSpc>
            </a:pPr>
            <a:r>
              <a:rPr lang="en-US" sz="1800" dirty="0"/>
              <a:t>Government Roundtable Q &amp; A</a:t>
            </a:r>
          </a:p>
          <a:p>
            <a:pPr lvl="1">
              <a:lnSpc>
                <a:spcPct val="90000"/>
              </a:lnSpc>
            </a:pPr>
            <a:r>
              <a:rPr lang="en-US" sz="1800" dirty="0"/>
              <a:t>Anthony </a:t>
            </a:r>
            <a:r>
              <a:rPr lang="en-US" sz="1800" dirty="0" err="1"/>
              <a:t>Juliano</a:t>
            </a:r>
            <a:r>
              <a:rPr lang="en-US" sz="1800" dirty="0"/>
              <a:t> presents </a:t>
            </a:r>
            <a:r>
              <a:rPr lang="en-US" sz="1400" i="1" dirty="0"/>
              <a:t>Communication Skills for Today’s Leaders</a:t>
            </a:r>
          </a:p>
          <a:p>
            <a:pPr lvl="1">
              <a:lnSpc>
                <a:spcPct val="90000"/>
              </a:lnSpc>
            </a:pPr>
            <a:r>
              <a:rPr lang="en-US" sz="1800" dirty="0"/>
              <a:t>Lunch </a:t>
            </a:r>
          </a:p>
          <a:p>
            <a:pPr lvl="1">
              <a:lnSpc>
                <a:spcPct val="90000"/>
              </a:lnSpc>
            </a:pPr>
            <a:r>
              <a:rPr lang="en-US" sz="1800" dirty="0"/>
              <a:t>Rosalyn Davis presents </a:t>
            </a:r>
            <a:r>
              <a:rPr lang="en-US" sz="1400" i="1" dirty="0"/>
              <a:t>Power in Differences </a:t>
            </a:r>
          </a:p>
          <a:p>
            <a:pPr lvl="1">
              <a:lnSpc>
                <a:spcPct val="90000"/>
              </a:lnSpc>
            </a:pPr>
            <a:r>
              <a:rPr lang="en-US" sz="1800" dirty="0"/>
              <a:t>Break</a:t>
            </a:r>
          </a:p>
          <a:p>
            <a:pPr lvl="1">
              <a:lnSpc>
                <a:spcPct val="90000"/>
              </a:lnSpc>
            </a:pPr>
            <a:r>
              <a:rPr lang="en-US" sz="1800" dirty="0"/>
              <a:t>Host Tour</a:t>
            </a:r>
          </a:p>
        </p:txBody>
      </p:sp>
      <p:pic>
        <p:nvPicPr>
          <p:cNvPr id="6" name="Picture 5">
            <a:extLst>
              <a:ext uri="{FF2B5EF4-FFF2-40B4-BE49-F238E27FC236}">
                <a16:creationId xmlns:a16="http://schemas.microsoft.com/office/drawing/2014/main" id="{4A0FFB19-FC59-4E8B-886A-DE501E659A31}"/>
              </a:ext>
            </a:extLst>
          </p:cNvPr>
          <p:cNvPicPr>
            <a:picLocks noChangeAspect="1"/>
          </p:cNvPicPr>
          <p:nvPr/>
        </p:nvPicPr>
        <p:blipFill>
          <a:blip r:embed="rId2"/>
          <a:stretch>
            <a:fillRect/>
          </a:stretch>
        </p:blipFill>
        <p:spPr>
          <a:xfrm>
            <a:off x="5140481" y="1694073"/>
            <a:ext cx="4027112" cy="2162580"/>
          </a:xfrm>
          <a:prstGeom prst="rect">
            <a:avLst/>
          </a:prstGeom>
        </p:spPr>
      </p:pic>
      <p:sp>
        <p:nvSpPr>
          <p:cNvPr id="7" name="Title 1">
            <a:extLst>
              <a:ext uri="{FF2B5EF4-FFF2-40B4-BE49-F238E27FC236}">
                <a16:creationId xmlns:a16="http://schemas.microsoft.com/office/drawing/2014/main" id="{BE375663-596D-48D6-B208-8AB9496012D3}"/>
              </a:ext>
            </a:extLst>
          </p:cNvPr>
          <p:cNvSpPr>
            <a:spLocks noGrp="1"/>
          </p:cNvSpPr>
          <p:nvPr>
            <p:ph type="title"/>
          </p:nvPr>
        </p:nvSpPr>
        <p:spPr>
          <a:xfrm>
            <a:off x="435893" y="592264"/>
            <a:ext cx="4704588" cy="804649"/>
          </a:xfrm>
        </p:spPr>
        <p:txBody>
          <a:bodyPr anchor="b">
            <a:normAutofit/>
          </a:bodyPr>
          <a:lstStyle/>
          <a:p>
            <a:pPr algn="l"/>
            <a:r>
              <a:rPr lang="en-US" sz="4500" dirty="0"/>
              <a:t>Next Session </a:t>
            </a:r>
          </a:p>
        </p:txBody>
      </p:sp>
      <p:pic>
        <p:nvPicPr>
          <p:cNvPr id="8" name="Picture 7">
            <a:extLst>
              <a:ext uri="{FF2B5EF4-FFF2-40B4-BE49-F238E27FC236}">
                <a16:creationId xmlns:a16="http://schemas.microsoft.com/office/drawing/2014/main" id="{1AE52F45-3430-460D-8D38-CF60EDD3DC63}"/>
              </a:ext>
            </a:extLst>
          </p:cNvPr>
          <p:cNvPicPr>
            <a:picLocks noChangeAspect="1"/>
          </p:cNvPicPr>
          <p:nvPr/>
        </p:nvPicPr>
        <p:blipFill>
          <a:blip r:embed="rId3"/>
          <a:stretch>
            <a:fillRect/>
          </a:stretch>
        </p:blipFill>
        <p:spPr>
          <a:xfrm>
            <a:off x="5140481" y="3838695"/>
            <a:ext cx="4027112" cy="3019305"/>
          </a:xfrm>
          <a:prstGeom prst="rect">
            <a:avLst/>
          </a:prstGeom>
        </p:spPr>
      </p:pic>
    </p:spTree>
    <p:extLst>
      <p:ext uri="{BB962C8B-B14F-4D97-AF65-F5344CB8AC3E}">
        <p14:creationId xmlns:p14="http://schemas.microsoft.com/office/powerpoint/2010/main" val="3757421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2281DAE1-0CDF-F893-16BB-A804BDC4BE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289" y="0"/>
            <a:ext cx="6857990" cy="6857990"/>
          </a:xfrm>
          <a:prstGeom prst="rect">
            <a:avLst/>
          </a:prstGeom>
        </p:spPr>
      </p:pic>
      <p:sp>
        <p:nvSpPr>
          <p:cNvPr id="29" name="Rectangle 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31051DE1-3A23-1EBD-9AF6-AFD5FA87F0DF}"/>
              </a:ext>
            </a:extLst>
          </p:cNvPr>
          <p:cNvSpPr>
            <a:spLocks noGrp="1"/>
          </p:cNvSpPr>
          <p:nvPr>
            <p:ph type="title"/>
          </p:nvPr>
        </p:nvSpPr>
        <p:spPr>
          <a:xfrm>
            <a:off x="5214551" y="365125"/>
            <a:ext cx="3624648" cy="1513371"/>
          </a:xfrm>
        </p:spPr>
        <p:txBody>
          <a:bodyPr vert="horz" lIns="91440" tIns="45720" rIns="91440" bIns="45720" rtlCol="0" anchor="ctr">
            <a:normAutofit fontScale="90000"/>
          </a:bodyPr>
          <a:lstStyle/>
          <a:p>
            <a:pPr algn="l" defTabSz="914400">
              <a:lnSpc>
                <a:spcPct val="90000"/>
              </a:lnSpc>
            </a:pPr>
            <a:r>
              <a:rPr lang="en-US" sz="3600" b="1" i="1" dirty="0">
                <a:effectLst>
                  <a:outerShdw blurRad="38100" dist="38100" dir="2700000" algn="tl">
                    <a:srgbClr val="000000">
                      <a:alpha val="43137"/>
                    </a:srgbClr>
                  </a:outerShdw>
                </a:effectLst>
              </a:rPr>
              <a:t>Indiana University</a:t>
            </a:r>
            <a:br>
              <a:rPr lang="en-US" sz="3600" b="1" i="1" dirty="0">
                <a:effectLst>
                  <a:outerShdw blurRad="38100" dist="38100" dir="2700000" algn="tl">
                    <a:srgbClr val="000000">
                      <a:alpha val="43137"/>
                    </a:srgbClr>
                  </a:outerShdw>
                </a:effectLst>
              </a:rPr>
            </a:br>
            <a:r>
              <a:rPr lang="en-US" sz="3600" b="1" dirty="0"/>
              <a:t>Candace Murray (Rhodes), M.A.</a:t>
            </a:r>
            <a:br>
              <a:rPr lang="en-US" sz="2500" dirty="0"/>
            </a:br>
            <a:endParaRPr lang="en-US" sz="2500" dirty="0"/>
          </a:p>
        </p:txBody>
      </p:sp>
      <p:sp>
        <p:nvSpPr>
          <p:cNvPr id="6" name="TextBox 5">
            <a:extLst>
              <a:ext uri="{FF2B5EF4-FFF2-40B4-BE49-F238E27FC236}">
                <a16:creationId xmlns:a16="http://schemas.microsoft.com/office/drawing/2014/main" id="{3C6C25B0-1C66-EAD8-5348-097047C37259}"/>
              </a:ext>
            </a:extLst>
          </p:cNvPr>
          <p:cNvSpPr txBox="1"/>
          <p:nvPr/>
        </p:nvSpPr>
        <p:spPr>
          <a:xfrm>
            <a:off x="5511114" y="1981201"/>
            <a:ext cx="3328086" cy="3838832"/>
          </a:xfrm>
          <a:prstGeom prst="rect">
            <a:avLst/>
          </a:prstGeom>
        </p:spPr>
        <p:txBody>
          <a:bodyPr vert="horz" lIns="91440" tIns="45720" rIns="91440" bIns="45720" rtlCol="0">
            <a:noAutofit/>
          </a:bodyPr>
          <a:lstStyle/>
          <a:p>
            <a:pPr lvl="0">
              <a:lnSpc>
                <a:spcPct val="90000"/>
              </a:lnSpc>
              <a:spcAft>
                <a:spcPts val="600"/>
              </a:spcAft>
              <a:defRPr/>
            </a:pPr>
            <a:r>
              <a:rPr lang="en-US" sz="2000" dirty="0">
                <a:solidFill>
                  <a:prstClr val="black"/>
                </a:solidFill>
              </a:rPr>
              <a:t>Adjunct Professor, Communication, IU Kokomo</a:t>
            </a:r>
          </a:p>
          <a:p>
            <a:pPr lvl="0">
              <a:lnSpc>
                <a:spcPct val="90000"/>
              </a:lnSpc>
              <a:spcAft>
                <a:spcPts val="600"/>
              </a:spcAft>
              <a:defRPr/>
            </a:pPr>
            <a:r>
              <a:rPr lang="en-US" sz="2000" dirty="0">
                <a:solidFill>
                  <a:prstClr val="black"/>
                </a:solidFill>
              </a:rPr>
              <a:t>Academic Advisor, IU Online Undergraduate</a:t>
            </a:r>
          </a:p>
          <a:p>
            <a:pPr lvl="0">
              <a:lnSpc>
                <a:spcPct val="90000"/>
              </a:lnSpc>
              <a:spcAft>
                <a:spcPts val="600"/>
              </a:spcAft>
              <a:defRPr/>
            </a:pPr>
            <a:r>
              <a:rPr lang="en-US" sz="2000" dirty="0">
                <a:solidFill>
                  <a:prstClr val="black"/>
                </a:solidFill>
              </a:rPr>
              <a:t>Office of Online Education</a:t>
            </a:r>
          </a:p>
        </p:txBody>
      </p:sp>
    </p:spTree>
    <p:extLst>
      <p:ext uri="{BB962C8B-B14F-4D97-AF65-F5344CB8AC3E}">
        <p14:creationId xmlns:p14="http://schemas.microsoft.com/office/powerpoint/2010/main" val="2195519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5" name="Google Shape;55;p13"/>
          <p:cNvPicPr preferRelativeResize="0"/>
          <p:nvPr/>
        </p:nvPicPr>
        <p:blipFill>
          <a:blip r:embed="rId3">
            <a:alphaModFix/>
          </a:blip>
          <a:stretch>
            <a:fillRect/>
          </a:stretch>
        </p:blipFill>
        <p:spPr>
          <a:xfrm>
            <a:off x="0" y="1779530"/>
            <a:ext cx="9144000" cy="3048000"/>
          </a:xfrm>
          <a:prstGeom prst="rect">
            <a:avLst/>
          </a:prstGeom>
          <a:noFill/>
          <a:ln>
            <a:noFill/>
          </a:ln>
          <a:effectLst>
            <a:outerShdw blurRad="57150" dist="19050" dir="5400000" algn="bl" rotWithShape="0">
              <a:srgbClr val="000000">
                <a:alpha val="50000"/>
              </a:srgbClr>
            </a:outerShdw>
            <a:reflection endPos="30000" dist="38100" dir="5400000" fadeDir="5400012" sy="-100000" algn="bl" rotWithShape="0"/>
          </a:effectLst>
        </p:spPr>
      </p:pic>
      <p:pic>
        <p:nvPicPr>
          <p:cNvPr id="54" name="Google Shape;54;p13"/>
          <p:cNvPicPr preferRelativeResize="0"/>
          <p:nvPr/>
        </p:nvPicPr>
        <p:blipFill>
          <a:blip r:embed="rId4">
            <a:alphaModFix/>
          </a:blip>
          <a:stretch>
            <a:fillRect/>
          </a:stretch>
        </p:blipFill>
        <p:spPr>
          <a:xfrm>
            <a:off x="70326" y="5625391"/>
            <a:ext cx="9144001" cy="375369"/>
          </a:xfrm>
          <a:prstGeom prst="rect">
            <a:avLst/>
          </a:prstGeom>
          <a:noFill/>
          <a:ln>
            <a:noFill/>
          </a:ln>
        </p:spPr>
      </p:pic>
      <p:pic>
        <p:nvPicPr>
          <p:cNvPr id="56" name="Google Shape;56;p13"/>
          <p:cNvPicPr preferRelativeResize="0"/>
          <p:nvPr/>
        </p:nvPicPr>
        <p:blipFill>
          <a:blip r:embed="rId5">
            <a:alphaModFix/>
          </a:blip>
          <a:stretch>
            <a:fillRect/>
          </a:stretch>
        </p:blipFill>
        <p:spPr>
          <a:xfrm>
            <a:off x="224200" y="-638175"/>
            <a:ext cx="1104900" cy="3562350"/>
          </a:xfrm>
          <a:prstGeom prst="rect">
            <a:avLst/>
          </a:prstGeom>
          <a:noFill/>
          <a:ln>
            <a:noFill/>
          </a:ln>
        </p:spPr>
      </p:pic>
      <p:sp>
        <p:nvSpPr>
          <p:cNvPr id="58" name="Google Shape;58;p13"/>
          <p:cNvSpPr txBox="1">
            <a:spLocks noGrp="1"/>
          </p:cNvSpPr>
          <p:nvPr>
            <p:ph type="body" idx="1"/>
          </p:nvPr>
        </p:nvSpPr>
        <p:spPr>
          <a:xfrm>
            <a:off x="1421046" y="762736"/>
            <a:ext cx="7631008" cy="1142264"/>
          </a:xfrm>
          <a:prstGeom prst="rect">
            <a:avLst/>
          </a:prstGeom>
        </p:spPr>
        <p:txBody>
          <a:bodyPr spcFirstLastPara="1" vert="horz" wrap="square" lIns="91425" tIns="91425" rIns="91425" bIns="91425" rtlCol="0" anchor="t" anchorCtr="0">
            <a:normAutofit lnSpcReduction="10000"/>
          </a:bodyPr>
          <a:lstStyle/>
          <a:p>
            <a:pPr marL="0" indent="0">
              <a:spcBef>
                <a:spcPts val="1200"/>
              </a:spcBef>
              <a:buNone/>
            </a:pPr>
            <a:r>
              <a:rPr lang="en-US" sz="2700" b="1" dirty="0">
                <a:latin typeface="Calibri" panose="020F0502020204030204" pitchFamily="34" charset="0"/>
              </a:rPr>
              <a:t>Cultivating Self as Leader </a:t>
            </a:r>
            <a:br>
              <a:rPr lang="en-US" sz="2700" b="1" dirty="0"/>
            </a:br>
            <a:r>
              <a:rPr lang="en-US" sz="2700" b="1" dirty="0"/>
              <a:t>Leadership </a:t>
            </a:r>
            <a:r>
              <a:rPr lang="en-US" sz="2700" b="1" dirty="0" err="1"/>
              <a:t>Microcredentials</a:t>
            </a:r>
            <a:r>
              <a:rPr lang="en-US" sz="2700" b="1" dirty="0"/>
              <a:t> - GWC</a:t>
            </a:r>
            <a:endParaRPr sz="2600" b="1" dirty="0">
              <a:latin typeface="Cambria" panose="02040503050406030204" pitchFamily="18" charset="0"/>
              <a:ea typeface="Cambria" panose="02040503050406030204" pitchFamily="18" charset="0"/>
              <a:cs typeface="Cambria"/>
              <a:sym typeface="Cambria"/>
            </a:endParaRPr>
          </a:p>
          <a:p>
            <a:pPr marL="0" indent="0">
              <a:spcBef>
                <a:spcPts val="1200"/>
              </a:spcBef>
              <a:spcAft>
                <a:spcPts val="1200"/>
              </a:spcAft>
              <a:buNone/>
            </a:pPr>
            <a:endParaRPr b="1" dirty="0"/>
          </a:p>
        </p:txBody>
      </p:sp>
      <p:sp>
        <p:nvSpPr>
          <p:cNvPr id="3" name="TextBox 2">
            <a:extLst>
              <a:ext uri="{FF2B5EF4-FFF2-40B4-BE49-F238E27FC236}">
                <a16:creationId xmlns:a16="http://schemas.microsoft.com/office/drawing/2014/main" id="{397440BF-0271-B394-8429-3520C9030F54}"/>
              </a:ext>
            </a:extLst>
          </p:cNvPr>
          <p:cNvSpPr txBox="1"/>
          <p:nvPr/>
        </p:nvSpPr>
        <p:spPr>
          <a:xfrm flipH="1">
            <a:off x="2718262" y="5077420"/>
            <a:ext cx="6425739" cy="923330"/>
          </a:xfrm>
          <a:prstGeom prst="rect">
            <a:avLst/>
          </a:prstGeom>
          <a:noFill/>
        </p:spPr>
        <p:txBody>
          <a:bodyPr wrap="square" rtlCol="0">
            <a:spAutoFit/>
          </a:bodyPr>
          <a:lstStyle/>
          <a:p>
            <a:pPr algn="r" defTabSz="914378">
              <a:buClr>
                <a:srgbClr val="000000"/>
              </a:buClr>
            </a:pPr>
            <a:r>
              <a:rPr lang="en-US" b="1" kern="0" dirty="0">
                <a:solidFill>
                  <a:srgbClr val="000000"/>
                </a:solidFill>
                <a:latin typeface="Cambria" panose="02040503050406030204" pitchFamily="18" charset="0"/>
                <a:ea typeface="Cambria" panose="02040503050406030204" pitchFamily="18" charset="0"/>
                <a:cs typeface="Arial"/>
                <a:sym typeface="Arial"/>
              </a:rPr>
              <a:t>Candace Murray (Rhodes) M.A. </a:t>
            </a:r>
          </a:p>
          <a:p>
            <a:pPr algn="r" defTabSz="914378">
              <a:buClr>
                <a:srgbClr val="000000"/>
              </a:buClr>
            </a:pPr>
            <a:r>
              <a:rPr lang="en-US" b="1" kern="0" dirty="0">
                <a:solidFill>
                  <a:srgbClr val="000000"/>
                </a:solidFill>
                <a:latin typeface="Cambria" panose="02040503050406030204" pitchFamily="18" charset="0"/>
                <a:ea typeface="Cambria" panose="02040503050406030204" pitchFamily="18" charset="0"/>
                <a:cs typeface="Arial"/>
                <a:sym typeface="Arial"/>
              </a:rPr>
              <a:t>Adjunct Professor Communication; Academic Advisor IU</a:t>
            </a:r>
          </a:p>
          <a:p>
            <a:pPr algn="r" defTabSz="914378">
              <a:buClr>
                <a:srgbClr val="000000"/>
              </a:buClr>
            </a:pPr>
            <a:r>
              <a:rPr lang="en-US" b="1" kern="0" dirty="0">
                <a:solidFill>
                  <a:srgbClr val="000000"/>
                </a:solidFill>
                <a:latin typeface="Cambria" panose="02040503050406030204" pitchFamily="18" charset="0"/>
                <a:ea typeface="Cambria" panose="02040503050406030204" pitchFamily="18" charset="0"/>
                <a:cs typeface="Arial"/>
                <a:sym typeface="Arial"/>
              </a:rPr>
              <a:t>candacer@iu.edu</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224200" y="-638175"/>
            <a:ext cx="1104900" cy="3562350"/>
          </a:xfrm>
          <a:prstGeom prst="rect">
            <a:avLst/>
          </a:prstGeom>
          <a:noFill/>
          <a:ln>
            <a:noFill/>
          </a:ln>
        </p:spPr>
      </p:pic>
      <p:pic>
        <p:nvPicPr>
          <p:cNvPr id="64" name="Google Shape;64;p14"/>
          <p:cNvPicPr preferRelativeResize="0"/>
          <p:nvPr/>
        </p:nvPicPr>
        <p:blipFill>
          <a:blip r:embed="rId4">
            <a:alphaModFix/>
          </a:blip>
          <a:stretch>
            <a:fillRect/>
          </a:stretch>
        </p:blipFill>
        <p:spPr>
          <a:xfrm>
            <a:off x="0" y="5589686"/>
            <a:ext cx="9144001" cy="375369"/>
          </a:xfrm>
          <a:prstGeom prst="rect">
            <a:avLst/>
          </a:prstGeom>
          <a:noFill/>
          <a:ln>
            <a:noFill/>
          </a:ln>
        </p:spPr>
      </p:pic>
      <p:sp>
        <p:nvSpPr>
          <p:cNvPr id="2" name="TextBox 1">
            <a:extLst>
              <a:ext uri="{FF2B5EF4-FFF2-40B4-BE49-F238E27FC236}">
                <a16:creationId xmlns:a16="http://schemas.microsoft.com/office/drawing/2014/main" id="{2F2518B4-C815-1288-C1DF-C0E916F285D4}"/>
              </a:ext>
            </a:extLst>
          </p:cNvPr>
          <p:cNvSpPr txBox="1"/>
          <p:nvPr/>
        </p:nvSpPr>
        <p:spPr>
          <a:xfrm>
            <a:off x="776650" y="3352255"/>
            <a:ext cx="2181497" cy="1107996"/>
          </a:xfrm>
          <a:prstGeom prst="rect">
            <a:avLst/>
          </a:prstGeom>
          <a:noFill/>
        </p:spPr>
        <p:txBody>
          <a:bodyPr wrap="square" rtlCol="0">
            <a:spAutoFit/>
          </a:bodyPr>
          <a:lstStyle/>
          <a:p>
            <a:r>
              <a:rPr lang="en-US" sz="3300" b="1" dirty="0"/>
              <a:t>What to expect:</a:t>
            </a:r>
          </a:p>
        </p:txBody>
      </p:sp>
      <p:sp>
        <p:nvSpPr>
          <p:cNvPr id="5" name="Content Placeholder 2">
            <a:extLst>
              <a:ext uri="{FF2B5EF4-FFF2-40B4-BE49-F238E27FC236}">
                <a16:creationId xmlns:a16="http://schemas.microsoft.com/office/drawing/2014/main" id="{F9CB8881-076E-F9A7-686A-B534F1775970}"/>
              </a:ext>
            </a:extLst>
          </p:cNvPr>
          <p:cNvSpPr txBox="1">
            <a:spLocks/>
          </p:cNvSpPr>
          <p:nvPr/>
        </p:nvSpPr>
        <p:spPr>
          <a:xfrm>
            <a:off x="2867298" y="1484267"/>
            <a:ext cx="5656907" cy="4019628"/>
          </a:xfrm>
          <a:prstGeom prst="rect">
            <a:avLst/>
          </a:prstGeom>
        </p:spPr>
        <p:txBody>
          <a:bodyPr spcFirstLastPara="1" vert="horz" wrap="square" lIns="68569" tIns="68569" rIns="68569" bIns="68569" rtlCol="0" anchor="ctr"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Calibri" panose="020F0502020204030204" pitchFamily="34" charset="0"/>
              </a:rPr>
              <a:t>Analyze self in interpersonal theory and skills such as non-verbal communication, perception, language and cultural influence.</a:t>
            </a:r>
          </a:p>
          <a:p>
            <a:pPr marL="0" indent="0">
              <a:buNone/>
            </a:pPr>
            <a:endParaRPr lang="en-US" sz="1800" dirty="0">
              <a:latin typeface="Calibri" panose="020F0502020204030204" pitchFamily="34" charset="0"/>
            </a:endParaRPr>
          </a:p>
          <a:p>
            <a:pPr marL="385763" indent="-385763">
              <a:buFont typeface="+mj-lt"/>
              <a:buAutoNum type="arabicPeriod"/>
            </a:pPr>
            <a:r>
              <a:rPr lang="en-US" sz="1800" dirty="0">
                <a:latin typeface="Calibri" panose="020F0502020204030204" pitchFamily="34" charset="0"/>
              </a:rPr>
              <a:t>Overview of Interpersonal communication</a:t>
            </a:r>
          </a:p>
          <a:p>
            <a:pPr marL="385763" indent="-385763">
              <a:buFont typeface="+mj-lt"/>
              <a:buAutoNum type="arabicPeriod"/>
            </a:pPr>
            <a:r>
              <a:rPr lang="en-US" sz="1800" dirty="0">
                <a:latin typeface="Calibri" panose="020F0502020204030204" pitchFamily="34" charset="0"/>
              </a:rPr>
              <a:t>Listening skills </a:t>
            </a:r>
          </a:p>
          <a:p>
            <a:pPr marL="385763" indent="-385763">
              <a:buFont typeface="+mj-lt"/>
              <a:buAutoNum type="arabicPeriod"/>
            </a:pPr>
            <a:r>
              <a:rPr lang="en-US" sz="1800" dirty="0">
                <a:latin typeface="Calibri" panose="020F0502020204030204" pitchFamily="34" charset="0"/>
              </a:rPr>
              <a:t>Perception</a:t>
            </a:r>
          </a:p>
          <a:p>
            <a:pPr lvl="1"/>
            <a:r>
              <a:rPr lang="en-US" sz="1800" dirty="0">
                <a:latin typeface="Calibri" panose="020F0502020204030204" pitchFamily="34" charset="0"/>
              </a:rPr>
              <a:t>Perception-Checking Practice</a:t>
            </a:r>
          </a:p>
          <a:p>
            <a:pPr lvl="1"/>
            <a:r>
              <a:rPr lang="en-US" sz="1800" dirty="0">
                <a:latin typeface="Calibri" panose="020F0502020204030204" pitchFamily="34" charset="0"/>
              </a:rPr>
              <a:t>Pillow Method</a:t>
            </a:r>
          </a:p>
          <a:p>
            <a:pPr marL="385763" indent="-385763">
              <a:buFont typeface="+mj-lt"/>
              <a:buAutoNum type="arabicPeriod"/>
            </a:pPr>
            <a:r>
              <a:rPr lang="en-US" sz="1800" dirty="0">
                <a:latin typeface="Calibri" panose="020F0502020204030204" pitchFamily="34" charset="0"/>
              </a:rPr>
              <a:t>Non-verbal communication</a:t>
            </a:r>
          </a:p>
          <a:p>
            <a:pPr lvl="1"/>
            <a:r>
              <a:rPr lang="en-US" sz="1800" dirty="0">
                <a:latin typeface="Calibri" panose="020F0502020204030204" pitchFamily="34" charset="0"/>
              </a:rPr>
              <a:t>types</a:t>
            </a:r>
          </a:p>
          <a:p>
            <a:pPr marL="385763" indent="-385763">
              <a:buFont typeface="+mj-lt"/>
              <a:buAutoNum type="arabicPeriod"/>
            </a:pPr>
            <a:r>
              <a:rPr lang="en-US" sz="1800" dirty="0">
                <a:latin typeface="Calibri" panose="020F0502020204030204" pitchFamily="34" charset="0"/>
              </a:rPr>
              <a:t>Impact of Language</a:t>
            </a:r>
          </a:p>
          <a:p>
            <a:pPr lvl="1"/>
            <a:r>
              <a:rPr lang="en-US" sz="1800" dirty="0">
                <a:latin typeface="Calibri" panose="020F0502020204030204" pitchFamily="34" charset="0"/>
              </a:rPr>
              <a:t>I/You/We language</a:t>
            </a:r>
          </a:p>
          <a:p>
            <a:pPr marL="385763" indent="-385763">
              <a:buFont typeface="+mj-lt"/>
              <a:buAutoNum type="arabicPeriod"/>
            </a:pPr>
            <a:r>
              <a:rPr lang="en-US" sz="1800" dirty="0">
                <a:latin typeface="Calibri" panose="020F0502020204030204" pitchFamily="34" charset="0"/>
              </a:rPr>
              <a:t>Cultural Influence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591a46d-73b0-495f-8f0d-cf5e79da0c98" xsi:nil="true"/>
    <lcf76f155ced4ddcb4097134ff3c332f xmlns="4235b9f6-5243-4e64-a390-d8415396049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9785780C122DE4C840EB818DA7E5D2B" ma:contentTypeVersion="12" ma:contentTypeDescription="Create a new document." ma:contentTypeScope="" ma:versionID="fc2e38a0389563743141aa16afb8589e">
  <xsd:schema xmlns:xsd="http://www.w3.org/2001/XMLSchema" xmlns:xs="http://www.w3.org/2001/XMLSchema" xmlns:p="http://schemas.microsoft.com/office/2006/metadata/properties" xmlns:ns2="4235b9f6-5243-4e64-a390-d84153960497" xmlns:ns3="2591a46d-73b0-495f-8f0d-cf5e79da0c98" targetNamespace="http://schemas.microsoft.com/office/2006/metadata/properties" ma:root="true" ma:fieldsID="ba809ecd7a1230594b66a593b43eb3c5" ns2:_="" ns3:_="">
    <xsd:import namespace="4235b9f6-5243-4e64-a390-d84153960497"/>
    <xsd:import namespace="2591a46d-73b0-495f-8f0d-cf5e79da0c9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35b9f6-5243-4e64-a390-d841539604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ce8a7b22-8145-4f4d-bf3a-5956489949ba"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descriptio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591a46d-73b0-495f-8f0d-cf5e79da0c98"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0f869698-8e32-4771-8c03-5d8d3049c7ca}" ma:internalName="TaxCatchAll" ma:showField="CatchAllData" ma:web="2591a46d-73b0-495f-8f0d-cf5e79da0c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ABC03F-2EBB-4AA5-A3E2-8DECDE77EB27}">
  <ds:schemaRefs>
    <ds:schemaRef ds:uri="http://purl.org/dc/terms/"/>
    <ds:schemaRef ds:uri="http://www.w3.org/XML/1998/namespace"/>
    <ds:schemaRef ds:uri="http://purl.org/dc/dcmitype/"/>
    <ds:schemaRef ds:uri="2591a46d-73b0-495f-8f0d-cf5e79da0c98"/>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4235b9f6-5243-4e64-a390-d84153960497"/>
  </ds:schemaRefs>
</ds:datastoreItem>
</file>

<file path=customXml/itemProps2.xml><?xml version="1.0" encoding="utf-8"?>
<ds:datastoreItem xmlns:ds="http://schemas.openxmlformats.org/officeDocument/2006/customXml" ds:itemID="{2E0B6AA7-720D-45AF-8AA9-59A7BCEA7C24}">
  <ds:schemaRefs>
    <ds:schemaRef ds:uri="http://schemas.microsoft.com/sharepoint/v3/contenttype/forms"/>
  </ds:schemaRefs>
</ds:datastoreItem>
</file>

<file path=customXml/itemProps3.xml><?xml version="1.0" encoding="utf-8"?>
<ds:datastoreItem xmlns:ds="http://schemas.openxmlformats.org/officeDocument/2006/customXml" ds:itemID="{08FAB0FB-1BA8-47FA-B68F-D912490AEA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35b9f6-5243-4e64-a390-d84153960497"/>
    <ds:schemaRef ds:uri="2591a46d-73b0-495f-8f0d-cf5e79da0c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109</TotalTime>
  <Words>5077</Words>
  <Application>Microsoft Office PowerPoint</Application>
  <PresentationFormat>On-screen Show (4:3)</PresentationFormat>
  <Paragraphs>558</Paragraphs>
  <Slides>65</Slides>
  <Notes>27</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65</vt:i4>
      </vt:variant>
    </vt:vector>
  </HeadingPairs>
  <TitlesOfParts>
    <vt:vector size="80" baseType="lpstr">
      <vt:lpstr>Arial</vt:lpstr>
      <vt:lpstr>Avenir Next LT Pro Demi</vt:lpstr>
      <vt:lpstr>Calibri</vt:lpstr>
      <vt:lpstr>Calibri Light</vt:lpstr>
      <vt:lpstr>Cambria</vt:lpstr>
      <vt:lpstr>Century Gothic</vt:lpstr>
      <vt:lpstr>Garamond</vt:lpstr>
      <vt:lpstr>Lato</vt:lpstr>
      <vt:lpstr>Lora</vt:lpstr>
      <vt:lpstr>Palatino Linotype</vt:lpstr>
      <vt:lpstr>Times New Roman</vt:lpstr>
      <vt:lpstr>Verdana</vt:lpstr>
      <vt:lpstr>Wingdings</vt:lpstr>
      <vt:lpstr>Office Theme</vt:lpstr>
      <vt:lpstr>2_Office Theme</vt:lpstr>
      <vt:lpstr>PowerPoint Presentation</vt:lpstr>
      <vt:lpstr>     </vt:lpstr>
      <vt:lpstr>Today’s Lunch Sponsor</vt:lpstr>
      <vt:lpstr>Today’s Agenda </vt:lpstr>
      <vt:lpstr>Housing Keeping Items</vt:lpstr>
      <vt:lpstr>Host Tour</vt:lpstr>
      <vt:lpstr>Indiana University Candace Murray (Rhodes), M.A. </vt:lpstr>
      <vt:lpstr>PowerPoint Presentation</vt:lpstr>
      <vt:lpstr>PowerPoint Presentation</vt:lpstr>
      <vt:lpstr>PowerPoint Presentation</vt:lpstr>
      <vt:lpstr>PowerPoint Presentation</vt:lpstr>
      <vt:lpstr>What is Effective Listening?</vt:lpstr>
      <vt:lpstr>Elements in the Listening Process</vt:lpstr>
      <vt:lpstr>Challenges of Listening</vt:lpstr>
      <vt:lpstr>Challenges of Listening</vt:lpstr>
      <vt:lpstr>Meeting the Challenge of Listening (more effectively??!!)</vt:lpstr>
      <vt:lpstr>Case Study work</vt:lpstr>
      <vt:lpstr>Types of Listening Responses</vt:lpstr>
      <vt:lpstr>Types of Listening Responses</vt:lpstr>
      <vt:lpstr>Types of Listening Responses (cont.)</vt:lpstr>
      <vt:lpstr>Types of Listening Responses (cont.)</vt:lpstr>
      <vt:lpstr>Types of Listening Responses (cont.)</vt:lpstr>
      <vt:lpstr>Types of Listening Responses (cont.)</vt:lpstr>
      <vt:lpstr>Case Study work</vt:lpstr>
      <vt:lpstr>Case Study work</vt:lpstr>
      <vt:lpstr>Assignment after session:</vt:lpstr>
      <vt:lpstr>PowerPoint Presentation</vt:lpstr>
      <vt:lpstr>The Perception Process</vt:lpstr>
      <vt:lpstr>Influences on Perception</vt:lpstr>
      <vt:lpstr>Common Tendencies in Perception</vt:lpstr>
      <vt:lpstr>2 Ways to Help be more accurate in your Perception Making skills.</vt:lpstr>
      <vt:lpstr>Perception-Checking Practice</vt:lpstr>
      <vt:lpstr>2 Ways to Help be more accurate in your Perception Making skills.</vt:lpstr>
      <vt:lpstr>Pillow Method Practice FIGURE 4.3 PAGE 141</vt:lpstr>
      <vt:lpstr>Case Study</vt:lpstr>
      <vt:lpstr>PowerPoint Presentation</vt:lpstr>
      <vt:lpstr>Types of Non-Verbal Communication</vt:lpstr>
      <vt:lpstr>Types of Non-Verbal Communication</vt:lpstr>
      <vt:lpstr>Types of Non-Verbal Communication</vt:lpstr>
      <vt:lpstr>Types of Non-Verbal Communication</vt:lpstr>
      <vt:lpstr>How can we work help to clarify the issues of non-verbal communication?</vt:lpstr>
      <vt:lpstr>PowerPoint Presentation</vt:lpstr>
      <vt:lpstr>PowerPoint Presentation</vt:lpstr>
      <vt:lpstr>Impact of Language</vt:lpstr>
      <vt:lpstr>“I”/ “You” / “We” Language</vt:lpstr>
      <vt:lpstr>PowerPoint Presentation</vt:lpstr>
      <vt:lpstr>Case Study – Partner work</vt:lpstr>
      <vt:lpstr>PowerPoint Presentation</vt:lpstr>
      <vt:lpstr>What is culture?</vt:lpstr>
      <vt:lpstr>PowerPoint Presentation</vt:lpstr>
      <vt:lpstr>Importance of Cultural Awareness</vt:lpstr>
      <vt:lpstr>PowerPoint Presentation</vt:lpstr>
      <vt:lpstr>PowerPoint Presentation</vt:lpstr>
      <vt:lpstr>PowerPoint Presentation</vt:lpstr>
      <vt:lpstr>Today’s Lunch Sponsor</vt:lpstr>
      <vt:lpstr>StrengthsFinder: Session 2 Carrie Gillenwater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Survey </vt:lpstr>
      <vt:lpstr>Next Session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Sponsors of Leadership Development Wabash County   Wabash County Commissioners</dc:title>
  <dc:creator>James</dc:creator>
  <cp:lastModifiedBy>Tenille Zartman</cp:lastModifiedBy>
  <cp:revision>5</cp:revision>
  <cp:lastPrinted>2023-12-20T19:35:15Z</cp:lastPrinted>
  <dcterms:created xsi:type="dcterms:W3CDTF">2017-11-09T14:30:18Z</dcterms:created>
  <dcterms:modified xsi:type="dcterms:W3CDTF">2024-01-16T21:36:39Z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0x010100F9785780C122DE4C840EB818DA7E5D2B</vt:lpwstr>
  </property>
  <property fmtid="{D5CDD505-2E9C-101B-9397-08002B2CF9AE}" pid="3" name="Order">
    <vt:r8>6898800</vt:r8>
  </property>
  <property fmtid="{D5CDD505-2E9C-101B-9397-08002B2CF9AE}" pid="4" name="MediaServiceImageTags">
    <vt:lpwstr/>
  </property>
</Properties>
</file>